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465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0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39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7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9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20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170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8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148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35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BDB87-D24F-4B51-A533-EB6BF3050D6E}" type="datetimeFigureOut">
              <a:rPr lang="hr-HR" smtClean="0"/>
              <a:t>12.7.2021.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D4725-6433-442D-87E3-FB85D95A6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25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32412C-F92C-4CAA-9354-B78B02CF8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Rezervacija prostorija na fakultetu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298DF08-CF63-4440-B403-2C2E7B60F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Šime </a:t>
            </a:r>
            <a:r>
              <a:rPr lang="hr-HR" dirty="0" err="1"/>
              <a:t>Gaurina</a:t>
            </a:r>
            <a:r>
              <a:rPr lang="hr-HR" dirty="0"/>
              <a:t>, Nena Buljubašić, Gabrijela Zlatunić</a:t>
            </a:r>
          </a:p>
        </p:txBody>
      </p:sp>
    </p:spTree>
    <p:extLst>
      <p:ext uri="{BB962C8B-B14F-4D97-AF65-F5344CB8AC3E}">
        <p14:creationId xmlns:p14="http://schemas.microsoft.com/office/powerpoint/2010/main" val="15088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FFF1D4-4A68-417B-8234-60AD4A5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888415D-FF3A-4D24-8910-E9D537DF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604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775CEE-15D6-4CF6-9F9C-2414AB0A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Kratki opis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F6FBC9-C09F-469E-B2D3-FF9479E7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Projekt predstavlja aplikaciju za rezerviranje slobodnih prostorija na fakultetu korisnicima s odgovarajućim korisničkim računom i brisanje vlastitih (ako je korisnik administrator, onda tuđih) ranije napravljenih rezervacija. Administrator osim brisanja, ima ovlasti i rezervirati prostorije u ime drugih korisnika. </a:t>
            </a:r>
            <a:r>
              <a:rPr lang="hr-HR" dirty="0" err="1"/>
              <a:t>Neulogirani</a:t>
            </a:r>
            <a:r>
              <a:rPr lang="hr-HR" dirty="0"/>
              <a:t> korisnici mogu samo vidjeti raspored rezervacija ovisno o odabranom katu zgrade fakulteta.</a:t>
            </a:r>
          </a:p>
          <a:p>
            <a:pPr marL="0" indent="0">
              <a:buNone/>
            </a:pPr>
            <a:r>
              <a:rPr lang="hr-HR" dirty="0"/>
              <a:t>Bez smanjenja općenitosti pretpostavimo da zgrada fakulteta ima dva kata sa, u programu naznačenim , prostorijama.</a:t>
            </a:r>
          </a:p>
        </p:txBody>
      </p:sp>
    </p:spTree>
    <p:extLst>
      <p:ext uri="{BB962C8B-B14F-4D97-AF65-F5344CB8AC3E}">
        <p14:creationId xmlns:p14="http://schemas.microsoft.com/office/powerpoint/2010/main" val="12389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B8EF6D-AD50-420C-9FC7-8B169A01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Model-</a:t>
            </a:r>
            <a:r>
              <a:rPr lang="hr-HR" dirty="0" err="1"/>
              <a:t>View</a:t>
            </a:r>
            <a:r>
              <a:rPr lang="hr-HR" dirty="0"/>
              <a:t>-</a:t>
            </a:r>
            <a:r>
              <a:rPr lang="hr-HR" dirty="0" err="1"/>
              <a:t>Controller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1AD6CA-72D3-4652-A51F-CC5441A0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/>
              <a:t>Obrazac softverske arhitekture: odvajanje dijelova u komponente ovisno o njihovoj namjeni.</a:t>
            </a:r>
          </a:p>
          <a:p>
            <a:pPr marL="0" indent="0">
              <a:buNone/>
            </a:pPr>
            <a:r>
              <a:rPr lang="hr-HR" dirty="0"/>
              <a:t>Direktoriji kao predstavnici različitih namjena:</a:t>
            </a:r>
          </a:p>
          <a:p>
            <a:pPr marL="0" indent="0">
              <a:buNone/>
            </a:pPr>
            <a:r>
              <a:rPr lang="hr-HR" dirty="0"/>
              <a:t> - </a:t>
            </a:r>
            <a:r>
              <a:rPr lang="hr-HR" dirty="0" err="1"/>
              <a:t>app</a:t>
            </a:r>
            <a:r>
              <a:rPr lang="hr-HR" dirty="0"/>
              <a:t>: baza i klase -----</a:t>
            </a:r>
          </a:p>
          <a:p>
            <a:pPr>
              <a:buFontTx/>
              <a:buChar char="-"/>
            </a:pPr>
            <a:r>
              <a:rPr lang="hr-HR" dirty="0" err="1"/>
              <a:t>Controller</a:t>
            </a:r>
            <a:r>
              <a:rPr lang="hr-HR" dirty="0"/>
              <a:t>: upravitelj koji šalje naloge za ažuriranje stanja</a:t>
            </a:r>
          </a:p>
          <a:p>
            <a:pPr>
              <a:buFontTx/>
              <a:buChar char="-"/>
            </a:pPr>
            <a:r>
              <a:rPr lang="hr-HR" dirty="0"/>
              <a:t>Model: dojavljuje upraviteljima i „pogledima” kada je došlo do promjene. Komunicira izravno sa bazom podataka.</a:t>
            </a:r>
          </a:p>
          <a:p>
            <a:pPr>
              <a:buFontTx/>
              <a:buChar char="-"/>
            </a:pPr>
            <a:r>
              <a:rPr lang="hr-HR" dirty="0" err="1"/>
              <a:t>View</a:t>
            </a:r>
            <a:r>
              <a:rPr lang="hr-HR" dirty="0"/>
              <a:t> ili pogled zahtjeva od modela informacije potrebne za prikaz korisniku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69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C36715-8C81-4F8C-BBBE-5097C5A9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Klikom kroz aplikaciju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F66646-BC36-4108-AB75-462360AC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Početna stranica sadrži četiri gumba koja redom predstavljaju: </a:t>
            </a:r>
          </a:p>
          <a:p>
            <a:pPr marL="0" indent="0">
              <a:buNone/>
            </a:pPr>
            <a:r>
              <a:rPr lang="hr-HR" dirty="0"/>
              <a:t>- prijavu (</a:t>
            </a:r>
            <a:r>
              <a:rPr lang="hr-HR" dirty="0" err="1"/>
              <a:t>logiranje</a:t>
            </a:r>
            <a:r>
              <a:rPr lang="hr-HR" dirty="0"/>
              <a:t>) s već postojećim korisničkim računom</a:t>
            </a:r>
          </a:p>
          <a:p>
            <a:pPr marL="0" indent="0">
              <a:buNone/>
            </a:pPr>
            <a:r>
              <a:rPr lang="hr-HR" dirty="0"/>
              <a:t>- prvu prijavu i stvaranje novog korisničkog računa</a:t>
            </a:r>
          </a:p>
          <a:p>
            <a:pPr marL="0" indent="0">
              <a:buNone/>
            </a:pPr>
            <a:r>
              <a:rPr lang="hr-HR" dirty="0"/>
              <a:t>- prijavu kao administrator </a:t>
            </a:r>
          </a:p>
          <a:p>
            <a:pPr marL="0" indent="0">
              <a:buNone/>
            </a:pPr>
            <a:r>
              <a:rPr lang="hr-HR" dirty="0"/>
              <a:t>- pregled prostorija i rezervacija bez prijave. </a:t>
            </a:r>
          </a:p>
        </p:txBody>
      </p:sp>
    </p:spTree>
    <p:extLst>
      <p:ext uri="{BB962C8B-B14F-4D97-AF65-F5344CB8AC3E}">
        <p14:creationId xmlns:p14="http://schemas.microsoft.com/office/powerpoint/2010/main" val="188422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CFEC0B-EFE7-46C6-B99E-CCCB4F6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 </a:t>
            </a:r>
            <a:r>
              <a:rPr lang="hr-HR" dirty="0" err="1"/>
              <a:t>in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5B7A926-D3F6-434B-A29F-EA178B03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Log </a:t>
            </a:r>
            <a:r>
              <a:rPr lang="hr-HR" dirty="0" err="1"/>
              <a:t>in</a:t>
            </a:r>
            <a:r>
              <a:rPr lang="hr-HR" dirty="0"/>
              <a:t> gumb Vas vodi na formu za prijavu. Potrebno je ukucati valjano korisničko ime i odgovarajuću šifru za dobru daljnju komunikaciju. Ako ste unijeli točne podatke, dobijete prikaz vlastitih rezervacija s mogućnosti otkazivanja (jedne ili više njih). </a:t>
            </a:r>
          </a:p>
          <a:p>
            <a:pPr marL="0" indent="0">
              <a:buNone/>
            </a:pPr>
            <a:r>
              <a:rPr lang="hr-HR" dirty="0"/>
              <a:t>Ako ste pak unijeli krive podatke, aplikacija će Vam dati do znanja da je prijava neuspješna te Vam pružiti mogućnost povratka na Log </a:t>
            </a:r>
            <a:r>
              <a:rPr lang="hr-HR" dirty="0" err="1"/>
              <a:t>in</a:t>
            </a:r>
            <a:r>
              <a:rPr lang="hr-HR" dirty="0"/>
              <a:t> formu klikom na gumb „Ponovni pokušaj”.</a:t>
            </a:r>
          </a:p>
          <a:p>
            <a:pPr marL="0" indent="0">
              <a:buNone/>
            </a:pPr>
            <a:r>
              <a:rPr lang="hr-HR" dirty="0"/>
              <a:t>LISTA – kad dođe sve</a:t>
            </a:r>
          </a:p>
        </p:txBody>
      </p:sp>
    </p:spTree>
    <p:extLst>
      <p:ext uri="{BB962C8B-B14F-4D97-AF65-F5344CB8AC3E}">
        <p14:creationId xmlns:p14="http://schemas.microsoft.com/office/powerpoint/2010/main" val="21860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5A5926-00EC-48B5-82EE-0B41A8A1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Sign</a:t>
            </a:r>
            <a:r>
              <a:rPr lang="hr-HR" dirty="0"/>
              <a:t> </a:t>
            </a:r>
            <a:r>
              <a:rPr lang="hr-HR" dirty="0" err="1"/>
              <a:t>up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59A1EAB-9E71-4D79-826D-625BCFBD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Ako ne posjedujete korisnički račun za našu aplikaciju, ne brinite, brzo i  jednostavno to možete promijeniti. Klikom na gumb „</a:t>
            </a:r>
            <a:r>
              <a:rPr lang="hr-HR" dirty="0" err="1"/>
              <a:t>Sign</a:t>
            </a:r>
            <a:r>
              <a:rPr lang="hr-HR" dirty="0"/>
              <a:t> </a:t>
            </a:r>
            <a:r>
              <a:rPr lang="hr-HR" dirty="0" err="1"/>
              <a:t>up</a:t>
            </a:r>
            <a:r>
              <a:rPr lang="hr-HR" dirty="0"/>
              <a:t>” otvorit će se forma koja traži stvaranje, odnosno unos korisničkog imena, šifre i mail adrese.</a:t>
            </a:r>
          </a:p>
          <a:p>
            <a:pPr marL="0" indent="0">
              <a:buNone/>
            </a:pPr>
            <a:r>
              <a:rPr lang="hr-HR" dirty="0"/>
              <a:t>Nakon prijave, --- vidjeti i ovo kad dođe------ </a:t>
            </a:r>
            <a:r>
              <a:rPr lang="hr-HR" dirty="0" err="1"/>
              <a:t>cekam</a:t>
            </a:r>
            <a:r>
              <a:rPr lang="hr-HR" dirty="0"/>
              <a:t> </a:t>
            </a:r>
            <a:r>
              <a:rPr lang="hr-HR" dirty="0" err="1"/>
              <a:t>push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43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253D0E-8745-456B-A253-0D9866E6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Administrator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2A88DE5-1980-4F28-AB79-FF637357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A ako ste administrator naše baze podataka, onda klikom na gumb „Log </a:t>
            </a:r>
            <a:r>
              <a:rPr lang="hr-HR" dirty="0" err="1"/>
              <a:t>in</a:t>
            </a:r>
            <a:r>
              <a:rPr lang="hr-HR" dirty="0"/>
              <a:t> as </a:t>
            </a:r>
            <a:r>
              <a:rPr lang="hr-HR" dirty="0" err="1"/>
              <a:t>an</a:t>
            </a:r>
            <a:r>
              <a:rPr lang="hr-HR" dirty="0"/>
              <a:t> administrator” doći ćete do forme za prijavu, analogne onog za prijavu kao korisnik. 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DODATI kad radio administrator --- </a:t>
            </a:r>
            <a:r>
              <a:rPr lang="hr-HR" dirty="0" err="1"/>
              <a:t>cekam</a:t>
            </a:r>
            <a:r>
              <a:rPr lang="hr-HR" dirty="0"/>
              <a:t> </a:t>
            </a:r>
            <a:r>
              <a:rPr lang="hr-HR" dirty="0" err="1"/>
              <a:t>push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09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53E8C4-AF10-4158-BDF2-274F39C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prostorija bez prijave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75275F0-7BAE-4016-8B87-BA6F2CF3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Klikom na gumb „Pregled prostorija” otvara se novi prozor koji sadrži padajući izbornik za katove fakulteta, input za izbor datuma te gumb za prikaz „Show </a:t>
            </a:r>
            <a:r>
              <a:rPr lang="hr-HR" dirty="0" err="1"/>
              <a:t>calendar</a:t>
            </a:r>
            <a:r>
              <a:rPr lang="hr-HR" dirty="0"/>
              <a:t>”. Klikom na taj gumb uz prethodno odabrana ograničenja (datum i kat) stvara se tablica rasporeda – prikaz prostorija i radnih sati s jasno naznačenim rezerviranim terminima (ako postoje).</a:t>
            </a:r>
          </a:p>
          <a:p>
            <a:pPr marL="0" indent="0">
              <a:buNone/>
            </a:pPr>
            <a:r>
              <a:rPr lang="hr-HR" dirty="0"/>
              <a:t>Omogućen je pristup svim korisnicima, neovisno o korisničkom računu pa je navedena opcija samo prikaz rezervacija, ne i mogućnost brisanja ili stvaranja novih. </a:t>
            </a:r>
          </a:p>
        </p:txBody>
      </p:sp>
    </p:spTree>
    <p:extLst>
      <p:ext uri="{BB962C8B-B14F-4D97-AF65-F5344CB8AC3E}">
        <p14:creationId xmlns:p14="http://schemas.microsoft.com/office/powerpoint/2010/main" val="286409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5DA78A-752E-4BB9-9BF3-063CF5D0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Klijentski i serverski aspekti programiranja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22E4B8-01F0-4E32-990E-D6D971A3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Klijentski dio aplikacije pisan je u PHP-u i JavaScript-u, uz određene vanjske biblioteke poput </a:t>
            </a:r>
            <a:r>
              <a:rPr lang="hr-HR" dirty="0" err="1"/>
              <a:t>jQueryja</a:t>
            </a:r>
            <a:r>
              <a:rPr lang="hr-HR" dirty="0"/>
              <a:t>, a serverski dio u potpunosti u PHP-u navođenjem ili ne Ajax tehnike. </a:t>
            </a:r>
          </a:p>
        </p:txBody>
      </p:sp>
    </p:spTree>
    <p:extLst>
      <p:ext uri="{BB962C8B-B14F-4D97-AF65-F5344CB8AC3E}">
        <p14:creationId xmlns:p14="http://schemas.microsoft.com/office/powerpoint/2010/main" val="599531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ski">
  <a:themeElements>
    <a:clrScheme name="Organski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ski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sk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TM02900743[[fn=Organska]]</Template>
  <TotalTime>71</TotalTime>
  <Words>512</Words>
  <Application>Microsoft Office PowerPoint</Application>
  <PresentationFormat>Široki zaslon</PresentationFormat>
  <Paragraphs>35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Organski</vt:lpstr>
      <vt:lpstr>Rezervacija prostorija na fakultetu</vt:lpstr>
      <vt:lpstr>Kratki opis</vt:lpstr>
      <vt:lpstr>Model-View-Controller</vt:lpstr>
      <vt:lpstr>Klikom kroz aplikaciju</vt:lpstr>
      <vt:lpstr>Log in</vt:lpstr>
      <vt:lpstr>Sign up</vt:lpstr>
      <vt:lpstr>Administrator</vt:lpstr>
      <vt:lpstr>Pregled prostorija bez prijave</vt:lpstr>
      <vt:lpstr>Klijentski i serverski aspekti programiranja</vt:lpstr>
      <vt:lpstr>Baza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Rezervacija prostorija na fakultetu</dc:title>
  <dc:creator>Gabrijela Zlatunić</dc:creator>
  <cp:lastModifiedBy>Gabrijela Zlatunić</cp:lastModifiedBy>
  <cp:revision>8</cp:revision>
  <dcterms:created xsi:type="dcterms:W3CDTF">2021-07-12T18:44:00Z</dcterms:created>
  <dcterms:modified xsi:type="dcterms:W3CDTF">2021-07-12T19:55:47Z</dcterms:modified>
</cp:coreProperties>
</file>