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07" r:id="rId1"/>
  </p:sldMasterIdLst>
  <p:sldIdLst>
    <p:sldId id="256" r:id="rId2"/>
    <p:sldId id="257" r:id="rId3"/>
    <p:sldId id="260" r:id="rId4"/>
    <p:sldId id="259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2" r:id="rId14"/>
    <p:sldId id="25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16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14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240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55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187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53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5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79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06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8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8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32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4054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45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3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645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2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9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8" r:id="rId1"/>
    <p:sldLayoutId id="2147484409" r:id="rId2"/>
    <p:sldLayoutId id="2147484410" r:id="rId3"/>
    <p:sldLayoutId id="2147484411" r:id="rId4"/>
    <p:sldLayoutId id="2147484412" r:id="rId5"/>
    <p:sldLayoutId id="2147484413" r:id="rId6"/>
    <p:sldLayoutId id="2147484414" r:id="rId7"/>
    <p:sldLayoutId id="2147484415" r:id="rId8"/>
    <p:sldLayoutId id="2147484416" r:id="rId9"/>
    <p:sldLayoutId id="2147484417" r:id="rId10"/>
    <p:sldLayoutId id="2147484418" r:id="rId11"/>
    <p:sldLayoutId id="2147484419" r:id="rId12"/>
    <p:sldLayoutId id="2147484420" r:id="rId13"/>
    <p:sldLayoutId id="2147484421" r:id="rId14"/>
    <p:sldLayoutId id="2147484422" r:id="rId15"/>
    <p:sldLayoutId id="2147484423" r:id="rId16"/>
    <p:sldLayoutId id="21474844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sz="3600" smtClean="0"/>
              <a:t>Implementacija komunikacije između klijenta i servera koristeći Data Access Layer</a:t>
            </a:r>
            <a:endParaRPr lang="sr-Latn-R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r-Latn-RS" smtClean="0"/>
              <a:t>-Diplomski rad-</a:t>
            </a:r>
          </a:p>
          <a:p>
            <a:r>
              <a:rPr lang="sr-Latn-RS" smtClean="0"/>
              <a:t>Nenad Zelenović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0719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DAL – izgled aplikacije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5" y="2357215"/>
            <a:ext cx="5189538" cy="2753170"/>
          </a:xfrm>
        </p:spPr>
      </p:pic>
      <p:sp>
        <p:nvSpPr>
          <p:cNvPr id="30" name="Text Placeholder 2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sr-Latn-RS" b="1" i="1" smtClean="0"/>
              <a:t>Adresa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smtClean="0"/>
              <a:t>Checkbox </a:t>
            </a:r>
            <a:r>
              <a:rPr lang="sr-Latn-RS" b="1" i="1" smtClean="0"/>
              <a:t>Remote</a:t>
            </a:r>
            <a:r>
              <a:rPr lang="sr-Latn-RS" smtClean="0"/>
              <a:t> (mogućnost odabira između local ili remote)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smtClean="0"/>
              <a:t>Dugme </a:t>
            </a:r>
            <a:r>
              <a:rPr lang="sr-Latn-RS" b="1" i="1" smtClean="0"/>
              <a:t>Browse</a:t>
            </a:r>
            <a:r>
              <a:rPr lang="sr-Latn-RS" smtClean="0"/>
              <a:t>, odabir drajvera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smtClean="0"/>
              <a:t>Lokalna adresa izabranih </a:t>
            </a:r>
            <a:r>
              <a:rPr lang="sr-Latn-RS" b="1" i="1" smtClean="0"/>
              <a:t>drajvera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smtClean="0"/>
              <a:t>Listbox izabranih </a:t>
            </a:r>
            <a:r>
              <a:rPr lang="sr-Latn-RS" b="1" i="1" smtClean="0"/>
              <a:t>drajvera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smtClean="0"/>
              <a:t>Dugme </a:t>
            </a:r>
            <a:r>
              <a:rPr lang="sr-Latn-RS" b="1" i="1" smtClean="0"/>
              <a:t>Set</a:t>
            </a:r>
            <a:r>
              <a:rPr lang="sr-Latn-RS" smtClean="0"/>
              <a:t>, potvrda konfiguracije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190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DAL - razlike</a:t>
            </a:r>
            <a:endParaRPr lang="sr-Latn-R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smtClean="0"/>
              <a:t>Local</a:t>
            </a:r>
            <a:endParaRPr lang="sr-Latn-R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Latn-RS" smtClean="0"/>
              <a:t>Tacno jedna instanca</a:t>
            </a:r>
          </a:p>
          <a:p>
            <a:r>
              <a:rPr lang="sr-Latn-RS" smtClean="0"/>
              <a:t>Mora da bude aktivan</a:t>
            </a:r>
          </a:p>
          <a:p>
            <a:r>
              <a:rPr lang="sr-Latn-RS" smtClean="0"/>
              <a:t>Ima statičnu adresu</a:t>
            </a:r>
          </a:p>
          <a:p>
            <a:r>
              <a:rPr lang="sr-Latn-RS" smtClean="0"/>
              <a:t>Komunicira sa klijentom, drajverima i remote DAL/DAL-ovima</a:t>
            </a:r>
            <a:endParaRPr lang="sr-Latn-R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r-Latn-RS" smtClean="0"/>
              <a:t>Remote</a:t>
            </a:r>
            <a:endParaRPr lang="sr-Latn-R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sr-Latn-RS" smtClean="0"/>
              <a:t>N instanci</a:t>
            </a:r>
          </a:p>
          <a:p>
            <a:r>
              <a:rPr lang="sr-Latn-RS" smtClean="0"/>
              <a:t>Ne mora da bude aktivan</a:t>
            </a:r>
          </a:p>
          <a:p>
            <a:r>
              <a:rPr lang="sr-Latn-RS" smtClean="0"/>
              <a:t>Ima dinamičku adresu</a:t>
            </a:r>
          </a:p>
          <a:p>
            <a:r>
              <a:rPr lang="sr-Latn-RS" smtClean="0"/>
              <a:t>Komunicira sa drajverima i local DAL-om</a:t>
            </a:r>
          </a:p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1404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Drajveri</a:t>
            </a:r>
            <a:endParaRPr lang="sr-Latn-R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Interakcija između DAL-a i servera/bazom podataka</a:t>
            </a:r>
          </a:p>
          <a:p>
            <a:r>
              <a:rPr lang="sr-Latn-RS" smtClean="0"/>
              <a:t>Otpakuje podatke koje stignu od DAL-a i prosledi ih odgovarajućem serveru/bazi podataka</a:t>
            </a:r>
          </a:p>
          <a:p>
            <a:r>
              <a:rPr lang="sr-Latn-RS" smtClean="0"/>
              <a:t>Dodatne funkcionalnosti:</a:t>
            </a:r>
          </a:p>
          <a:p>
            <a:pPr lvl="1"/>
            <a:r>
              <a:rPr lang="sr-Latn-RS" smtClean="0"/>
              <a:t>Validacija</a:t>
            </a:r>
          </a:p>
          <a:p>
            <a:pPr lvl="1"/>
            <a:r>
              <a:rPr lang="sr-Latn-RS" smtClean="0"/>
              <a:t>Logovanje</a:t>
            </a:r>
          </a:p>
          <a:p>
            <a:pPr lvl="1"/>
            <a:r>
              <a:rPr lang="sr-Latn-RS" smtClean="0"/>
              <a:t>Rukovanje izuzetcima</a:t>
            </a:r>
          </a:p>
          <a:p>
            <a:pPr lvl="1"/>
            <a:r>
              <a:rPr lang="sr-Latn-RS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98886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Drajveri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smtClean="0"/>
              <a:t>Nasleđivanje i implementacija metoda interfejsa </a:t>
            </a:r>
            <a:r>
              <a:rPr lang="sr-Latn-RS" i="1" smtClean="0"/>
              <a:t>IOperationMessenger</a:t>
            </a:r>
            <a:endParaRPr lang="sr-Latn-RS" smtClean="0"/>
          </a:p>
          <a:p>
            <a:r>
              <a:rPr lang="sr-Latn-RS" smtClean="0"/>
              <a:t>Metoda </a:t>
            </a:r>
            <a:r>
              <a:rPr lang="sr-Latn-RS" i="1" smtClean="0"/>
              <a:t>DoOperation</a:t>
            </a:r>
            <a:endParaRPr lang="sr-Latn-RS" smtClean="0"/>
          </a:p>
          <a:p>
            <a:pPr marL="800100" lvl="1" indent="-342900">
              <a:buFont typeface="+mj-lt"/>
              <a:buAutoNum type="arabicPeriod"/>
            </a:pPr>
            <a:r>
              <a:rPr lang="sr-Latn-RS"/>
              <a:t>i</a:t>
            </a:r>
            <a:r>
              <a:rPr lang="sr-Latn-RS" smtClean="0"/>
              <a:t>nputs: </a:t>
            </a:r>
            <a:r>
              <a:rPr lang="sr-Latn-RS" i="1" smtClean="0"/>
              <a:t>InputObjects </a:t>
            </a:r>
            <a:r>
              <a:rPr lang="sr-Latn-RS" smtClean="0"/>
              <a:t>– podaci koje je klijent poslao, pre nego što se posalju serveru/bazi podataka mora se odraditi odgarajuća biznis logika</a:t>
            </a:r>
          </a:p>
          <a:p>
            <a:r>
              <a:rPr lang="sr-Latn-RS" smtClean="0"/>
              <a:t>Za svaku operaciju na klijentu, treba postojati odgovarajući drajver</a:t>
            </a:r>
            <a:endParaRPr lang="sr-Latn-R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3" y="3306157"/>
            <a:ext cx="4824412" cy="2010986"/>
          </a:xfrm>
        </p:spPr>
      </p:pic>
    </p:spTree>
    <p:extLst>
      <p:ext uri="{BB962C8B-B14F-4D97-AF65-F5344CB8AC3E}">
        <p14:creationId xmlns:p14="http://schemas.microsoft.com/office/powerpoint/2010/main" val="257695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Tehnologija i alati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66551"/>
            <a:ext cx="9905998" cy="3624649"/>
          </a:xfrm>
        </p:spPr>
        <p:txBody>
          <a:bodyPr>
            <a:normAutofit/>
          </a:bodyPr>
          <a:lstStyle/>
          <a:p>
            <a:r>
              <a:rPr lang="sr-Latn-RS" smtClean="0"/>
              <a:t>.NET Framework</a:t>
            </a:r>
          </a:p>
          <a:p>
            <a:r>
              <a:rPr lang="sr-Latn-RS" smtClean="0"/>
              <a:t>C#</a:t>
            </a:r>
          </a:p>
          <a:p>
            <a:r>
              <a:rPr lang="sr-Latn-RS" smtClean="0"/>
              <a:t>Visual Studio</a:t>
            </a:r>
          </a:p>
          <a:p>
            <a:r>
              <a:rPr lang="en-US" smtClean="0">
                <a:effectLst/>
              </a:rPr>
              <a:t>Windows </a:t>
            </a:r>
            <a:r>
              <a:rPr lang="en-US">
                <a:effectLst/>
              </a:rPr>
              <a:t>Presentation Form (</a:t>
            </a:r>
            <a:r>
              <a:rPr lang="en-US">
                <a:effectLst/>
              </a:rPr>
              <a:t>WPF</a:t>
            </a:r>
            <a:r>
              <a:rPr lang="en-US" smtClean="0">
                <a:effectLst/>
              </a:rPr>
              <a:t>)</a:t>
            </a:r>
            <a:endParaRPr lang="sr-Latn-RS" smtClean="0">
              <a:effectLst/>
            </a:endParaRPr>
          </a:p>
          <a:p>
            <a:r>
              <a:rPr lang="en-US">
                <a:effectLst/>
              </a:rPr>
              <a:t>Windows Communication Foundation (</a:t>
            </a:r>
            <a:r>
              <a:rPr lang="en-US">
                <a:effectLst/>
              </a:rPr>
              <a:t>WCF</a:t>
            </a:r>
            <a:r>
              <a:rPr lang="en-US" smtClean="0">
                <a:effectLst/>
              </a:rPr>
              <a:t>)</a:t>
            </a:r>
            <a:endParaRPr lang="sr-Latn-RS" smtClean="0">
              <a:effectLst/>
            </a:endParaRPr>
          </a:p>
          <a:p>
            <a:r>
              <a:rPr lang="en-US" smtClean="0">
                <a:effectLst/>
              </a:rPr>
              <a:t>Nunit</a:t>
            </a:r>
            <a:endParaRPr lang="sr-Latn-RS" smtClean="0">
              <a:effectLst/>
            </a:endParaRPr>
          </a:p>
          <a:p>
            <a:r>
              <a:rPr lang="en-US" smtClean="0">
                <a:effectLst/>
              </a:rPr>
              <a:t>OpenCover</a:t>
            </a:r>
            <a:endParaRPr lang="sr-Latn-RS" smtClean="0">
              <a:effectLst/>
            </a:endParaRPr>
          </a:p>
          <a:p>
            <a:r>
              <a:rPr lang="en-US">
                <a:effectLst/>
              </a:rPr>
              <a:t>Model-View-ViewModel (</a:t>
            </a:r>
            <a:r>
              <a:rPr lang="en-US">
                <a:effectLst/>
              </a:rPr>
              <a:t>MVVM</a:t>
            </a:r>
            <a:r>
              <a:rPr lang="en-US" smtClean="0">
                <a:effectLst/>
              </a:rPr>
              <a:t>)</a:t>
            </a:r>
            <a:endParaRPr lang="sr-Latn-RS" smtClean="0">
              <a:effectLst/>
            </a:endParaRPr>
          </a:p>
          <a:p>
            <a:r>
              <a:rPr lang="sr-Latn-RS" smtClean="0">
                <a:effectLst/>
              </a:rPr>
              <a:t>Dizajn paterni (Singleton, Flyweight, Strategy, Command)</a:t>
            </a:r>
          </a:p>
        </p:txBody>
      </p:sp>
    </p:spTree>
    <p:extLst>
      <p:ext uri="{BB962C8B-B14F-4D97-AF65-F5344CB8AC3E}">
        <p14:creationId xmlns:p14="http://schemas.microsoft.com/office/powerpoint/2010/main" val="345291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Zaključak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/>
              <a:t>Realizovana rešenja:</a:t>
            </a:r>
          </a:p>
          <a:p>
            <a:pPr lvl="1"/>
            <a:r>
              <a:rPr lang="sr-Latn-RS"/>
              <a:t>Nezavisna implementacija svakog elementa sistema</a:t>
            </a:r>
          </a:p>
          <a:p>
            <a:pPr lvl="1"/>
            <a:r>
              <a:rPr lang="sr-Latn-RS"/>
              <a:t>Skalabilnost</a:t>
            </a:r>
          </a:p>
          <a:p>
            <a:pPr lvl="1"/>
            <a:r>
              <a:rPr lang="sr-Latn-RS"/>
              <a:t>Apstakcija</a:t>
            </a:r>
          </a:p>
          <a:p>
            <a:r>
              <a:rPr lang="sr-Latn-RS" smtClean="0"/>
              <a:t>Problemi:</a:t>
            </a:r>
          </a:p>
          <a:p>
            <a:pPr lvl="1"/>
            <a:r>
              <a:rPr lang="sr-Latn-RS"/>
              <a:t>Boxing &amp; Unboxing</a:t>
            </a:r>
          </a:p>
          <a:p>
            <a:pPr lvl="1"/>
            <a:r>
              <a:rPr lang="sr-Latn-RS"/>
              <a:t>Kaskadne </a:t>
            </a:r>
            <a:r>
              <a:rPr lang="sr-Latn-RS" smtClean="0"/>
              <a:t>promene</a:t>
            </a:r>
          </a:p>
          <a:p>
            <a:r>
              <a:rPr lang="sr-Latn-RS" smtClean="0"/>
              <a:t>Dalja usavršavanja i istraživanja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7973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smtClean="0"/>
              <a:t>Hvala na pažnji! </a:t>
            </a:r>
            <a:r>
              <a:rPr lang="sr-Latn-R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553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Uvod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Ideja rada:</a:t>
            </a:r>
          </a:p>
          <a:p>
            <a:pPr lvl="1"/>
            <a:r>
              <a:rPr lang="sr-Latn-RS" smtClean="0"/>
              <a:t>Implementacija slojevite arhitekture</a:t>
            </a:r>
          </a:p>
          <a:p>
            <a:pPr lvl="1"/>
            <a:r>
              <a:rPr lang="sr-Latn-RS" smtClean="0"/>
              <a:t>Odvajanje odgovornosti (</a:t>
            </a:r>
            <a:r>
              <a:rPr lang="en-US"/>
              <a:t>Separation of Concerns</a:t>
            </a:r>
            <a:r>
              <a:rPr lang="sr-Latn-RS" smtClean="0"/>
              <a:t>)</a:t>
            </a:r>
          </a:p>
          <a:p>
            <a:pPr lvl="1"/>
            <a:r>
              <a:rPr lang="sr-Latn-RS" smtClean="0"/>
              <a:t>Visok nivo apstrakcije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8748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Slojevita arhitektura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Šta je slojevita arhitektura?</a:t>
            </a:r>
          </a:p>
          <a:p>
            <a:r>
              <a:rPr lang="sr-Latn-RS" smtClean="0"/>
              <a:t>Razlog uvođenja slojevite arhitekture?</a:t>
            </a:r>
          </a:p>
          <a:p>
            <a:r>
              <a:rPr lang="sr-Latn-RS" smtClean="0"/>
              <a:t>Karakteristika slojevite arhitekture?</a:t>
            </a:r>
          </a:p>
        </p:txBody>
      </p:sp>
    </p:spTree>
    <p:extLst>
      <p:ext uri="{BB962C8B-B14F-4D97-AF65-F5344CB8AC3E}">
        <p14:creationId xmlns:p14="http://schemas.microsoft.com/office/powerpoint/2010/main" val="282867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Slojevita arhitektura</a:t>
            </a:r>
            <a:endParaRPr lang="sr-Latn-R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399" y="1447800"/>
            <a:ext cx="5124090" cy="4572000"/>
          </a:xfrm>
        </p:spPr>
      </p:pic>
      <p:sp>
        <p:nvSpPr>
          <p:cNvPr id="17" name="Text Placeholder 16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smtClean="0">
                <a:solidFill>
                  <a:schemeClr val="bg1"/>
                </a:solidFill>
              </a:rPr>
              <a:t>Prednosti: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r-Latn-RS" smtClean="0">
                <a:solidFill>
                  <a:schemeClr val="accent1"/>
                </a:solidFill>
              </a:rPr>
              <a:t>Fleksibilnost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r-Latn-RS" smtClean="0">
                <a:solidFill>
                  <a:schemeClr val="accent1"/>
                </a:solidFill>
              </a:rPr>
              <a:t>Apstrakcija</a:t>
            </a:r>
            <a:endParaRPr lang="sr-Latn-RS">
              <a:solidFill>
                <a:schemeClr val="accent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r-Latn-RS">
                <a:solidFill>
                  <a:schemeClr val="accent1"/>
                </a:solidFill>
              </a:rPr>
              <a:t>Nezavisnost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r-Latn-RS">
                <a:solidFill>
                  <a:schemeClr val="accent1"/>
                </a:solidFill>
              </a:rPr>
              <a:t>Lako testiranje i održavanje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r-Latn-RS" smtClean="0">
                <a:solidFill>
                  <a:schemeClr val="accent1"/>
                </a:solidFill>
              </a:rPr>
              <a:t>Skalabilnost</a:t>
            </a:r>
          </a:p>
          <a:p>
            <a:r>
              <a:rPr lang="sr-Latn-RS">
                <a:solidFill>
                  <a:schemeClr val="bg1"/>
                </a:solidFill>
              </a:rPr>
              <a:t>Nedostaci: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r-Latn-RS">
                <a:solidFill>
                  <a:schemeClr val="accent1"/>
                </a:solidFill>
              </a:rPr>
              <a:t>Kaskadne promene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r-Latn-RS">
                <a:solidFill>
                  <a:schemeClr val="accent1"/>
                </a:solidFill>
              </a:rPr>
              <a:t>Povećanjem slojeva, smanjuju se performanse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r-Latn-RS">
                <a:solidFill>
                  <a:schemeClr val="accent1"/>
                </a:solidFill>
              </a:rPr>
              <a:t>Nije namenjen jednostavnim sistemima</a:t>
            </a:r>
          </a:p>
          <a:p>
            <a:endParaRPr lang="sr-Latn-RS" smtClean="0"/>
          </a:p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7340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Implementacija</a:t>
            </a:r>
            <a:endParaRPr lang="sr-Latn-RS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Slojevi: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Latn-RS" smtClean="0"/>
              <a:t>Prezentacioni sloj (klijent)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Latn-RS" smtClean="0"/>
              <a:t>Biznis logika (srednji sloj)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sr-Latn-RS"/>
              <a:t>DAL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sr-Latn-RS" smtClean="0"/>
              <a:t>Drajveri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Latn-RS" smtClean="0"/>
              <a:t>Sloj baze podataka</a:t>
            </a:r>
          </a:p>
        </p:txBody>
      </p:sp>
    </p:spTree>
    <p:extLst>
      <p:ext uri="{BB962C8B-B14F-4D97-AF65-F5344CB8AC3E}">
        <p14:creationId xmlns:p14="http://schemas.microsoft.com/office/powerpoint/2010/main" val="115518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67481"/>
          </a:xfrm>
        </p:spPr>
        <p:txBody>
          <a:bodyPr/>
          <a:lstStyle/>
          <a:p>
            <a:r>
              <a:rPr lang="sr-Latn-RS" smtClean="0"/>
              <a:t>Dizajn sistema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590" y="2314834"/>
            <a:ext cx="6230080" cy="4473144"/>
          </a:xfr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781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Klijent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smtClean="0"/>
              <a:t>Interakcija sa korisnikom i DAL-om</a:t>
            </a:r>
          </a:p>
          <a:p>
            <a:r>
              <a:rPr lang="sr-Latn-RS" smtClean="0"/>
              <a:t>Dizajniranje sa odgovarajućim korisničkim interfejsom</a:t>
            </a:r>
          </a:p>
          <a:p>
            <a:pPr lvl="1"/>
            <a:r>
              <a:rPr lang="sr-Latn-RS" smtClean="0"/>
              <a:t>WPF</a:t>
            </a:r>
          </a:p>
          <a:p>
            <a:pPr lvl="1"/>
            <a:r>
              <a:rPr lang="sr-Latn-RS" smtClean="0"/>
              <a:t>Windows Forms</a:t>
            </a:r>
          </a:p>
          <a:p>
            <a:pPr lvl="1"/>
            <a:r>
              <a:rPr lang="sr-Latn-RS" smtClean="0"/>
              <a:t>ASP.NET</a:t>
            </a:r>
          </a:p>
          <a:p>
            <a:r>
              <a:rPr lang="sr-Latn-RS" smtClean="0"/>
              <a:t>Unos </a:t>
            </a:r>
            <a:r>
              <a:rPr lang="sr-Latn-RS"/>
              <a:t>podataka i </a:t>
            </a:r>
            <a:r>
              <a:rPr lang="sr-Latn-RS"/>
              <a:t>ispis </a:t>
            </a:r>
            <a:r>
              <a:rPr lang="sr-Latn-RS" smtClean="0"/>
              <a:t>rezultata</a:t>
            </a:r>
          </a:p>
          <a:p>
            <a:r>
              <a:rPr lang="sr-Latn-RS" smtClean="0"/>
              <a:t>Apstrakcija tipa podatka</a:t>
            </a:r>
            <a:endParaRPr lang="sr-Latn-RS"/>
          </a:p>
          <a:p>
            <a:endParaRPr lang="sr-Latn-R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113" y="2698564"/>
            <a:ext cx="4824412" cy="1370516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140" y="4083093"/>
            <a:ext cx="4826020" cy="189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0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DAL</a:t>
            </a:r>
            <a:endParaRPr lang="sr-Latn-R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Interakcija između klijenta i drajvera</a:t>
            </a:r>
          </a:p>
          <a:p>
            <a:r>
              <a:rPr lang="sr-Latn-RS" smtClean="0"/>
              <a:t>Prima zahtev od klijenta i taj zahtev redirektuje ka odgovarajućem drajveru</a:t>
            </a:r>
          </a:p>
          <a:p>
            <a:r>
              <a:rPr lang="sr-Latn-RS" smtClean="0"/>
              <a:t>Mogućnost odabira drajvera za redirekciju</a:t>
            </a:r>
          </a:p>
          <a:p>
            <a:r>
              <a:rPr lang="sr-Latn-RS" smtClean="0"/>
              <a:t>Tipovi:</a:t>
            </a:r>
          </a:p>
          <a:p>
            <a:pPr lvl="1"/>
            <a:r>
              <a:rPr lang="sr-Latn-RS" smtClean="0"/>
              <a:t>Local</a:t>
            </a:r>
          </a:p>
          <a:p>
            <a:pPr lvl="1"/>
            <a:r>
              <a:rPr lang="sr-Latn-RS" smtClean="0"/>
              <a:t>Remote</a:t>
            </a:r>
          </a:p>
          <a:p>
            <a:pPr marL="457200" lvl="1" indent="0">
              <a:buNone/>
            </a:pP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7689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DAL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r-Latn-RS" smtClean="0"/>
              <a:t>Klijent šalje zahtev preko odgovarajućeg interfejsa</a:t>
            </a:r>
          </a:p>
          <a:p>
            <a:r>
              <a:rPr lang="sr-Latn-RS" smtClean="0"/>
              <a:t>Klijentu </a:t>
            </a:r>
            <a:r>
              <a:rPr lang="sr-Latn-RS"/>
              <a:t>omogućen samo poziv metode </a:t>
            </a:r>
            <a:r>
              <a:rPr lang="sr-Latn-RS" i="1"/>
              <a:t>ReturnOperationValue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i="1"/>
              <a:t>inputs: InputObjects</a:t>
            </a:r>
            <a:r>
              <a:rPr lang="sr-Latn-RS"/>
              <a:t> – podaci koje je klijent poslao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i="1"/>
              <a:t>type: OperationTypes</a:t>
            </a:r>
            <a:r>
              <a:rPr lang="sr-Latn-RS"/>
              <a:t> – tip operacije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 i="1"/>
              <a:t>remote: bool – tip DAL-a</a:t>
            </a:r>
          </a:p>
          <a:p>
            <a:r>
              <a:rPr lang="sr-Latn-RS" smtClean="0"/>
              <a:t>Ostale metode su vezane za rad sa drajverima i nisu dostupne klijentu</a:t>
            </a:r>
            <a:endParaRPr lang="sr-Latn-RS"/>
          </a:p>
          <a:p>
            <a:endParaRPr lang="sr-Latn-RS" smtClean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3" y="2994346"/>
            <a:ext cx="4824412" cy="2634608"/>
          </a:xfrm>
        </p:spPr>
      </p:pic>
    </p:spTree>
    <p:extLst>
      <p:ext uri="{BB962C8B-B14F-4D97-AF65-F5344CB8AC3E}">
        <p14:creationId xmlns:p14="http://schemas.microsoft.com/office/powerpoint/2010/main" val="266275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410</TotalTime>
  <Words>396</Words>
  <Application>Microsoft Office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Wingdings</vt:lpstr>
      <vt:lpstr>Wingdings 3</vt:lpstr>
      <vt:lpstr>Ion Boardroom</vt:lpstr>
      <vt:lpstr>Implementacija komunikacije između klijenta i servera koristeći Data Access Layer</vt:lpstr>
      <vt:lpstr>Uvod</vt:lpstr>
      <vt:lpstr>Slojevita arhitektura</vt:lpstr>
      <vt:lpstr>Slojevita arhitektura</vt:lpstr>
      <vt:lpstr>Implementacija</vt:lpstr>
      <vt:lpstr>Dizajn sistema</vt:lpstr>
      <vt:lpstr>Klijent</vt:lpstr>
      <vt:lpstr>DAL</vt:lpstr>
      <vt:lpstr>DAL</vt:lpstr>
      <vt:lpstr>DAL – izgled aplikacije</vt:lpstr>
      <vt:lpstr>DAL - razlike</vt:lpstr>
      <vt:lpstr>Drajveri</vt:lpstr>
      <vt:lpstr>Drajveri</vt:lpstr>
      <vt:lpstr>Tehnologija i alati</vt:lpstr>
      <vt:lpstr>Zaključak</vt:lpstr>
      <vt:lpstr>Hvala na pažnji! </vt:lpstr>
    </vt:vector>
  </TitlesOfParts>
  <Company>Schneider Electric DMS NS D.O.O NOVI SAD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Implementacija komunikacije između klijenta i servera koristeći Data Access Layer</dc:title>
  <dc:creator>Unknown</dc:creator>
  <cp:lastModifiedBy>Unknown</cp:lastModifiedBy>
  <cp:revision>68</cp:revision>
  <dcterms:created xsi:type="dcterms:W3CDTF">2019-09-23T06:27:40Z</dcterms:created>
  <dcterms:modified xsi:type="dcterms:W3CDTF">2019-09-23T13:18:14Z</dcterms:modified>
</cp:coreProperties>
</file>