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69" y="889898"/>
            <a:ext cx="7727852" cy="2387600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Predictive modeling of customer bookings</a:t>
            </a:r>
            <a:r>
              <a:rPr lang="en-GB" dirty="0">
                <a:solidFill>
                  <a:schemeClr val="bg1"/>
                </a:solidFill>
              </a:rPr>
              <a:t>: 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69" y="3277497"/>
            <a:ext cx="7727852" cy="2779627"/>
          </a:xfrm>
          <a:solidFill>
            <a:srgbClr val="0070C0"/>
          </a:solidFill>
        </p:spPr>
        <p:txBody>
          <a:bodyPr/>
          <a:lstStyle/>
          <a:p>
            <a:pPr algn="ctr">
              <a:lnSpc>
                <a:spcPct val="70000"/>
              </a:lnSpc>
            </a:pPr>
            <a:endParaRPr lang="en-GB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endParaRPr lang="en-GB" dirty="0">
              <a:solidFill>
                <a:schemeClr val="bg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GB" dirty="0">
                <a:solidFill>
                  <a:schemeClr val="bg1"/>
                </a:solidFill>
              </a:rPr>
              <a:t>Task 2 Presentation</a:t>
            </a:r>
          </a:p>
          <a:p>
            <a:pPr algn="ctr">
              <a:lnSpc>
                <a:spcPct val="70000"/>
              </a:lnSpc>
            </a:pPr>
            <a:r>
              <a:rPr lang="en-GB" i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By</a:t>
            </a:r>
          </a:p>
          <a:p>
            <a:pPr algn="ctr">
              <a:lnSpc>
                <a:spcPct val="70000"/>
              </a:lnSpc>
            </a:pPr>
            <a:r>
              <a:rPr lang="en-GB" i="1" dirty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EMMANUEL Nenchin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55806-AEB0-B8E4-4505-7BFA4AAE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412" y="2633186"/>
            <a:ext cx="3484098" cy="1748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38BCA8-FD91-1EA1-478D-FDAE52AD8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06" y="847962"/>
            <a:ext cx="3479103" cy="1849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843314-24EF-F817-C360-11655D9314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89"/>
          <a:stretch/>
        </p:blipFill>
        <p:spPr>
          <a:xfrm>
            <a:off x="8398344" y="4409511"/>
            <a:ext cx="3484098" cy="164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03B45CC-E2D9-C51B-03B3-6BC1EB722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558" y="1055078"/>
            <a:ext cx="2664056" cy="250543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FE2F332-FA0A-E882-C224-353883D4F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557" y="3837819"/>
            <a:ext cx="2664055" cy="26550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2B5BB0-800D-9B16-4EBE-77889003F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980" y="3978876"/>
            <a:ext cx="4938546" cy="253805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35365A6-86BC-5E71-6717-DB7F67DAA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022" y="1252184"/>
            <a:ext cx="3056647" cy="23739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5422927-EBBC-845E-4E89-4A17654DBB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022" y="4118952"/>
            <a:ext cx="3056647" cy="237392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195C2DE-769A-8D51-8845-B8E8381B038A}"/>
              </a:ext>
            </a:extLst>
          </p:cNvPr>
          <p:cNvSpPr txBox="1"/>
          <p:nvPr/>
        </p:nvSpPr>
        <p:spPr>
          <a:xfrm>
            <a:off x="3274541" y="1252184"/>
            <a:ext cx="54341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(criterion='entropy') Algorithm was used. </a:t>
            </a:r>
          </a:p>
          <a:p>
            <a:r>
              <a:rPr lang="en-US" dirty="0"/>
              <a:t>The model when evaluated with the training set gave a precision, recall, f1, and an ROC score of </a:t>
            </a:r>
            <a:r>
              <a:rPr lang="en-US" b="1" dirty="0"/>
              <a:t>99.81%</a:t>
            </a:r>
            <a:r>
              <a:rPr lang="en-US" dirty="0"/>
              <a:t>, </a:t>
            </a:r>
            <a:r>
              <a:rPr lang="en-US" b="1" dirty="0"/>
              <a:t>99.39%</a:t>
            </a:r>
            <a:r>
              <a:rPr lang="en-US" dirty="0"/>
              <a:t>, </a:t>
            </a:r>
            <a:r>
              <a:rPr lang="en-US" b="1" dirty="0"/>
              <a:t>99.60%</a:t>
            </a:r>
            <a:r>
              <a:rPr lang="en-US" dirty="0"/>
              <a:t>, and </a:t>
            </a:r>
            <a:r>
              <a:rPr lang="en-US" b="1" dirty="0"/>
              <a:t>95.36%</a:t>
            </a:r>
            <a:r>
              <a:rPr lang="en-US" dirty="0"/>
              <a:t> respectively.</a:t>
            </a:r>
          </a:p>
          <a:p>
            <a:r>
              <a:rPr lang="en-US" dirty="0"/>
              <a:t>For the test set the move gave precision, recall, f1, and an ROC score of </a:t>
            </a:r>
            <a:r>
              <a:rPr lang="en-NG" b="1" dirty="0"/>
              <a:t>93.</a:t>
            </a:r>
            <a:r>
              <a:rPr lang="en-US" b="1" dirty="0"/>
              <a:t>11%</a:t>
            </a:r>
            <a:r>
              <a:rPr lang="en-US" dirty="0"/>
              <a:t>, </a:t>
            </a:r>
            <a:r>
              <a:rPr lang="en-US" b="1" dirty="0"/>
              <a:t>86.62%</a:t>
            </a:r>
            <a:r>
              <a:rPr lang="en-US" dirty="0"/>
              <a:t>, </a:t>
            </a:r>
            <a:r>
              <a:rPr lang="en-US" b="1" dirty="0"/>
              <a:t>89.75%</a:t>
            </a:r>
            <a:r>
              <a:rPr lang="en-US" dirty="0"/>
              <a:t>, and </a:t>
            </a:r>
            <a:r>
              <a:rPr lang="en-US" b="1" dirty="0"/>
              <a:t>94.15%</a:t>
            </a:r>
            <a:r>
              <a:rPr lang="en-US" dirty="0"/>
              <a:t> respectively.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1E26C3-A413-84CE-89D9-4B3AE4457FB2}"/>
              </a:ext>
            </a:extLst>
          </p:cNvPr>
          <p:cNvSpPr txBox="1"/>
          <p:nvPr/>
        </p:nvSpPr>
        <p:spPr>
          <a:xfrm>
            <a:off x="3682314" y="3626106"/>
            <a:ext cx="441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Importance of the Top 10 Features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Arabic</vt:lpstr>
      <vt:lpstr>Arial</vt:lpstr>
      <vt:lpstr>Calibri</vt:lpstr>
      <vt:lpstr>Calibri Light</vt:lpstr>
      <vt:lpstr>Office Theme</vt:lpstr>
      <vt:lpstr>Predictive modeling of customer bookings: British Airways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Nenchin Emmanuel</cp:lastModifiedBy>
  <cp:revision>5</cp:revision>
  <dcterms:created xsi:type="dcterms:W3CDTF">2022-12-06T11:13:27Z</dcterms:created>
  <dcterms:modified xsi:type="dcterms:W3CDTF">2023-12-14T13:22:06Z</dcterms:modified>
</cp:coreProperties>
</file>