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71" r:id="rId5"/>
    <p:sldId id="270" r:id="rId6"/>
    <p:sldId id="272" r:id="rId7"/>
    <p:sldId id="269" r:id="rId8"/>
    <p:sldId id="268" r:id="rId9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41" autoAdjust="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Efficacy-cost</a:t>
            </a:r>
            <a:r>
              <a:rPr lang="ro-RO" dirty="0"/>
              <a:t>s</a:t>
            </a:r>
            <a:r>
              <a:rPr lang="en-US" dirty="0"/>
              <a:t> ratio</a:t>
            </a:r>
          </a:p>
        </c:rich>
      </c:tx>
      <c:layout>
        <c:manualLayout>
          <c:xMode val="edge"/>
          <c:yMode val="edge"/>
          <c:x val="0.23761962310558532"/>
          <c:y val="2.76147893859910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Efficacy-cost ratio</c:v>
                </c:pt>
              </c:strCache>
            </c:strRef>
          </c:tx>
          <c:spPr>
            <a:solidFill>
              <a:schemeClr val="bg2">
                <a:lumMod val="40000"/>
                <a:lumOff val="60000"/>
              </a:schemeClr>
            </a:solidFill>
          </c:spPr>
          <c:dPt>
            <c:idx val="0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078-43DE-8C57-688224A8E900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4078-43DE-8C57-688224A8E90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Efficacy</c:v>
                </c:pt>
                <c:pt idx="1">
                  <c:v>Costs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85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78-43DE-8C57-688224A8E90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601843087358442"/>
          <c:y val="0.11612104988560853"/>
          <c:w val="0.28796313825283126"/>
          <c:h val="5.3298055939688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001724-5C5A-402A-B907-ECA89FAFA9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</dgm:pt>
    <dgm:pt modelId="{6ABE9384-859D-4C4C-B983-2B1E39A8B348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n-GB" noProof="0" dirty="0">
              <a:solidFill>
                <a:schemeClr val="tx1"/>
              </a:solidFill>
            </a:rPr>
            <a:t>Research</a:t>
          </a:r>
        </a:p>
      </dgm:t>
    </dgm:pt>
    <dgm:pt modelId="{4C63E530-1425-407B-8508-FAC57680DEF0}" type="parTrans" cxnId="{929B611D-ADB7-45E4-812D-4E288BD2D31C}">
      <dgm:prSet/>
      <dgm:spPr/>
      <dgm:t>
        <a:bodyPr rtlCol="0"/>
        <a:lstStyle/>
        <a:p>
          <a:pPr rtl="0"/>
          <a:endParaRPr lang="en-GB" noProof="0" dirty="0"/>
        </a:p>
      </dgm:t>
    </dgm:pt>
    <dgm:pt modelId="{012549DD-A1CA-4571-A981-CFD78093EB20}" type="sibTrans" cxnId="{929B611D-ADB7-45E4-812D-4E288BD2D31C}">
      <dgm:prSet/>
      <dgm:spPr/>
      <dgm:t>
        <a:bodyPr rtlCol="0"/>
        <a:lstStyle/>
        <a:p>
          <a:pPr rtl="0"/>
          <a:endParaRPr lang="en-GB" noProof="0" dirty="0"/>
        </a:p>
      </dgm:t>
    </dgm:pt>
    <dgm:pt modelId="{F7214975-5AC4-4CF8-9015-322498751A8A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ro-RO" noProof="0" dirty="0">
              <a:solidFill>
                <a:schemeClr val="tx1"/>
              </a:solidFill>
            </a:rPr>
            <a:t>Fast implementing</a:t>
          </a:r>
          <a:endParaRPr lang="en-GB" noProof="0" dirty="0">
            <a:solidFill>
              <a:schemeClr val="tx1"/>
            </a:solidFill>
          </a:endParaRPr>
        </a:p>
      </dgm:t>
    </dgm:pt>
    <dgm:pt modelId="{51AC1870-5B81-422A-9A2E-E1F58EF50843}" type="parTrans" cxnId="{B7CE7116-0D68-4E90-AA49-C97B6B372915}">
      <dgm:prSet/>
      <dgm:spPr/>
      <dgm:t>
        <a:bodyPr rtlCol="0"/>
        <a:lstStyle/>
        <a:p>
          <a:pPr rtl="0"/>
          <a:endParaRPr lang="en-GB" noProof="0" dirty="0"/>
        </a:p>
      </dgm:t>
    </dgm:pt>
    <dgm:pt modelId="{CE7BE2A3-5633-4666-BB75-6164E26282D5}" type="sibTrans" cxnId="{B7CE7116-0D68-4E90-AA49-C97B6B372915}">
      <dgm:prSet/>
      <dgm:spPr/>
      <dgm:t>
        <a:bodyPr rtlCol="0"/>
        <a:lstStyle/>
        <a:p>
          <a:pPr rtl="0"/>
          <a:endParaRPr lang="en-GB" noProof="0" dirty="0"/>
        </a:p>
      </dgm:t>
    </dgm:pt>
    <dgm:pt modelId="{6FA86730-1CE5-4EBE-A9BA-FC19829C945A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n-GB" noProof="0" dirty="0">
              <a:solidFill>
                <a:schemeClr val="tx1"/>
              </a:solidFill>
            </a:rPr>
            <a:t>Optimisation</a:t>
          </a:r>
        </a:p>
      </dgm:t>
    </dgm:pt>
    <dgm:pt modelId="{F397379E-0BDA-46CE-8393-B1D10C55E1BA}" type="sibTrans" cxnId="{ACB259CB-0782-437C-AE91-04CE095D2AE5}">
      <dgm:prSet/>
      <dgm:spPr/>
      <dgm:t>
        <a:bodyPr rtlCol="0"/>
        <a:lstStyle/>
        <a:p>
          <a:pPr rtl="0"/>
          <a:endParaRPr lang="en-GB" noProof="0" dirty="0"/>
        </a:p>
      </dgm:t>
    </dgm:pt>
    <dgm:pt modelId="{A1BB3DDB-A2CF-407F-9044-E3AC1B808421}" type="parTrans" cxnId="{ACB259CB-0782-437C-AE91-04CE095D2AE5}">
      <dgm:prSet/>
      <dgm:spPr/>
      <dgm:t>
        <a:bodyPr rtlCol="0"/>
        <a:lstStyle/>
        <a:p>
          <a:pPr rtl="0"/>
          <a:endParaRPr lang="en-GB" noProof="0" dirty="0"/>
        </a:p>
      </dgm:t>
    </dgm:pt>
    <dgm:pt modelId="{F53D53F8-E367-4BEF-B88D-4DFDF66978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Public Information</a:t>
          </a:r>
        </a:p>
      </dgm:t>
    </dgm:pt>
    <dgm:pt modelId="{157AFC0F-C75A-4EA7-8793-9BCDA32C5712}" type="parTrans" cxnId="{6BDDE2E1-0798-4559-91FF-CDFF47574F06}">
      <dgm:prSet/>
      <dgm:spPr/>
      <dgm:t>
        <a:bodyPr/>
        <a:lstStyle/>
        <a:p>
          <a:endParaRPr lang="en-US"/>
        </a:p>
      </dgm:t>
    </dgm:pt>
    <dgm:pt modelId="{FF4C6B6C-3FE8-4142-A427-38FDC396F251}" type="sibTrans" cxnId="{6BDDE2E1-0798-4559-91FF-CDFF47574F06}">
      <dgm:prSet/>
      <dgm:spPr/>
      <dgm:t>
        <a:bodyPr/>
        <a:lstStyle/>
        <a:p>
          <a:endParaRPr lang="en-US"/>
        </a:p>
      </dgm:t>
    </dgm:pt>
    <dgm:pt modelId="{44164630-2F05-47D6-AD96-D9713C7C94EA}" type="pres">
      <dgm:prSet presAssocID="{53001724-5C5A-402A-B907-ECA89FAFA97F}" presName="root" presStyleCnt="0">
        <dgm:presLayoutVars>
          <dgm:dir/>
          <dgm:resizeHandles val="exact"/>
        </dgm:presLayoutVars>
      </dgm:prSet>
      <dgm:spPr/>
    </dgm:pt>
    <dgm:pt modelId="{BBB5EE06-EDF8-41BB-B38A-75BA74195339}" type="pres">
      <dgm:prSet presAssocID="{6FA86730-1CE5-4EBE-A9BA-FC19829C945A}" presName="compNode" presStyleCnt="0"/>
      <dgm:spPr/>
    </dgm:pt>
    <dgm:pt modelId="{BD3976FF-3460-411F-BC23-D0B68261F465}" type="pres">
      <dgm:prSet presAssocID="{6FA86730-1CE5-4EBE-A9BA-FC19829C945A}" presName="bgRect" presStyleLbl="bgShp" presStyleIdx="0" presStyleCnt="4"/>
      <dgm:spPr/>
    </dgm:pt>
    <dgm:pt modelId="{55596134-9829-4D70-890A-C69BBF81D77E}" type="pres">
      <dgm:prSet presAssocID="{6FA86730-1CE5-4EBE-A9BA-FC19829C945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50800" dir="5400000" algn="ctr" rotWithShape="0">
            <a:srgbClr val="000000"/>
          </a:outerShdw>
        </a:effectLst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F52B154-BE74-4151-893E-30A55BCE1232}" type="pres">
      <dgm:prSet presAssocID="{6FA86730-1CE5-4EBE-A9BA-FC19829C945A}" presName="spaceRect" presStyleCnt="0"/>
      <dgm:spPr/>
    </dgm:pt>
    <dgm:pt modelId="{317AA252-427D-40A4-8C7D-92392117FEF6}" type="pres">
      <dgm:prSet presAssocID="{6FA86730-1CE5-4EBE-A9BA-FC19829C945A}" presName="parTx" presStyleLbl="revTx" presStyleIdx="0" presStyleCnt="4">
        <dgm:presLayoutVars>
          <dgm:chMax val="0"/>
          <dgm:chPref val="0"/>
        </dgm:presLayoutVars>
      </dgm:prSet>
      <dgm:spPr/>
    </dgm:pt>
    <dgm:pt modelId="{DB828AB6-BF3C-4FBC-936A-ABF577D4A72E}" type="pres">
      <dgm:prSet presAssocID="{F397379E-0BDA-46CE-8393-B1D10C55E1BA}" presName="sibTrans" presStyleCnt="0"/>
      <dgm:spPr/>
    </dgm:pt>
    <dgm:pt modelId="{C16AC3DA-CE92-4AD4-AF3B-C4BB6E912CF0}" type="pres">
      <dgm:prSet presAssocID="{F53D53F8-E367-4BEF-B88D-4DFDF6697897}" presName="compNode" presStyleCnt="0"/>
      <dgm:spPr/>
    </dgm:pt>
    <dgm:pt modelId="{202CB6DC-6534-4568-BB77-B51F366F9D26}" type="pres">
      <dgm:prSet presAssocID="{F53D53F8-E367-4BEF-B88D-4DFDF6697897}" presName="bgRect" presStyleLbl="bgShp" presStyleIdx="1" presStyleCnt="4"/>
      <dgm:spPr/>
    </dgm:pt>
    <dgm:pt modelId="{67E127A6-BC61-4E4B-9918-2596B0AE3C80}" type="pres">
      <dgm:prSet presAssocID="{F53D53F8-E367-4BEF-B88D-4DFDF669789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effectLst>
          <a:outerShdw blurRad="50800" dist="50800" dir="5400000" algn="ctr" rotWithShape="0">
            <a:srgbClr val="000000">
              <a:alpha val="99000"/>
            </a:srgbClr>
          </a:outerShdw>
        </a:effectLst>
      </dgm:spPr>
      <dgm:extLst>
        <a:ext uri="{E40237B7-FDA0-4F09-8148-C483321AD2D9}">
          <dgm14:cNvPr xmlns:dgm14="http://schemas.microsoft.com/office/drawing/2010/diagram" id="0" name="" descr="Smart Phone with solid fill"/>
        </a:ext>
      </dgm:extLst>
    </dgm:pt>
    <dgm:pt modelId="{5A61E9A2-39AD-425C-B656-1DA93FAEFF41}" type="pres">
      <dgm:prSet presAssocID="{F53D53F8-E367-4BEF-B88D-4DFDF6697897}" presName="spaceRect" presStyleCnt="0"/>
      <dgm:spPr/>
    </dgm:pt>
    <dgm:pt modelId="{F85A43E3-9CBA-4028-8641-3167334FE23D}" type="pres">
      <dgm:prSet presAssocID="{F53D53F8-E367-4BEF-B88D-4DFDF6697897}" presName="parTx" presStyleLbl="revTx" presStyleIdx="1" presStyleCnt="4">
        <dgm:presLayoutVars>
          <dgm:chMax val="0"/>
          <dgm:chPref val="0"/>
        </dgm:presLayoutVars>
      </dgm:prSet>
      <dgm:spPr/>
    </dgm:pt>
    <dgm:pt modelId="{4E7E3805-7F17-42A4-9148-2190399EADBB}" type="pres">
      <dgm:prSet presAssocID="{FF4C6B6C-3FE8-4142-A427-38FDC396F251}" presName="sibTrans" presStyleCnt="0"/>
      <dgm:spPr/>
    </dgm:pt>
    <dgm:pt modelId="{2862063A-01C9-45B8-BC29-0877E16269D6}" type="pres">
      <dgm:prSet presAssocID="{6ABE9384-859D-4C4C-B983-2B1E39A8B348}" presName="compNode" presStyleCnt="0"/>
      <dgm:spPr/>
    </dgm:pt>
    <dgm:pt modelId="{5DD1A591-E379-4123-AFEF-0E0E1C78A6C8}" type="pres">
      <dgm:prSet presAssocID="{6ABE9384-859D-4C4C-B983-2B1E39A8B348}" presName="bgRect" presStyleLbl="bgShp" presStyleIdx="2" presStyleCnt="4" custLinFactNeighborX="0" custLinFactNeighborY="894"/>
      <dgm:spPr/>
    </dgm:pt>
    <dgm:pt modelId="{FCE68459-8AC8-4D4B-8B2A-B85347F651AB}" type="pres">
      <dgm:prSet presAssocID="{6ABE9384-859D-4C4C-B983-2B1E39A8B34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50800" dir="5400000" algn="ctr" rotWithShape="0">
            <a:srgbClr val="000000">
              <a:alpha val="99000"/>
            </a:srgbClr>
          </a:outerShdw>
        </a:effectLst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840CE1B-2464-4289-B418-12904C5D46CE}" type="pres">
      <dgm:prSet presAssocID="{6ABE9384-859D-4C4C-B983-2B1E39A8B348}" presName="spaceRect" presStyleCnt="0"/>
      <dgm:spPr/>
    </dgm:pt>
    <dgm:pt modelId="{0F75F18A-3C22-462D-9DAB-5E8D88D9A51B}" type="pres">
      <dgm:prSet presAssocID="{6ABE9384-859D-4C4C-B983-2B1E39A8B348}" presName="parTx" presStyleLbl="revTx" presStyleIdx="2" presStyleCnt="4">
        <dgm:presLayoutVars>
          <dgm:chMax val="0"/>
          <dgm:chPref val="0"/>
        </dgm:presLayoutVars>
      </dgm:prSet>
      <dgm:spPr/>
    </dgm:pt>
    <dgm:pt modelId="{AC2B0169-D740-4583-96BE-D8F87AC7FE01}" type="pres">
      <dgm:prSet presAssocID="{012549DD-A1CA-4571-A981-CFD78093EB20}" presName="sibTrans" presStyleCnt="0"/>
      <dgm:spPr/>
    </dgm:pt>
    <dgm:pt modelId="{9602AFE8-70EE-42FC-9CD5-A2E6AA3E2091}" type="pres">
      <dgm:prSet presAssocID="{F7214975-5AC4-4CF8-9015-322498751A8A}" presName="compNode" presStyleCnt="0"/>
      <dgm:spPr/>
    </dgm:pt>
    <dgm:pt modelId="{B231036C-5FBE-4605-8393-F1B6359EE169}" type="pres">
      <dgm:prSet presAssocID="{F7214975-5AC4-4CF8-9015-322498751A8A}" presName="bgRect" presStyleLbl="bgShp" presStyleIdx="3" presStyleCnt="4"/>
      <dgm:spPr/>
    </dgm:pt>
    <dgm:pt modelId="{A64BFE9C-AA80-43CE-8FF6-8D33BAD07C57}" type="pres">
      <dgm:prSet presAssocID="{F7214975-5AC4-4CF8-9015-322498751A8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50800" dir="5400000" algn="ctr" rotWithShape="0">
            <a:srgbClr val="000000">
              <a:alpha val="97000"/>
            </a:srgbClr>
          </a:outerShdw>
        </a:effectLst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2D725CFB-B072-491A-B436-3AD21D0542FE}" type="pres">
      <dgm:prSet presAssocID="{F7214975-5AC4-4CF8-9015-322498751A8A}" presName="spaceRect" presStyleCnt="0"/>
      <dgm:spPr/>
    </dgm:pt>
    <dgm:pt modelId="{556AE736-B6E0-4DC7-8429-5ADFCF947C4F}" type="pres">
      <dgm:prSet presAssocID="{F7214975-5AC4-4CF8-9015-322498751A8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7CE7116-0D68-4E90-AA49-C97B6B372915}" srcId="{53001724-5C5A-402A-B907-ECA89FAFA97F}" destId="{F7214975-5AC4-4CF8-9015-322498751A8A}" srcOrd="3" destOrd="0" parTransId="{51AC1870-5B81-422A-9A2E-E1F58EF50843}" sibTransId="{CE7BE2A3-5633-4666-BB75-6164E26282D5}"/>
    <dgm:cxn modelId="{929B611D-ADB7-45E4-812D-4E288BD2D31C}" srcId="{53001724-5C5A-402A-B907-ECA89FAFA97F}" destId="{6ABE9384-859D-4C4C-B983-2B1E39A8B348}" srcOrd="2" destOrd="0" parTransId="{4C63E530-1425-407B-8508-FAC57680DEF0}" sibTransId="{012549DD-A1CA-4571-A981-CFD78093EB20}"/>
    <dgm:cxn modelId="{E42F3627-E378-4611-9E44-8C53F460E990}" type="presOf" srcId="{6FA86730-1CE5-4EBE-A9BA-FC19829C945A}" destId="{317AA252-427D-40A4-8C7D-92392117FEF6}" srcOrd="0" destOrd="0" presId="urn:microsoft.com/office/officeart/2018/2/layout/IconVerticalSolidList"/>
    <dgm:cxn modelId="{1C605B4C-E51E-44B8-8933-D52963ED863D}" type="presOf" srcId="{6ABE9384-859D-4C4C-B983-2B1E39A8B348}" destId="{0F75F18A-3C22-462D-9DAB-5E8D88D9A51B}" srcOrd="0" destOrd="0" presId="urn:microsoft.com/office/officeart/2018/2/layout/IconVerticalSolidList"/>
    <dgm:cxn modelId="{D0D95555-C348-4CF7-8A46-F7A2BF92D08A}" type="presOf" srcId="{53001724-5C5A-402A-B907-ECA89FAFA97F}" destId="{44164630-2F05-47D6-AD96-D9713C7C94EA}" srcOrd="0" destOrd="0" presId="urn:microsoft.com/office/officeart/2018/2/layout/IconVerticalSolidList"/>
    <dgm:cxn modelId="{25117D8B-5CE2-438F-9411-12A7FD4D7BCF}" type="presOf" srcId="{F7214975-5AC4-4CF8-9015-322498751A8A}" destId="{556AE736-B6E0-4DC7-8429-5ADFCF947C4F}" srcOrd="0" destOrd="0" presId="urn:microsoft.com/office/officeart/2018/2/layout/IconVerticalSolidList"/>
    <dgm:cxn modelId="{267240AE-7C5B-49DF-9D5A-5FD1FC7EF4FA}" type="presOf" srcId="{F53D53F8-E367-4BEF-B88D-4DFDF6697897}" destId="{F85A43E3-9CBA-4028-8641-3167334FE23D}" srcOrd="0" destOrd="0" presId="urn:microsoft.com/office/officeart/2018/2/layout/IconVerticalSolidList"/>
    <dgm:cxn modelId="{ACB259CB-0782-437C-AE91-04CE095D2AE5}" srcId="{53001724-5C5A-402A-B907-ECA89FAFA97F}" destId="{6FA86730-1CE5-4EBE-A9BA-FC19829C945A}" srcOrd="0" destOrd="0" parTransId="{A1BB3DDB-A2CF-407F-9044-E3AC1B808421}" sibTransId="{F397379E-0BDA-46CE-8393-B1D10C55E1BA}"/>
    <dgm:cxn modelId="{6BDDE2E1-0798-4559-91FF-CDFF47574F06}" srcId="{53001724-5C5A-402A-B907-ECA89FAFA97F}" destId="{F53D53F8-E367-4BEF-B88D-4DFDF6697897}" srcOrd="1" destOrd="0" parTransId="{157AFC0F-C75A-4EA7-8793-9BCDA32C5712}" sibTransId="{FF4C6B6C-3FE8-4142-A427-38FDC396F251}"/>
    <dgm:cxn modelId="{9FB3D75A-7318-40AD-9643-F5D113BEF3EA}" type="presParOf" srcId="{44164630-2F05-47D6-AD96-D9713C7C94EA}" destId="{BBB5EE06-EDF8-41BB-B38A-75BA74195339}" srcOrd="0" destOrd="0" presId="urn:microsoft.com/office/officeart/2018/2/layout/IconVerticalSolidList"/>
    <dgm:cxn modelId="{9FE1ADA8-0652-4F08-909B-6F1F8C7865F7}" type="presParOf" srcId="{BBB5EE06-EDF8-41BB-B38A-75BA74195339}" destId="{BD3976FF-3460-411F-BC23-D0B68261F465}" srcOrd="0" destOrd="0" presId="urn:microsoft.com/office/officeart/2018/2/layout/IconVerticalSolidList"/>
    <dgm:cxn modelId="{02F1752E-8943-4CED-AB23-FD169E28320D}" type="presParOf" srcId="{BBB5EE06-EDF8-41BB-B38A-75BA74195339}" destId="{55596134-9829-4D70-890A-C69BBF81D77E}" srcOrd="1" destOrd="0" presId="urn:microsoft.com/office/officeart/2018/2/layout/IconVerticalSolidList"/>
    <dgm:cxn modelId="{B0AA3935-03A2-4CCF-A853-AB8E050001AB}" type="presParOf" srcId="{BBB5EE06-EDF8-41BB-B38A-75BA74195339}" destId="{EF52B154-BE74-4151-893E-30A55BCE1232}" srcOrd="2" destOrd="0" presId="urn:microsoft.com/office/officeart/2018/2/layout/IconVerticalSolidList"/>
    <dgm:cxn modelId="{27C9A290-584D-453B-93FD-FA35380C106B}" type="presParOf" srcId="{BBB5EE06-EDF8-41BB-B38A-75BA74195339}" destId="{317AA252-427D-40A4-8C7D-92392117FEF6}" srcOrd="3" destOrd="0" presId="urn:microsoft.com/office/officeart/2018/2/layout/IconVerticalSolidList"/>
    <dgm:cxn modelId="{78E03A4A-6EE4-4028-8A51-8793E0D3E1A8}" type="presParOf" srcId="{44164630-2F05-47D6-AD96-D9713C7C94EA}" destId="{DB828AB6-BF3C-4FBC-936A-ABF577D4A72E}" srcOrd="1" destOrd="0" presId="urn:microsoft.com/office/officeart/2018/2/layout/IconVerticalSolidList"/>
    <dgm:cxn modelId="{98A0C43C-B260-4303-B664-F35F9BCF82EF}" type="presParOf" srcId="{44164630-2F05-47D6-AD96-D9713C7C94EA}" destId="{C16AC3DA-CE92-4AD4-AF3B-C4BB6E912CF0}" srcOrd="2" destOrd="0" presId="urn:microsoft.com/office/officeart/2018/2/layout/IconVerticalSolidList"/>
    <dgm:cxn modelId="{69667727-3A53-41A1-9CFA-6EAC21388A0C}" type="presParOf" srcId="{C16AC3DA-CE92-4AD4-AF3B-C4BB6E912CF0}" destId="{202CB6DC-6534-4568-BB77-B51F366F9D26}" srcOrd="0" destOrd="0" presId="urn:microsoft.com/office/officeart/2018/2/layout/IconVerticalSolidList"/>
    <dgm:cxn modelId="{BAE39680-A318-40C3-BCC5-98210368BB63}" type="presParOf" srcId="{C16AC3DA-CE92-4AD4-AF3B-C4BB6E912CF0}" destId="{67E127A6-BC61-4E4B-9918-2596B0AE3C80}" srcOrd="1" destOrd="0" presId="urn:microsoft.com/office/officeart/2018/2/layout/IconVerticalSolidList"/>
    <dgm:cxn modelId="{862ECDA1-82D4-4818-8BA8-60AF191AD3CD}" type="presParOf" srcId="{C16AC3DA-CE92-4AD4-AF3B-C4BB6E912CF0}" destId="{5A61E9A2-39AD-425C-B656-1DA93FAEFF41}" srcOrd="2" destOrd="0" presId="urn:microsoft.com/office/officeart/2018/2/layout/IconVerticalSolidList"/>
    <dgm:cxn modelId="{1B8DF9D5-7814-4B90-9F95-03B751A44543}" type="presParOf" srcId="{C16AC3DA-CE92-4AD4-AF3B-C4BB6E912CF0}" destId="{F85A43E3-9CBA-4028-8641-3167334FE23D}" srcOrd="3" destOrd="0" presId="urn:microsoft.com/office/officeart/2018/2/layout/IconVerticalSolidList"/>
    <dgm:cxn modelId="{14FECEFE-3C50-4EA9-B398-4F3D061ED268}" type="presParOf" srcId="{44164630-2F05-47D6-AD96-D9713C7C94EA}" destId="{4E7E3805-7F17-42A4-9148-2190399EADBB}" srcOrd="3" destOrd="0" presId="urn:microsoft.com/office/officeart/2018/2/layout/IconVerticalSolidList"/>
    <dgm:cxn modelId="{37B51E1B-2833-450E-AED0-0479588A1773}" type="presParOf" srcId="{44164630-2F05-47D6-AD96-D9713C7C94EA}" destId="{2862063A-01C9-45B8-BC29-0877E16269D6}" srcOrd="4" destOrd="0" presId="urn:microsoft.com/office/officeart/2018/2/layout/IconVerticalSolidList"/>
    <dgm:cxn modelId="{0568F507-FCED-4896-B7EE-3C55B05820B4}" type="presParOf" srcId="{2862063A-01C9-45B8-BC29-0877E16269D6}" destId="{5DD1A591-E379-4123-AFEF-0E0E1C78A6C8}" srcOrd="0" destOrd="0" presId="urn:microsoft.com/office/officeart/2018/2/layout/IconVerticalSolidList"/>
    <dgm:cxn modelId="{3350E533-B59F-4225-911C-3AF81C5BB096}" type="presParOf" srcId="{2862063A-01C9-45B8-BC29-0877E16269D6}" destId="{FCE68459-8AC8-4D4B-8B2A-B85347F651AB}" srcOrd="1" destOrd="0" presId="urn:microsoft.com/office/officeart/2018/2/layout/IconVerticalSolidList"/>
    <dgm:cxn modelId="{D1507AE6-EFD3-4D91-8F89-13072D5D3B99}" type="presParOf" srcId="{2862063A-01C9-45B8-BC29-0877E16269D6}" destId="{7840CE1B-2464-4289-B418-12904C5D46CE}" srcOrd="2" destOrd="0" presId="urn:microsoft.com/office/officeart/2018/2/layout/IconVerticalSolidList"/>
    <dgm:cxn modelId="{3F44C565-7FFB-4A68-99E4-AC437FE954ED}" type="presParOf" srcId="{2862063A-01C9-45B8-BC29-0877E16269D6}" destId="{0F75F18A-3C22-462D-9DAB-5E8D88D9A51B}" srcOrd="3" destOrd="0" presId="urn:microsoft.com/office/officeart/2018/2/layout/IconVerticalSolidList"/>
    <dgm:cxn modelId="{4A49B124-E089-4890-B36F-962056FA9588}" type="presParOf" srcId="{44164630-2F05-47D6-AD96-D9713C7C94EA}" destId="{AC2B0169-D740-4583-96BE-D8F87AC7FE01}" srcOrd="5" destOrd="0" presId="urn:microsoft.com/office/officeart/2018/2/layout/IconVerticalSolidList"/>
    <dgm:cxn modelId="{8CF64B13-46A8-42CA-8DD2-87241C9E1D4B}" type="presParOf" srcId="{44164630-2F05-47D6-AD96-D9713C7C94EA}" destId="{9602AFE8-70EE-42FC-9CD5-A2E6AA3E2091}" srcOrd="6" destOrd="0" presId="urn:microsoft.com/office/officeart/2018/2/layout/IconVerticalSolidList"/>
    <dgm:cxn modelId="{8CB9CD9D-905C-4263-9E48-D0A18051D03C}" type="presParOf" srcId="{9602AFE8-70EE-42FC-9CD5-A2E6AA3E2091}" destId="{B231036C-5FBE-4605-8393-F1B6359EE169}" srcOrd="0" destOrd="0" presId="urn:microsoft.com/office/officeart/2018/2/layout/IconVerticalSolidList"/>
    <dgm:cxn modelId="{82828E1A-3E6B-4878-B080-25C2C978B9AE}" type="presParOf" srcId="{9602AFE8-70EE-42FC-9CD5-A2E6AA3E2091}" destId="{A64BFE9C-AA80-43CE-8FF6-8D33BAD07C57}" srcOrd="1" destOrd="0" presId="urn:microsoft.com/office/officeart/2018/2/layout/IconVerticalSolidList"/>
    <dgm:cxn modelId="{07115384-BCC9-4BBA-9940-4283AA60CBB1}" type="presParOf" srcId="{9602AFE8-70EE-42FC-9CD5-A2E6AA3E2091}" destId="{2D725CFB-B072-491A-B436-3AD21D0542FE}" srcOrd="2" destOrd="0" presId="urn:microsoft.com/office/officeart/2018/2/layout/IconVerticalSolidList"/>
    <dgm:cxn modelId="{8EE77B3E-8046-4DAA-9D80-2E3511DF47D2}" type="presParOf" srcId="{9602AFE8-70EE-42FC-9CD5-A2E6AA3E2091}" destId="{556AE736-B6E0-4DC7-8429-5ADFCF947C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00DE91-D0C9-4E6B-B296-BBE6C4E9A02E}" type="doc">
      <dgm:prSet loTypeId="urn:microsoft.com/office/officeart/2005/8/layout/chart3" loCatId="cycle" qsTypeId="urn:microsoft.com/office/officeart/2005/8/quickstyle/simple1" qsCatId="simple" csTypeId="urn:microsoft.com/office/officeart/2005/8/colors/accent1_3" csCatId="accent1" phldr="1"/>
      <dgm:spPr/>
    </dgm:pt>
    <dgm:pt modelId="{927E36B5-9965-45FA-AF89-94861165F87C}" type="pres">
      <dgm:prSet presAssocID="{1500DE91-D0C9-4E6B-B296-BBE6C4E9A02E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FC62F7CF-4614-4822-9D96-1CCCBCF61A6F}" type="presOf" srcId="{1500DE91-D0C9-4E6B-B296-BBE6C4E9A02E}" destId="{927E36B5-9965-45FA-AF89-94861165F87C}" srcOrd="0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976FF-3460-411F-BC23-D0B68261F465}">
      <dsp:nvSpPr>
        <dsp:cNvPr id="0" name=""/>
        <dsp:cNvSpPr/>
      </dsp:nvSpPr>
      <dsp:spPr>
        <a:xfrm>
          <a:off x="0" y="1581"/>
          <a:ext cx="4802031" cy="801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96134-9829-4D70-890A-C69BBF81D77E}">
      <dsp:nvSpPr>
        <dsp:cNvPr id="0" name=""/>
        <dsp:cNvSpPr/>
      </dsp:nvSpPr>
      <dsp:spPr>
        <a:xfrm>
          <a:off x="242435" y="181905"/>
          <a:ext cx="440791" cy="4407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>
          <a:outerShdw blurRad="50800" dist="508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AA252-427D-40A4-8C7D-92392117FEF6}">
      <dsp:nvSpPr>
        <dsp:cNvPr id="0" name=""/>
        <dsp:cNvSpPr/>
      </dsp:nvSpPr>
      <dsp:spPr>
        <a:xfrm>
          <a:off x="925662" y="1581"/>
          <a:ext cx="3876368" cy="801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9" tIns="84819" rIns="84819" bIns="84819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noProof="0" dirty="0">
              <a:solidFill>
                <a:schemeClr val="tx1"/>
              </a:solidFill>
            </a:rPr>
            <a:t>Optimisation</a:t>
          </a:r>
        </a:p>
      </dsp:txBody>
      <dsp:txXfrm>
        <a:off x="925662" y="1581"/>
        <a:ext cx="3876368" cy="801439"/>
      </dsp:txXfrm>
    </dsp:sp>
    <dsp:sp modelId="{202CB6DC-6534-4568-BB77-B51F366F9D26}">
      <dsp:nvSpPr>
        <dsp:cNvPr id="0" name=""/>
        <dsp:cNvSpPr/>
      </dsp:nvSpPr>
      <dsp:spPr>
        <a:xfrm>
          <a:off x="0" y="1003380"/>
          <a:ext cx="4802031" cy="801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127A6-BC61-4E4B-9918-2596B0AE3C80}">
      <dsp:nvSpPr>
        <dsp:cNvPr id="0" name=""/>
        <dsp:cNvSpPr/>
      </dsp:nvSpPr>
      <dsp:spPr>
        <a:xfrm>
          <a:off x="242435" y="1183704"/>
          <a:ext cx="440791" cy="4407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99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A43E3-9CBA-4028-8641-3167334FE23D}">
      <dsp:nvSpPr>
        <dsp:cNvPr id="0" name=""/>
        <dsp:cNvSpPr/>
      </dsp:nvSpPr>
      <dsp:spPr>
        <a:xfrm>
          <a:off x="925662" y="1003380"/>
          <a:ext cx="3876368" cy="801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9" tIns="84819" rIns="84819" bIns="8481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Public Information</a:t>
          </a:r>
        </a:p>
      </dsp:txBody>
      <dsp:txXfrm>
        <a:off x="925662" y="1003380"/>
        <a:ext cx="3876368" cy="801439"/>
      </dsp:txXfrm>
    </dsp:sp>
    <dsp:sp modelId="{5DD1A591-E379-4123-AFEF-0E0E1C78A6C8}">
      <dsp:nvSpPr>
        <dsp:cNvPr id="0" name=""/>
        <dsp:cNvSpPr/>
      </dsp:nvSpPr>
      <dsp:spPr>
        <a:xfrm>
          <a:off x="0" y="2012344"/>
          <a:ext cx="4802031" cy="801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68459-8AC8-4D4B-8B2A-B85347F651AB}">
      <dsp:nvSpPr>
        <dsp:cNvPr id="0" name=""/>
        <dsp:cNvSpPr/>
      </dsp:nvSpPr>
      <dsp:spPr>
        <a:xfrm>
          <a:off x="242435" y="2185503"/>
          <a:ext cx="440791" cy="4407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>
          <a:outerShdw blurRad="50800" dist="50800" dir="5400000" algn="ctr" rotWithShape="0">
            <a:srgbClr val="000000">
              <a:alpha val="99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75F18A-3C22-462D-9DAB-5E8D88D9A51B}">
      <dsp:nvSpPr>
        <dsp:cNvPr id="0" name=""/>
        <dsp:cNvSpPr/>
      </dsp:nvSpPr>
      <dsp:spPr>
        <a:xfrm>
          <a:off x="925662" y="2005179"/>
          <a:ext cx="3876368" cy="801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9" tIns="84819" rIns="84819" bIns="84819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noProof="0" dirty="0">
              <a:solidFill>
                <a:schemeClr val="tx1"/>
              </a:solidFill>
            </a:rPr>
            <a:t>Research</a:t>
          </a:r>
        </a:p>
      </dsp:txBody>
      <dsp:txXfrm>
        <a:off x="925662" y="2005179"/>
        <a:ext cx="3876368" cy="801439"/>
      </dsp:txXfrm>
    </dsp:sp>
    <dsp:sp modelId="{B231036C-5FBE-4605-8393-F1B6359EE169}">
      <dsp:nvSpPr>
        <dsp:cNvPr id="0" name=""/>
        <dsp:cNvSpPr/>
      </dsp:nvSpPr>
      <dsp:spPr>
        <a:xfrm>
          <a:off x="0" y="3006978"/>
          <a:ext cx="4802031" cy="801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BFE9C-AA80-43CE-8FF6-8D33BAD07C57}">
      <dsp:nvSpPr>
        <dsp:cNvPr id="0" name=""/>
        <dsp:cNvSpPr/>
      </dsp:nvSpPr>
      <dsp:spPr>
        <a:xfrm>
          <a:off x="242435" y="3187302"/>
          <a:ext cx="440791" cy="4407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>
          <a:outerShdw blurRad="50800" dist="50800" dir="5400000" algn="ctr" rotWithShape="0">
            <a:srgbClr val="000000">
              <a:alpha val="97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AE736-B6E0-4DC7-8429-5ADFCF947C4F}">
      <dsp:nvSpPr>
        <dsp:cNvPr id="0" name=""/>
        <dsp:cNvSpPr/>
      </dsp:nvSpPr>
      <dsp:spPr>
        <a:xfrm>
          <a:off x="925662" y="3006978"/>
          <a:ext cx="3876368" cy="801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9" tIns="84819" rIns="84819" bIns="84819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 noProof="0" dirty="0">
              <a:solidFill>
                <a:schemeClr val="tx1"/>
              </a:solidFill>
            </a:rPr>
            <a:t>Fast implementing</a:t>
          </a:r>
          <a:endParaRPr lang="en-GB" sz="2200" kern="1200" noProof="0" dirty="0">
            <a:solidFill>
              <a:schemeClr val="tx1"/>
            </a:solidFill>
          </a:endParaRPr>
        </a:p>
      </dsp:txBody>
      <dsp:txXfrm>
        <a:off x="925662" y="3006978"/>
        <a:ext cx="3876368" cy="801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4942C2-9BB4-485B-BAA9-2B22AB8C8143}" type="datetime1">
              <a:rPr lang="en-GB" smtClean="0"/>
              <a:t>14/05/2023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46B0483-5E48-4989-812C-4FF58E3186C6}" type="datetime1">
              <a:rPr lang="en-GB" noProof="0" smtClean="0"/>
              <a:t>14/05/2023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997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33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70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29274C-2AF6-43C6-BE37-6B723526AB66}" type="datetime1">
              <a:rPr lang="en-GB" noProof="0" smtClean="0"/>
              <a:t>14/05/2023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3B16FD-AF9A-4B37-B857-ABF0C7FEB2C0}" type="datetime1">
              <a:rPr lang="en-GB" noProof="0" smtClean="0"/>
              <a:t>14/05/2023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D02A09-1629-4FE8-9008-2360C6AF6524}" type="datetime1">
              <a:rPr lang="en-GB" noProof="0" smtClean="0"/>
              <a:t>14/05/2023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BF031D-5EAA-4834-BC4C-6B8D41D2A31A}" type="datetime1">
              <a:rPr lang="en-GB" noProof="0" smtClean="0"/>
              <a:t>14/05/2023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153F27-CCB5-42A9-917D-A5C19EF4A37A}" type="datetime1">
              <a:rPr lang="en-GB" noProof="0" smtClean="0"/>
              <a:t>14/05/2023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2FEF4C-3D16-4233-ACC2-6B3BE0338E94}" type="datetime1">
              <a:rPr lang="en-GB" noProof="0" smtClean="0"/>
              <a:t>14/05/2023</a:t>
            </a:fld>
            <a:endParaRPr lang="en-GB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6F4546-A12E-4834-AE1D-19A2BD9FE491}" type="datetime1">
              <a:rPr lang="en-GB" noProof="0" smtClean="0"/>
              <a:t>14/05/2023</a:t>
            </a:fld>
            <a:endParaRPr lang="en-GB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FC8BA5-C8F4-44E9-81D3-9993FAFC2548}" type="datetime1">
              <a:rPr lang="en-GB" noProof="0" smtClean="0"/>
              <a:t>14/05/2023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64976D-C0DD-4100-93A1-CFA745D94DB1}" type="datetime1">
              <a:rPr lang="en-GB" noProof="0" smtClean="0"/>
              <a:t>14/05/2023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88F526-2C2E-4DB7-8655-C1E08D2E237C}" type="datetime1">
              <a:rPr lang="en-GB" noProof="0" smtClean="0"/>
              <a:t>14/05/2023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F95D3A-6098-4E79-BE61-296F9A23A1CB}" type="datetime1">
              <a:rPr lang="en-GB" noProof="0" smtClean="0"/>
              <a:t>14/05/2023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CF9A9B-64FA-486B-B1C4-20B3C2842FAF}" type="datetime1">
              <a:rPr lang="en-GB" noProof="0" smtClean="0"/>
              <a:t>14/05/2023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9A1C3B-3411-4F1E-9257-FBE0BF08E35E}" type="datetime1">
              <a:rPr lang="en-GB" noProof="0" smtClean="0"/>
              <a:t>14/05/2023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7AE7EA-47F8-43A2-A0A9-1464253F1FF5}" type="datetime1">
              <a:rPr lang="en-GB" noProof="0" smtClean="0"/>
              <a:t>14/05/2023</a:t>
            </a:fld>
            <a:endParaRPr lang="en-GB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3FAFEF-9964-4E62-A619-7F95A52237F8}" type="datetime1">
              <a:rPr lang="en-GB" noProof="0" smtClean="0"/>
              <a:t>14/05/2023</a:t>
            </a:fld>
            <a:endParaRPr lang="en-GB" noProof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83AF05-3F56-48E3-A521-2AA72E075177}" type="datetime1">
              <a:rPr lang="en-GB" noProof="0" smtClean="0"/>
              <a:t>14/05/2023</a:t>
            </a:fld>
            <a:endParaRPr lang="en-GB" noProof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9ABC9C-6733-4B3C-8D3C-F33F0A5CEBCB}" type="datetime1">
              <a:rPr lang="en-GB" noProof="0" smtClean="0"/>
              <a:t>14/05/2023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05BD160B-B06D-4D6D-8099-7D9F4028ABFA}" type="datetime1">
              <a:rPr lang="en-GB" noProof="0" smtClean="0"/>
              <a:t>14/05/2023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6.png"/><Relationship Id="rId4" Type="http://schemas.openxmlformats.org/officeDocument/2006/relationships/diagramData" Target="../diagrams/data1.xml"/><Relationship Id="rId9" Type="http://schemas.openxmlformats.org/officeDocument/2006/relationships/image" Target="../media/image18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diagramQuickStyle" Target="../diagrams/quickStyle2.xml"/><Relationship Id="rId5" Type="http://schemas.openxmlformats.org/officeDocument/2006/relationships/image" Target="../media/image3.png"/><Relationship Id="rId15" Type="http://schemas.openxmlformats.org/officeDocument/2006/relationships/image" Target="../media/image20.jpeg"/><Relationship Id="rId10" Type="http://schemas.openxmlformats.org/officeDocument/2006/relationships/diagramLayout" Target="../diagrams/layout2.xml"/><Relationship Id="rId4" Type="http://schemas.openxmlformats.org/officeDocument/2006/relationships/image" Target="../media/image2.png"/><Relationship Id="rId9" Type="http://schemas.openxmlformats.org/officeDocument/2006/relationships/diagramData" Target="../diagrams/data2.xml"/><Relationship Id="rId1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1A09-D767-6BE9-745E-B323C363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6000" dirty="0" err="1">
                <a:latin typeface="Forte" panose="03060902040502070203" pitchFamily="66" charset="0"/>
              </a:rPr>
              <a:t>TransitTM</a:t>
            </a:r>
            <a:endParaRPr lang="en-US" sz="6000" dirty="0">
              <a:latin typeface="Forte" panose="03060902040502070203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31AB00-C338-8073-332B-C868D0B0C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405" y="3409162"/>
            <a:ext cx="2376567" cy="2376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8F7E86-47A7-04A7-1F6B-0D92204E9FF7}"/>
              </a:ext>
            </a:extLst>
          </p:cNvPr>
          <p:cNvSpPr txBox="1"/>
          <p:nvPr/>
        </p:nvSpPr>
        <p:spPr>
          <a:xfrm>
            <a:off x="646111" y="174627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Done by people for people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138445-124F-9024-3469-EBE937D2E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961" y="2003897"/>
            <a:ext cx="7113045" cy="40338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9963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68" y="571500"/>
            <a:ext cx="4802031" cy="1641986"/>
          </a:xfrm>
        </p:spPr>
        <p:txBody>
          <a:bodyPr rtlCol="0">
            <a:normAutofit/>
          </a:bodyPr>
          <a:lstStyle/>
          <a:p>
            <a:pPr rtl="0"/>
            <a:r>
              <a:rPr lang="en-US" dirty="0">
                <a:latin typeface="Forte" panose="03060902040502070203" pitchFamily="66" charset="0"/>
              </a:rPr>
              <a:t>Who are we?</a:t>
            </a:r>
            <a:endParaRPr lang="en-GB" dirty="0">
              <a:latin typeface="Forte" panose="03060902040502070203" pitchFamily="66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38AF78-2584-1EB3-93EF-69F0C3AE9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927" y="2348186"/>
            <a:ext cx="5025111" cy="3721874"/>
          </a:xfrm>
        </p:spPr>
        <p:txBody>
          <a:bodyPr/>
          <a:lstStyle/>
          <a:p>
            <a:r>
              <a:rPr lang="en-GB" b="0" i="0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We are a team of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highschool</a:t>
            </a:r>
            <a:r>
              <a:rPr lang="en-GB" b="0" i="0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 students who want to make a difference in our city using our programming skills. With our knowledge we aim to build a site that will offer real-time bus/tram/train tracking. 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C269E5-07D9-8C60-5DDF-A765878E1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3139" y="174320"/>
            <a:ext cx="968680" cy="968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922467-5041-257D-C8FC-B557644FE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633" y="1916348"/>
            <a:ext cx="5062564" cy="33716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762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257E4-2FA4-28A3-D78A-F445FDC26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5449889" cy="1200984"/>
          </a:xfrm>
        </p:spPr>
        <p:txBody>
          <a:bodyPr/>
          <a:lstStyle/>
          <a:p>
            <a:r>
              <a:rPr lang="en-US" dirty="0">
                <a:latin typeface="Forte" panose="03060902040502070203" pitchFamily="66" charset="0"/>
              </a:rPr>
              <a:t>What is </a:t>
            </a:r>
            <a:r>
              <a:rPr lang="en-US" dirty="0" err="1">
                <a:latin typeface="Forte" panose="03060902040502070203" pitchFamily="66" charset="0"/>
              </a:rPr>
              <a:t>TransitTM</a:t>
            </a:r>
            <a:r>
              <a:rPr lang="en-US" dirty="0">
                <a:latin typeface="Forte" panose="03060902040502070203" pitchFamily="66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D6B01-B02F-C16C-26BA-7471214CC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3" y="1527626"/>
            <a:ext cx="6313251" cy="2810912"/>
          </a:xfrm>
        </p:spPr>
        <p:txBody>
          <a:bodyPr/>
          <a:lstStyle/>
          <a:p>
            <a:r>
              <a:rPr lang="en-GB" b="0" i="0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We want to create an compact GPS module that will be mounted on </a:t>
            </a:r>
            <a:r>
              <a:rPr lang="ro-RO" b="0" i="0" dirty="0" err="1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the</a:t>
            </a:r>
            <a:r>
              <a:rPr lang="ro-RO" b="0" i="0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GB" b="0" i="0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desired transportation means, using an esp32 module and a GPS sensor. Our module will be connected to the Wi-Fi available on</a:t>
            </a:r>
            <a:r>
              <a:rPr lang="ro-RO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ro-RO" dirty="0" err="1">
                <a:solidFill>
                  <a:srgbClr val="FFFFFF"/>
                </a:solidFill>
                <a:latin typeface="Poppins" panose="00000500000000000000" pitchFamily="2" charset="0"/>
              </a:rPr>
              <a:t>the</a:t>
            </a:r>
            <a:r>
              <a:rPr lang="ro-RO" dirty="0">
                <a:solidFill>
                  <a:srgbClr val="FFFFFF"/>
                </a:solidFill>
                <a:latin typeface="Poppins" panose="00000500000000000000" pitchFamily="2" charset="0"/>
              </a:rPr>
              <a:t> bus</a:t>
            </a:r>
            <a:r>
              <a:rPr lang="en-GB" b="0" i="0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. There will also be a backend function for the drivers that allows them to select the route from the database.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88C58-02D7-8E87-5244-8CD8E505F393}"/>
              </a:ext>
            </a:extLst>
          </p:cNvPr>
          <p:cNvSpPr txBox="1"/>
          <p:nvPr/>
        </p:nvSpPr>
        <p:spPr>
          <a:xfrm>
            <a:off x="7038772" y="4616347"/>
            <a:ext cx="41374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>
                <a:solidFill>
                  <a:srgbClr val="FFFFFF"/>
                </a:solidFill>
                <a:latin typeface="Poppins" panose="00000500000000000000" pitchFamily="2" charset="0"/>
              </a:rPr>
              <a:t>We</a:t>
            </a:r>
            <a:r>
              <a:rPr lang="ro-RO" dirty="0">
                <a:solidFill>
                  <a:srgbClr val="FFFFFF"/>
                </a:solidFill>
                <a:latin typeface="Poppins" panose="00000500000000000000" pitchFamily="2" charset="0"/>
              </a:rPr>
              <a:t> are </a:t>
            </a:r>
            <a:r>
              <a:rPr lang="ro-RO" dirty="0" err="1">
                <a:solidFill>
                  <a:srgbClr val="FFFFFF"/>
                </a:solidFill>
                <a:latin typeface="Poppins" panose="00000500000000000000" pitchFamily="2" charset="0"/>
              </a:rPr>
              <a:t>also</a:t>
            </a:r>
            <a:r>
              <a:rPr lang="ro-RO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ro-RO" dirty="0" err="1">
                <a:solidFill>
                  <a:srgbClr val="FFFFFF"/>
                </a:solidFill>
                <a:latin typeface="Poppins" panose="00000500000000000000" pitchFamily="2" charset="0"/>
              </a:rPr>
              <a:t>looking</a:t>
            </a:r>
            <a:r>
              <a:rPr lang="ro-RO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ro-RO" dirty="0" err="1">
                <a:solidFill>
                  <a:srgbClr val="FFFFFF"/>
                </a:solidFill>
                <a:latin typeface="Poppins" panose="00000500000000000000" pitchFamily="2" charset="0"/>
              </a:rPr>
              <a:t>to</a:t>
            </a:r>
            <a:r>
              <a:rPr lang="ro-RO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ro-RO" dirty="0" err="1">
                <a:solidFill>
                  <a:srgbClr val="FFFFFF"/>
                </a:solidFill>
                <a:latin typeface="Poppins" panose="00000500000000000000" pitchFamily="2" charset="0"/>
              </a:rPr>
              <a:t>implement</a:t>
            </a:r>
            <a:r>
              <a:rPr lang="ro-RO" dirty="0">
                <a:solidFill>
                  <a:srgbClr val="FFFFFF"/>
                </a:solidFill>
                <a:latin typeface="Poppins" panose="00000500000000000000" pitchFamily="2" charset="0"/>
              </a:rPr>
              <a:t> a </a:t>
            </a:r>
            <a:r>
              <a:rPr lang="ro-RO" dirty="0" err="1">
                <a:solidFill>
                  <a:srgbClr val="FFFFFF"/>
                </a:solidFill>
                <a:latin typeface="Poppins" panose="00000500000000000000" pitchFamily="2" charset="0"/>
              </a:rPr>
              <a:t>paywall</a:t>
            </a:r>
            <a:r>
              <a:rPr lang="ro-RO" dirty="0">
                <a:solidFill>
                  <a:srgbClr val="FFFFFF"/>
                </a:solidFill>
                <a:latin typeface="Poppins" panose="00000500000000000000" pitchFamily="2" charset="0"/>
              </a:rPr>
              <a:t> on </a:t>
            </a:r>
            <a:r>
              <a:rPr lang="ro-RO" dirty="0" err="1">
                <a:solidFill>
                  <a:srgbClr val="FFFFFF"/>
                </a:solidFill>
                <a:latin typeface="Poppins" panose="00000500000000000000" pitchFamily="2" charset="0"/>
              </a:rPr>
              <a:t>the</a:t>
            </a:r>
            <a:r>
              <a:rPr lang="ro-RO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ro-RO" dirty="0" err="1">
                <a:solidFill>
                  <a:srgbClr val="FFFFFF"/>
                </a:solidFill>
                <a:latin typeface="Poppins" panose="00000500000000000000" pitchFamily="2" charset="0"/>
              </a:rPr>
              <a:t>app</a:t>
            </a:r>
            <a:r>
              <a:rPr lang="ro-RO" dirty="0">
                <a:solidFill>
                  <a:srgbClr val="FFFFFF"/>
                </a:solidFill>
                <a:latin typeface="Poppins" panose="00000500000000000000" pitchFamily="2" charset="0"/>
              </a:rPr>
              <a:t>, </a:t>
            </a:r>
            <a:r>
              <a:rPr lang="ro-RO" dirty="0" err="1">
                <a:solidFill>
                  <a:srgbClr val="FFFFFF"/>
                </a:solidFill>
                <a:latin typeface="Poppins" panose="00000500000000000000" pitchFamily="2" charset="0"/>
              </a:rPr>
              <a:t>that</a:t>
            </a:r>
            <a:r>
              <a:rPr lang="ro-RO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ro-RO" dirty="0" err="1">
                <a:solidFill>
                  <a:srgbClr val="FFFFFF"/>
                </a:solidFill>
                <a:latin typeface="Poppins" panose="00000500000000000000" pitchFamily="2" charset="0"/>
              </a:rPr>
              <a:t>would</a:t>
            </a:r>
            <a:r>
              <a:rPr lang="ro-RO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ro-RO" dirty="0" err="1">
                <a:solidFill>
                  <a:srgbClr val="FFFFFF"/>
                </a:solidFill>
                <a:latin typeface="Poppins" panose="00000500000000000000" pitchFamily="2" charset="0"/>
              </a:rPr>
              <a:t>make</a:t>
            </a:r>
            <a:r>
              <a:rPr lang="ro-RO" dirty="0">
                <a:solidFill>
                  <a:srgbClr val="FFFFFF"/>
                </a:solidFill>
                <a:latin typeface="Poppins" panose="00000500000000000000" pitchFamily="2" charset="0"/>
              </a:rPr>
              <a:t> it </a:t>
            </a:r>
            <a:r>
              <a:rPr lang="ro-RO" dirty="0" err="1">
                <a:solidFill>
                  <a:srgbClr val="FFFFFF"/>
                </a:solidFill>
                <a:latin typeface="Poppins" panose="00000500000000000000" pitchFamily="2" charset="0"/>
              </a:rPr>
              <a:t>even</a:t>
            </a:r>
            <a:r>
              <a:rPr lang="ro-RO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ro-RO" dirty="0" err="1">
                <a:solidFill>
                  <a:srgbClr val="FFFFFF"/>
                </a:solidFill>
                <a:latin typeface="Poppins" panose="00000500000000000000" pitchFamily="2" charset="0"/>
              </a:rPr>
              <a:t>easier</a:t>
            </a:r>
            <a:r>
              <a:rPr lang="ro-RO" dirty="0">
                <a:solidFill>
                  <a:srgbClr val="FFFFFF"/>
                </a:solidFill>
                <a:latin typeface="Poppins" panose="00000500000000000000" pitchFamily="2" charset="0"/>
              </a:rPr>
              <a:t> for </a:t>
            </a:r>
            <a:r>
              <a:rPr lang="ro-RO" dirty="0" err="1">
                <a:solidFill>
                  <a:srgbClr val="FFFFFF"/>
                </a:solidFill>
                <a:latin typeface="Poppins" panose="00000500000000000000" pitchFamily="2" charset="0"/>
              </a:rPr>
              <a:t>the</a:t>
            </a:r>
            <a:r>
              <a:rPr lang="ro-RO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ro-RO" dirty="0" err="1">
                <a:solidFill>
                  <a:srgbClr val="FFFFFF"/>
                </a:solidFill>
                <a:latin typeface="Poppins" panose="00000500000000000000" pitchFamily="2" charset="0"/>
              </a:rPr>
              <a:t>customer</a:t>
            </a:r>
            <a:r>
              <a:rPr lang="ro-RO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ro-RO" dirty="0" err="1">
                <a:solidFill>
                  <a:srgbClr val="FFFFFF"/>
                </a:solidFill>
                <a:latin typeface="Poppins" panose="00000500000000000000" pitchFamily="2" charset="0"/>
              </a:rPr>
              <a:t>to</a:t>
            </a:r>
            <a:r>
              <a:rPr lang="ro-RO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ro-RO" dirty="0" err="1">
                <a:solidFill>
                  <a:srgbClr val="FFFFFF"/>
                </a:solidFill>
                <a:latin typeface="Poppins" panose="00000500000000000000" pitchFamily="2" charset="0"/>
              </a:rPr>
              <a:t>travel</a:t>
            </a:r>
            <a:r>
              <a:rPr lang="ro-RO" dirty="0">
                <a:solidFill>
                  <a:srgbClr val="FFFFFF"/>
                </a:solidFill>
                <a:latin typeface="Poppins" panose="00000500000000000000" pitchFamily="2" charset="0"/>
              </a:rPr>
              <a:t>, </a:t>
            </a:r>
            <a:r>
              <a:rPr lang="ro-RO" dirty="0" err="1">
                <a:solidFill>
                  <a:srgbClr val="FFFFFF"/>
                </a:solidFill>
                <a:latin typeface="Poppins" panose="00000500000000000000" pitchFamily="2" charset="0"/>
              </a:rPr>
              <a:t>without</a:t>
            </a:r>
            <a:r>
              <a:rPr lang="ro-RO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ro-RO" dirty="0" err="1">
                <a:solidFill>
                  <a:srgbClr val="FFFFFF"/>
                </a:solidFill>
                <a:latin typeface="Poppins" panose="00000500000000000000" pitchFamily="2" charset="0"/>
              </a:rPr>
              <a:t>taking</a:t>
            </a:r>
            <a:r>
              <a:rPr lang="ro-RO" dirty="0">
                <a:solidFill>
                  <a:srgbClr val="FFFFFF"/>
                </a:solidFill>
                <a:latin typeface="Poppins" panose="00000500000000000000" pitchFamily="2" charset="0"/>
              </a:rPr>
              <a:t> care of </a:t>
            </a:r>
            <a:r>
              <a:rPr lang="ro-RO" dirty="0" err="1">
                <a:solidFill>
                  <a:srgbClr val="FFFFFF"/>
                </a:solidFill>
                <a:latin typeface="Poppins" panose="00000500000000000000" pitchFamily="2" charset="0"/>
              </a:rPr>
              <a:t>going</a:t>
            </a:r>
            <a:r>
              <a:rPr lang="ro-RO" dirty="0">
                <a:solidFill>
                  <a:srgbClr val="FFFFFF"/>
                </a:solidFill>
                <a:latin typeface="Poppins" panose="00000500000000000000" pitchFamily="2" charset="0"/>
              </a:rPr>
              <a:t> at a </a:t>
            </a:r>
            <a:r>
              <a:rPr lang="ro-RO" dirty="0" err="1">
                <a:solidFill>
                  <a:srgbClr val="FFFFFF"/>
                </a:solidFill>
                <a:latin typeface="Poppins" panose="00000500000000000000" pitchFamily="2" charset="0"/>
              </a:rPr>
              <a:t>physical</a:t>
            </a:r>
            <a:r>
              <a:rPr lang="ro-RO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ro-RO" dirty="0" err="1">
                <a:solidFill>
                  <a:srgbClr val="FFFFFF"/>
                </a:solidFill>
                <a:latin typeface="Poppins" panose="00000500000000000000" pitchFamily="2" charset="0"/>
              </a:rPr>
              <a:t>ticket</a:t>
            </a:r>
            <a:r>
              <a:rPr lang="ro-RO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ro-RO" dirty="0" err="1">
                <a:solidFill>
                  <a:srgbClr val="FFFFFF"/>
                </a:solidFill>
                <a:latin typeface="Poppins" panose="00000500000000000000" pitchFamily="2" charset="0"/>
              </a:rPr>
              <a:t>station</a:t>
            </a:r>
            <a:r>
              <a:rPr lang="ro-RO" dirty="0">
                <a:solidFill>
                  <a:srgbClr val="FFFFFF"/>
                </a:solidFill>
                <a:latin typeface="Poppins" panose="00000500000000000000" pitchFamily="2" charset="0"/>
              </a:rPr>
              <a:t>.</a:t>
            </a:r>
            <a:endParaRPr lang="en-GB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0EB52-BE88-2B86-9723-6536D55FC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139" y="84530"/>
            <a:ext cx="968680" cy="96868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C99E242-4DE6-F76D-C46C-4B1AC7144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798" y="1157621"/>
            <a:ext cx="3846744" cy="335431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69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68" y="571500"/>
            <a:ext cx="4802031" cy="1641986"/>
          </a:xfrm>
        </p:spPr>
        <p:txBody>
          <a:bodyPr rtlCol="0">
            <a:normAutofit/>
          </a:bodyPr>
          <a:lstStyle/>
          <a:p>
            <a:pPr rtl="0"/>
            <a:r>
              <a:rPr lang="ro-RO" dirty="0"/>
              <a:t>Our plan</a:t>
            </a:r>
            <a:endParaRPr lang="en-GB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 descr="SmartArt graphic">
            <a:extLst>
              <a:ext uri="{FF2B5EF4-FFF2-40B4-BE49-F238E27FC236}">
                <a16:creationId xmlns:a16="http://schemas.microsoft.com/office/drawing/2014/main" id="{C881A426-2B90-41D4-8B71-F9600C3FC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165639"/>
              </p:ext>
            </p:extLst>
          </p:nvPr>
        </p:nvGraphicFramePr>
        <p:xfrm>
          <a:off x="280800" y="1794612"/>
          <a:ext cx="4802031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6AD91B4B-D70F-261D-2C82-E930755748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02400" y="1452282"/>
            <a:ext cx="6508800" cy="3661200"/>
          </a:xfrm>
          <a:prstGeom prst="rect">
            <a:avLst/>
          </a:prstGeom>
          <a:effectLst>
            <a:softEdge rad="2286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3B8506-C55C-36FF-1391-B674B3E089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63956" y="174320"/>
            <a:ext cx="968680" cy="9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8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Content Placeholder 7" descr="abstract image">
            <a:extLst>
              <a:ext uri="{FF2B5EF4-FFF2-40B4-BE49-F238E27FC236}">
                <a16:creationId xmlns:a16="http://schemas.microsoft.com/office/drawing/2014/main" id="{472DB91B-0BC3-4630-809F-F181BB9A33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6985" y="0"/>
            <a:ext cx="7140442" cy="6858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graphicFrame>
        <p:nvGraphicFramePr>
          <p:cNvPr id="14" name="Diagram 13" descr="Pie chart">
            <a:extLst>
              <a:ext uri="{FF2B5EF4-FFF2-40B4-BE49-F238E27FC236}">
                <a16:creationId xmlns:a16="http://schemas.microsoft.com/office/drawing/2014/main" id="{BB7631D3-885A-4D6E-809B-E28CCF5B91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1349515"/>
              </p:ext>
            </p:extLst>
          </p:nvPr>
        </p:nvGraphicFramePr>
        <p:xfrm>
          <a:off x="7780694" y="2528098"/>
          <a:ext cx="3754987" cy="338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7039821-FFE5-A1A2-D695-660F4675EA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2235354"/>
              </p:ext>
            </p:extLst>
          </p:nvPr>
        </p:nvGraphicFramePr>
        <p:xfrm>
          <a:off x="6781107" y="1131441"/>
          <a:ext cx="5451288" cy="4793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398C560-272F-EA9D-30EE-2E99F74F7C21}"/>
              </a:ext>
            </a:extLst>
          </p:cNvPr>
          <p:cNvSpPr txBox="1"/>
          <p:nvPr/>
        </p:nvSpPr>
        <p:spPr>
          <a:xfrm>
            <a:off x="1260420" y="411513"/>
            <a:ext cx="5520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We are trying to keep the costs as low as possible, while developing the app to be the most efficient one out on the market</a:t>
            </a:r>
            <a:endParaRPr lang="en-GB" dirty="0"/>
          </a:p>
        </p:txBody>
      </p:sp>
      <p:pic>
        <p:nvPicPr>
          <p:cNvPr id="2052" name="Picture 4" descr="Karsan e-ATA meets Timisoara, 2023 European Capital of Culture! | Karsan">
            <a:extLst>
              <a:ext uri="{FF2B5EF4-FFF2-40B4-BE49-F238E27FC236}">
                <a16:creationId xmlns:a16="http://schemas.microsoft.com/office/drawing/2014/main" id="{15B729CD-84C5-6170-EB5D-9A037C2A7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94" y="2524841"/>
            <a:ext cx="5612181" cy="37433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5B1702C-7E95-AFAB-8CBB-DD49F7DCEB0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29029" y="179212"/>
            <a:ext cx="968680" cy="9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8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671_TF78884036_Win32" id="{CEB6EF77-98C5-445A-8514-47E2F976677A}" vid="{F252FBE2-615B-4249-97E6-EB675440D9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design</Template>
  <TotalTime>115</TotalTime>
  <Words>191</Words>
  <Application>Microsoft Office PowerPoint</Application>
  <PresentationFormat>Widescreen</PresentationFormat>
  <Paragraphs>17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Black</vt:lpstr>
      <vt:lpstr>Calibri</vt:lpstr>
      <vt:lpstr>Century Gothic</vt:lpstr>
      <vt:lpstr>Forte</vt:lpstr>
      <vt:lpstr>Poppins</vt:lpstr>
      <vt:lpstr>Wingdings 3</vt:lpstr>
      <vt:lpstr>Ion</vt:lpstr>
      <vt:lpstr>TransitTM</vt:lpstr>
      <vt:lpstr>Who are we?</vt:lpstr>
      <vt:lpstr>What is TransitTM?</vt:lpstr>
      <vt:lpstr>Our plan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TransitTM</dc:title>
  <dc:creator>Daniel Parvan</dc:creator>
  <cp:lastModifiedBy>Daniel Parvan</cp:lastModifiedBy>
  <cp:revision>5</cp:revision>
  <dcterms:created xsi:type="dcterms:W3CDTF">2023-05-14T04:32:12Z</dcterms:created>
  <dcterms:modified xsi:type="dcterms:W3CDTF">2023-05-14T08:57:41Z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