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45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21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4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89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364" y="3429000"/>
            <a:ext cx="8144134" cy="1373070"/>
          </a:xfrm>
        </p:spPr>
        <p:txBody>
          <a:bodyPr/>
          <a:lstStyle/>
          <a:p>
            <a:r>
              <a:rPr lang="en-US" dirty="0" smtClean="0"/>
              <a:t>Magic the Gathering </a:t>
            </a:r>
            <a:br>
              <a:rPr lang="en-US" dirty="0" smtClean="0"/>
            </a:br>
            <a:r>
              <a:rPr lang="en-US" dirty="0" smtClean="0"/>
              <a:t>Card Scanner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4" y="5105400"/>
            <a:ext cx="8144134" cy="406561"/>
          </a:xfrm>
        </p:spPr>
        <p:txBody>
          <a:bodyPr/>
          <a:lstStyle/>
          <a:p>
            <a:r>
              <a:rPr lang="en-US" dirty="0" smtClean="0"/>
              <a:t>Klayton, </a:t>
            </a:r>
            <a:r>
              <a:rPr lang="en-US" dirty="0" err="1" smtClean="0"/>
              <a:t>Radeeb</a:t>
            </a:r>
            <a:r>
              <a:rPr lang="en-US" dirty="0" smtClean="0"/>
              <a:t>, Sam, TJ, and Zach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7058" r="6766" b="40009"/>
          <a:stretch/>
        </p:blipFill>
        <p:spPr>
          <a:xfrm>
            <a:off x="3505200" y="2438400"/>
            <a:ext cx="4343400" cy="3744312"/>
          </a:xfrm>
        </p:spPr>
      </p:pic>
    </p:spTree>
    <p:extLst>
      <p:ext uri="{BB962C8B-B14F-4D97-AF65-F5344CB8AC3E}">
        <p14:creationId xmlns:p14="http://schemas.microsoft.com/office/powerpoint/2010/main" val="5343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Magic the Gathering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is a trading card game</a:t>
            </a:r>
            <a:endParaRPr dirty="0"/>
          </a:p>
          <a:p>
            <a:r>
              <a:rPr lang="en-US" dirty="0" smtClean="0"/>
              <a:t>Originally published in 1993</a:t>
            </a:r>
            <a:endParaRPr dirty="0"/>
          </a:p>
          <a:p>
            <a:r>
              <a:rPr lang="en-US" dirty="0" smtClean="0"/>
              <a:t>One of the most popular trading card games in the world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the Gathering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3200400" cy="4461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99" y="2203648"/>
            <a:ext cx="3277483" cy="44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735" b="66350"/>
          <a:stretch/>
        </p:blipFill>
        <p:spPr>
          <a:xfrm>
            <a:off x="2819400" y="2286000"/>
            <a:ext cx="6400800" cy="4062883"/>
          </a:xfrm>
        </p:spPr>
      </p:pic>
    </p:spTree>
    <p:extLst>
      <p:ext uri="{BB962C8B-B14F-4D97-AF65-F5344CB8AC3E}">
        <p14:creationId xmlns:p14="http://schemas.microsoft.com/office/powerpoint/2010/main" val="315228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9" b="69652"/>
          <a:stretch/>
        </p:blipFill>
        <p:spPr>
          <a:xfrm>
            <a:off x="3200400" y="2286000"/>
            <a:ext cx="4191000" cy="4187802"/>
          </a:xfrm>
        </p:spPr>
      </p:pic>
    </p:spTree>
    <p:extLst>
      <p:ext uri="{BB962C8B-B14F-4D97-AF65-F5344CB8AC3E}">
        <p14:creationId xmlns:p14="http://schemas.microsoft.com/office/powerpoint/2010/main" val="3399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48699" r="27843" b="32245"/>
          <a:stretch/>
        </p:blipFill>
        <p:spPr>
          <a:xfrm>
            <a:off x="2819400" y="3200400"/>
            <a:ext cx="7010400" cy="2743204"/>
          </a:xfrm>
        </p:spPr>
      </p:pic>
    </p:spTree>
    <p:extLst>
      <p:ext uri="{BB962C8B-B14F-4D97-AF65-F5344CB8AC3E}">
        <p14:creationId xmlns:p14="http://schemas.microsoft.com/office/powerpoint/2010/main" val="1498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Rarity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6" t="49404" b="33657"/>
          <a:stretch/>
        </p:blipFill>
        <p:spPr>
          <a:xfrm>
            <a:off x="3733800" y="2575080"/>
            <a:ext cx="4038600" cy="3871977"/>
          </a:xfrm>
        </p:spPr>
      </p:pic>
    </p:spTree>
    <p:extLst>
      <p:ext uri="{BB962C8B-B14F-4D97-AF65-F5344CB8AC3E}">
        <p14:creationId xmlns:p14="http://schemas.microsoft.com/office/powerpoint/2010/main" val="196585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for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" t="59991" r="3880" b="8249"/>
          <a:stretch/>
        </p:blipFill>
        <p:spPr>
          <a:xfrm>
            <a:off x="2438400" y="2514599"/>
            <a:ext cx="6858000" cy="3318387"/>
          </a:xfrm>
        </p:spPr>
      </p:pic>
    </p:spTree>
    <p:extLst>
      <p:ext uri="{BB962C8B-B14F-4D97-AF65-F5344CB8AC3E}">
        <p14:creationId xmlns:p14="http://schemas.microsoft.com/office/powerpoint/2010/main" val="337311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and Defense of the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7" t="85399"/>
          <a:stretch/>
        </p:blipFill>
        <p:spPr>
          <a:xfrm>
            <a:off x="2997634" y="3048000"/>
            <a:ext cx="4979234" cy="3026724"/>
          </a:xfrm>
        </p:spPr>
      </p:pic>
    </p:spTree>
    <p:extLst>
      <p:ext uri="{BB962C8B-B14F-4D97-AF65-F5344CB8AC3E}">
        <p14:creationId xmlns:p14="http://schemas.microsoft.com/office/powerpoint/2010/main" val="1617809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Trebuchet MS</vt:lpstr>
      <vt:lpstr>Berlin</vt:lpstr>
      <vt:lpstr>Magic the Gathering  Card Scanner</vt:lpstr>
      <vt:lpstr>What is Magic the Gathering</vt:lpstr>
      <vt:lpstr>Magic the Gathering Cards</vt:lpstr>
      <vt:lpstr>Name of the card</vt:lpstr>
      <vt:lpstr>Cost of the Card</vt:lpstr>
      <vt:lpstr>Type of the Card</vt:lpstr>
      <vt:lpstr>Set and Rarity of the Card</vt:lpstr>
      <vt:lpstr>Description for the Card</vt:lpstr>
      <vt:lpstr>Attack and Defense of the Card</vt:lpstr>
      <vt:lpstr>Image for the Card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2016-05-10T15:21:49Z</dcterms:created>
  <dcterms:modified xsi:type="dcterms:W3CDTF">2016-05-10T17:34:45Z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