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5" r:id="rId4"/>
    <p:sldId id="27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60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21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74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4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89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364" y="3429000"/>
            <a:ext cx="8144134" cy="1373070"/>
          </a:xfrm>
        </p:spPr>
        <p:txBody>
          <a:bodyPr/>
          <a:lstStyle/>
          <a:p>
            <a:r>
              <a:rPr lang="en-US" dirty="0" smtClean="0"/>
              <a:t>Magic the Gathering </a:t>
            </a:r>
            <a:br>
              <a:rPr lang="en-US" dirty="0" smtClean="0"/>
            </a:br>
            <a:r>
              <a:rPr lang="en-US" dirty="0" smtClean="0"/>
              <a:t>Card Scanner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64" y="5105400"/>
            <a:ext cx="8144134" cy="406561"/>
          </a:xfrm>
        </p:spPr>
        <p:txBody>
          <a:bodyPr/>
          <a:lstStyle/>
          <a:p>
            <a:r>
              <a:rPr lang="en-US" dirty="0" smtClean="0"/>
              <a:t>Klayton, </a:t>
            </a:r>
            <a:r>
              <a:rPr lang="en-US" dirty="0" err="1" smtClean="0"/>
              <a:t>Radeeb</a:t>
            </a:r>
            <a:r>
              <a:rPr lang="en-US" dirty="0" smtClean="0"/>
              <a:t>, Sam, TJ, and Zach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for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" t="59991" r="3880" b="8249"/>
          <a:stretch/>
        </p:blipFill>
        <p:spPr>
          <a:xfrm>
            <a:off x="2438400" y="2514599"/>
            <a:ext cx="6858000" cy="3318387"/>
          </a:xfrm>
        </p:spPr>
      </p:pic>
      <p:sp>
        <p:nvSpPr>
          <p:cNvPr id="5" name="Rectangle 4"/>
          <p:cNvSpPr/>
          <p:nvPr/>
        </p:nvSpPr>
        <p:spPr>
          <a:xfrm>
            <a:off x="2743200" y="2819400"/>
            <a:ext cx="6172200" cy="2743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Toughness </a:t>
            </a:r>
            <a:r>
              <a:rPr lang="en-US" dirty="0" smtClean="0"/>
              <a:t>of </a:t>
            </a:r>
            <a:r>
              <a:rPr lang="en-US" dirty="0" smtClean="0"/>
              <a:t>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7" t="85399"/>
          <a:stretch/>
        </p:blipFill>
        <p:spPr>
          <a:xfrm>
            <a:off x="2997634" y="3048000"/>
            <a:ext cx="4979234" cy="3026724"/>
          </a:xfrm>
        </p:spPr>
      </p:pic>
      <p:sp>
        <p:nvSpPr>
          <p:cNvPr id="5" name="Rectangle 4"/>
          <p:cNvSpPr/>
          <p:nvPr/>
        </p:nvSpPr>
        <p:spPr>
          <a:xfrm>
            <a:off x="4419600" y="3951762"/>
            <a:ext cx="2286000" cy="848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0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7058" r="6766" b="40009"/>
          <a:stretch/>
        </p:blipFill>
        <p:spPr>
          <a:xfrm>
            <a:off x="3505200" y="2438400"/>
            <a:ext cx="4343400" cy="3744312"/>
          </a:xfrm>
        </p:spPr>
      </p:pic>
      <p:sp>
        <p:nvSpPr>
          <p:cNvPr id="5" name="Rectangle 4"/>
          <p:cNvSpPr/>
          <p:nvPr/>
        </p:nvSpPr>
        <p:spPr>
          <a:xfrm>
            <a:off x="3506050" y="2743200"/>
            <a:ext cx="4266349" cy="3124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0127"/>
          </a:xfrm>
        </p:spPr>
        <p:txBody>
          <a:bodyPr/>
          <a:lstStyle/>
          <a:p>
            <a:r>
              <a:rPr lang="en-US" dirty="0" smtClean="0"/>
              <a:t>Write a program that identifies a card from Magic: The Gathering based on a picture of it</a:t>
            </a:r>
          </a:p>
          <a:p>
            <a:endParaRPr lang="en-US" dirty="0" smtClean="0"/>
          </a:p>
          <a:p>
            <a:r>
              <a:rPr lang="en-US" dirty="0"/>
              <a:t>Not particularly concerned with front-end usability</a:t>
            </a:r>
          </a:p>
          <a:p>
            <a:pPr lvl="1"/>
            <a:r>
              <a:rPr lang="en-US" dirty="0"/>
              <a:t>Envisioned as a back-end, cloud-hosted component of a mobile </a:t>
            </a:r>
            <a:r>
              <a:rPr lang="en-US" dirty="0" smtClean="0"/>
              <a:t>app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Could be tied into </a:t>
            </a:r>
            <a:r>
              <a:rPr lang="en-US" sz="2400" dirty="0" smtClean="0"/>
              <a:t>external </a:t>
            </a:r>
            <a:r>
              <a:rPr lang="en-US" sz="2400" dirty="0"/>
              <a:t>databases/APIs to fetch </a:t>
            </a:r>
            <a:r>
              <a:rPr lang="en-US" sz="2400" dirty="0" smtClean="0"/>
              <a:t>useful data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 smtClean="0"/>
              <a:t>Pricing information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 smtClean="0"/>
              <a:t>Rules clarification</a:t>
            </a:r>
          </a:p>
          <a:p>
            <a:pPr marL="685800" lvl="2">
              <a:spcBef>
                <a:spcPts val="1000"/>
              </a:spcBef>
            </a:pPr>
            <a:endParaRPr lang="en-US" sz="2200" dirty="0" smtClean="0"/>
          </a:p>
          <a:p>
            <a:pPr marL="685800" lvl="2">
              <a:spcBef>
                <a:spcPts val="1000"/>
              </a:spcBef>
            </a:pPr>
            <a:endParaRPr lang="en-US" sz="2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we considered using external libraries</a:t>
            </a:r>
          </a:p>
          <a:p>
            <a:pPr lvl="1"/>
            <a:r>
              <a:rPr lang="en-US" dirty="0"/>
              <a:t>Processing’s version of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Ultimately decided to write it all in Processing ourselves.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6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Magic: </a:t>
            </a:r>
            <a:r>
              <a:rPr lang="en-US" dirty="0" smtClean="0"/>
              <a:t>the </a:t>
            </a:r>
            <a:r>
              <a:rPr lang="en-US" dirty="0" smtClean="0"/>
              <a:t>Gathering?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 is a trading card game</a:t>
            </a:r>
            <a:endParaRPr dirty="0"/>
          </a:p>
          <a:p>
            <a:r>
              <a:rPr lang="en-US" dirty="0" smtClean="0"/>
              <a:t>Originally published in 1993</a:t>
            </a:r>
            <a:endParaRPr dirty="0"/>
          </a:p>
          <a:p>
            <a:r>
              <a:rPr lang="en-US" dirty="0" smtClean="0"/>
              <a:t>One of the most popular trading card games in the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Over 10,000 unique cards exist!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the Gathering 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09800"/>
            <a:ext cx="3200400" cy="4461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r="-1" b="939"/>
          <a:stretch/>
        </p:blipFill>
        <p:spPr>
          <a:xfrm>
            <a:off x="7086600" y="2203649"/>
            <a:ext cx="3207582" cy="4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of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t="1" r="27735" b="66350"/>
          <a:stretch/>
        </p:blipFill>
        <p:spPr>
          <a:xfrm>
            <a:off x="3048000" y="2286000"/>
            <a:ext cx="6172200" cy="4062883"/>
          </a:xfrm>
        </p:spPr>
      </p:pic>
      <p:sp>
        <p:nvSpPr>
          <p:cNvPr id="3" name="Rectangle 2"/>
          <p:cNvSpPr/>
          <p:nvPr/>
        </p:nvSpPr>
        <p:spPr>
          <a:xfrm>
            <a:off x="3657600" y="2895600"/>
            <a:ext cx="39624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9" b="69652"/>
          <a:stretch/>
        </p:blipFill>
        <p:spPr>
          <a:xfrm>
            <a:off x="3200400" y="2286000"/>
            <a:ext cx="4191000" cy="4187802"/>
          </a:xfrm>
        </p:spPr>
      </p:pic>
      <p:sp>
        <p:nvSpPr>
          <p:cNvPr id="5" name="Rectangle 4"/>
          <p:cNvSpPr/>
          <p:nvPr/>
        </p:nvSpPr>
        <p:spPr>
          <a:xfrm>
            <a:off x="3276600" y="3048000"/>
            <a:ext cx="33528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" t="48699" r="27843" b="32245"/>
          <a:stretch/>
        </p:blipFill>
        <p:spPr>
          <a:xfrm>
            <a:off x="2819400" y="3200400"/>
            <a:ext cx="7010400" cy="2743204"/>
          </a:xfrm>
        </p:spPr>
      </p:pic>
      <p:sp>
        <p:nvSpPr>
          <p:cNvPr id="5" name="Rectangle 4"/>
          <p:cNvSpPr/>
          <p:nvPr/>
        </p:nvSpPr>
        <p:spPr>
          <a:xfrm>
            <a:off x="3352800" y="4343400"/>
            <a:ext cx="58674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Rarity of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6" t="49404" b="33657"/>
          <a:stretch/>
        </p:blipFill>
        <p:spPr>
          <a:xfrm>
            <a:off x="3733800" y="2575080"/>
            <a:ext cx="4038600" cy="3871977"/>
          </a:xfrm>
        </p:spPr>
      </p:pic>
      <p:sp>
        <p:nvSpPr>
          <p:cNvPr id="5" name="Rectangle 4"/>
          <p:cNvSpPr/>
          <p:nvPr/>
        </p:nvSpPr>
        <p:spPr>
          <a:xfrm>
            <a:off x="5105400" y="4267200"/>
            <a:ext cx="1447800" cy="990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569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156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Trebuchet MS</vt:lpstr>
      <vt:lpstr>Berlin</vt:lpstr>
      <vt:lpstr>Magic the Gathering  Card Scanner</vt:lpstr>
      <vt:lpstr>Goals</vt:lpstr>
      <vt:lpstr>Plans</vt:lpstr>
      <vt:lpstr>What is Magic: the Gathering?</vt:lpstr>
      <vt:lpstr>Magic the Gathering Cards</vt:lpstr>
      <vt:lpstr>Name of the card</vt:lpstr>
      <vt:lpstr>Cost of the Card</vt:lpstr>
      <vt:lpstr>Type of the Card</vt:lpstr>
      <vt:lpstr>Set and Rarity of the Card</vt:lpstr>
      <vt:lpstr>Description for the Card</vt:lpstr>
      <vt:lpstr>Power and Toughness of the Card</vt:lpstr>
      <vt:lpstr>Image for the Card</vt:lpstr>
      <vt:lpstr>Demo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2016-05-10T15:21:49Z</dcterms:created>
  <dcterms:modified xsi:type="dcterms:W3CDTF">2016-05-12T14:32:46Z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