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43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88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306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41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425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69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87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05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9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29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20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8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540EAC-B136-4D8E-9B1B-3E030987454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785C171-FE98-4237-A647-1EAE539A4E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7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ABED-1773-451A-3D1A-8FC44A31A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429" y="108857"/>
            <a:ext cx="11560628" cy="7184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Hospital Patient Visit &amp; Outcome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ABFA2C-5369-5963-CB5D-AE1FB13C3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29" y="1020124"/>
            <a:ext cx="9797142" cy="56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3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BB8C3EC8-2B96-3378-3849-C02BD429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74345"/>
            <a:ext cx="1015755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1.Increase Staffing in Emergency Departments: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to high patient inflow and longer average treatment duration.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Treatment Plans: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departments with higher durations (e.g., Surgery), consider procedural audits.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Diagnostics for Flu Cases: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 being a top diagnosis suggests need for preventive campaigns and seasonal awareness.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 More Resources to Young Adult Services: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patients aged 19–35 dominate visits, tailor healthcare packages accordingly.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Investigate Gender-Based Outcome Differences: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difference in recovery rates by gender—worth evaluating underlying causes.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67C6-8F12-FF23-7177-0B48A319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561" y="659961"/>
            <a:ext cx="3821640" cy="54835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b="1" dirty="0"/>
              <a:t>Card Visuals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2FF1D-5594-01BF-D0D5-759ABE88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3" y="1642836"/>
            <a:ext cx="1379792" cy="745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91D910-78F7-DD80-921B-A90F04A0619F}"/>
              </a:ext>
            </a:extLst>
          </p:cNvPr>
          <p:cNvSpPr txBox="1"/>
          <p:nvPr/>
        </p:nvSpPr>
        <p:spPr>
          <a:xfrm>
            <a:off x="635063" y="1240580"/>
            <a:ext cx="3037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1a. Patient Visit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BCE7E-9818-FC86-EE12-D5A4971B17E0}"/>
              </a:ext>
            </a:extLst>
          </p:cNvPr>
          <p:cNvSpPr txBox="1"/>
          <p:nvPr/>
        </p:nvSpPr>
        <p:spPr>
          <a:xfrm>
            <a:off x="838200" y="2643977"/>
            <a:ext cx="4463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1b. What is the  Average treatment duration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D0E861-50EF-D8D8-9122-83E8A2AAF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9" y="3183471"/>
            <a:ext cx="1917882" cy="8776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421092-8D30-C906-E73C-19D78F21CDD8}"/>
              </a:ext>
            </a:extLst>
          </p:cNvPr>
          <p:cNvSpPr txBox="1"/>
          <p:nvPr/>
        </p:nvSpPr>
        <p:spPr>
          <a:xfrm>
            <a:off x="739048" y="43717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1c. What is the Percentage of recovered patients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05F852-BF18-9F84-971B-475DE03D0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3" y="4980781"/>
            <a:ext cx="1689285" cy="8776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3C8478-6F30-A378-6BE8-3BFE950E2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46" y="1530892"/>
            <a:ext cx="1244166" cy="8573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3F0F920-9E76-C0FB-5A21-B8492EC4BAB7}"/>
              </a:ext>
            </a:extLst>
          </p:cNvPr>
          <p:cNvSpPr txBox="1"/>
          <p:nvPr/>
        </p:nvSpPr>
        <p:spPr>
          <a:xfrm>
            <a:off x="7347858" y="1208315"/>
            <a:ext cx="357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1d. Total unique diagnoses</a:t>
            </a:r>
          </a:p>
        </p:txBody>
      </p:sp>
    </p:spTree>
    <p:extLst>
      <p:ext uri="{BB962C8B-B14F-4D97-AF65-F5344CB8AC3E}">
        <p14:creationId xmlns:p14="http://schemas.microsoft.com/office/powerpoint/2010/main" val="236915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45B133-0388-4EAC-92B9-5C63FCF2FFF2}"/>
              </a:ext>
            </a:extLst>
          </p:cNvPr>
          <p:cNvSpPr txBox="1"/>
          <p:nvPr/>
        </p:nvSpPr>
        <p:spPr>
          <a:xfrm>
            <a:off x="1463801" y="1920213"/>
            <a:ext cx="4716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2.What is the Visit Trends?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69E05-70B8-4295-0CD4-76C611EBA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70" y="2494204"/>
            <a:ext cx="7085289" cy="361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9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C948C7-2296-C922-99BC-B033BBE4592E}"/>
              </a:ext>
            </a:extLst>
          </p:cNvPr>
          <p:cNvSpPr txBox="1"/>
          <p:nvPr/>
        </p:nvSpPr>
        <p:spPr>
          <a:xfrm>
            <a:off x="1372123" y="1844537"/>
            <a:ext cx="674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3. Visits by Department and Hospital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D41F4-CE83-2607-0C9D-DDC16E1B9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15" y="2489813"/>
            <a:ext cx="8105137" cy="36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0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CB092F-AB7A-DC25-2242-466E8C727786}"/>
              </a:ext>
            </a:extLst>
          </p:cNvPr>
          <p:cNvSpPr txBox="1"/>
          <p:nvPr/>
        </p:nvSpPr>
        <p:spPr>
          <a:xfrm>
            <a:off x="1013421" y="160072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4. Patient Demographics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6B60D4-51E8-8878-6279-372C472A0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605" y="2271035"/>
            <a:ext cx="7195457" cy="383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AD432-ED41-DE8B-C805-CA778C046726}"/>
              </a:ext>
            </a:extLst>
          </p:cNvPr>
          <p:cNvSpPr txBox="1"/>
          <p:nvPr/>
        </p:nvSpPr>
        <p:spPr>
          <a:xfrm>
            <a:off x="1049094" y="19555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 6. Diagnosis &amp; Treatment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9FFF1-D28F-85BD-1910-1343A7CB5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795" y="2478797"/>
            <a:ext cx="7356056" cy="36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550FF9-43D2-CC38-323E-4AD85857C79E}"/>
              </a:ext>
            </a:extLst>
          </p:cNvPr>
          <p:cNvSpPr txBox="1"/>
          <p:nvPr/>
        </p:nvSpPr>
        <p:spPr>
          <a:xfrm>
            <a:off x="1107683" y="1890832"/>
            <a:ext cx="5535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6. Outcome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289470-B596-6C62-CB66-8D95FEBFA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075" y="2507456"/>
            <a:ext cx="6632154" cy="369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0A45FE-DEA2-845C-1354-4BD69726B99F}"/>
              </a:ext>
            </a:extLst>
          </p:cNvPr>
          <p:cNvSpPr txBox="1"/>
          <p:nvPr/>
        </p:nvSpPr>
        <p:spPr>
          <a:xfrm>
            <a:off x="1058668" y="1966592"/>
            <a:ext cx="7060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7.  Avg. Treatment Duration by Department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FA189-5D98-EA4E-DE15-21142DB6F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17" y="2489812"/>
            <a:ext cx="6683969" cy="37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5">
            <a:extLst>
              <a:ext uri="{FF2B5EF4-FFF2-40B4-BE49-F238E27FC236}">
                <a16:creationId xmlns:a16="http://schemas.microsoft.com/office/drawing/2014/main" id="{0BD47DE6-CDF3-0B7F-C7E7-C90A7F71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62" y="612844"/>
            <a:ext cx="1094027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1.High Departmental Load: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Emergency department in Hospital C recorded the highest number of visits.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Recovery Rate: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recovery rate: 73%. Hospital B has the highest recovery rate (~80%).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 Trends: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aged 19–35 formed the majority of hospital visits (~42%).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Distribution: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 patients accounted for 54% of total visits.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Treatment Duration: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treatment duration was 5.6 days. The Surgery department has the highest avg duration.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Diagnosis: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 and Fractures were the most recurring diagnoses across all hospitals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8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</TotalTime>
  <Words>276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Hospital Patient Visit &amp; Outcome Analysis</vt:lpstr>
      <vt:lpstr> Card Visuals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nene okogo</dc:creator>
  <cp:lastModifiedBy>nene okogo</cp:lastModifiedBy>
  <cp:revision>1</cp:revision>
  <dcterms:created xsi:type="dcterms:W3CDTF">2025-07-21T16:02:55Z</dcterms:created>
  <dcterms:modified xsi:type="dcterms:W3CDTF">2025-07-21T16:12:28Z</dcterms:modified>
</cp:coreProperties>
</file>