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A5D6E-C71F-417A-A2F7-3E07CF18D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6FA67-44B0-4B4B-8CEE-CD4CA6F2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858F52-AF1C-4D07-96E7-23C3F35C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0A04A-A65A-4AA8-8A69-CB1BC53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356FF-06EE-4F41-B98B-CCB6E227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DF44E-39F2-4DD5-87C3-D25110ED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49C24D-6144-4F00-BBBF-D0E21757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CF2D8-E9CB-4E38-AF24-4F5F8EF7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1C1CB-3B40-4D8E-B766-675DACA2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FAAA99-4A65-4BC6-90B0-86FCEC87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9A892D-4BB5-4DD7-8778-FAB43D43C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DDE927-A5E7-46CC-8165-26D6971B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CA230-F5F4-48BA-AA1C-0EF1FDBA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2027-ECD8-478E-B8A4-1343C3A6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75A31-74C4-43E0-B444-1C9AD34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1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0E3D-5822-4B05-9B2A-6F2D44EA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9B867C-6DA4-4AC5-BD9C-FD0C289F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6FF2E-7BD6-4B56-A616-882819E7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67F59-11DD-44F1-94BA-117EAF5A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27675-1D66-48B5-91FB-C0F9340B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24D52-77B7-4B2E-A6B8-9E19D6B3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7B2B4-2DF6-4B03-9157-A27082A1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52FA3-3152-49D6-B6A2-84A3B94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8713-B9D2-4BA9-BB65-6E4CC0B3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ECE25-73A5-4DDE-9770-73E3D220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0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127F2-AB54-493C-9E7D-1F590A92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FE9CD-A2DD-47CB-AB34-9C4F3124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4871A0-DA9F-45CA-9A7E-162807D9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2BC61-9D73-469F-B7EA-2DEBA9B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7D140-AC71-4099-B77E-439CE5D6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0176E-F7F7-4C34-865F-6394649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942EA-C6AD-4A0E-91E5-C209A79D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CC9BC-A053-4110-BAD9-3FFDDEE0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56C1B-740D-4B8B-8FD4-BEB47DA7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CC15BB-F439-4B6D-9A94-FE357C03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065E8-AF41-4D49-AD3A-204EDF93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FDA7DE-0723-4066-AF79-140503B8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252E1F-B7D3-44C3-9464-CB4BAE01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91A5BD-AE90-4A04-A3DB-12C625A4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8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86D93-AD09-4C2E-B0FD-94BFB345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D0D51-5C66-4AE8-BCC5-1050D04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041AD6-BDCC-4F99-A950-D5C5F853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E11A1A-7E75-490A-9FD6-B697D97B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1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64CF81-9084-43A0-A2B7-DAD254AE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8768C-EAE4-4B4B-8095-A06AC50D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153D62-03FA-4C03-B588-B8B6EE87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3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8ECD7-0CD7-4C82-AEEE-DD1BCFBF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B78F4-9E61-4E2E-A593-FFFD98C2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EF852-A04B-4361-A3E2-9A3DFCB03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5ACBA-30FF-4C22-8BDE-60B5B0E0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5EF73-9F87-4508-A951-E7FA651C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1AC4AC-1D43-4E5F-B8E3-E38737C3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3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21CA8-519D-49AC-884F-40DFDAE7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5B992C-CFA6-4B7E-BEA9-5100806AD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5C5FEF-C3BC-40C6-881C-0A581387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6403F-EB22-4BDA-BA08-36460919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4490C-B1F9-4ED0-984F-EBB79B0C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239D1D-256C-40B9-92C8-4E50839C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8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DFCF82-4469-478F-9103-2D2ED7F3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0D640-D206-4970-B4FC-B39F25A7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B94C2-E619-4DC3-BC6C-4904BEC93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3593-ECA2-4118-AE6A-5141A75F866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CC58A-64EE-4954-A34B-CB20F641C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DDD2D-164E-4712-84F0-FC568088D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FEC2-8E8A-436D-9993-04B680E7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4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BEC1400-6D61-4AAD-98B9-A50E785314E5}"/>
              </a:ext>
            </a:extLst>
          </p:cNvPr>
          <p:cNvSpPr txBox="1"/>
          <p:nvPr/>
        </p:nvSpPr>
        <p:spPr>
          <a:xfrm>
            <a:off x="207623" y="459770"/>
            <a:ext cx="3342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Person, Bike, Docking Station (DS)</a:t>
            </a:r>
          </a:p>
          <a:p>
            <a:r>
              <a:rPr lang="de-DE" dirty="0"/>
              <a:t>Use, release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84FA58F7-893D-42BC-B71A-4570F8D32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20177"/>
              </p:ext>
            </p:extLst>
          </p:nvPr>
        </p:nvGraphicFramePr>
        <p:xfrm>
          <a:off x="3257628" y="8807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9745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681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Mesage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7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Release_bike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Use_bike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77757"/>
                  </a:ext>
                </a:extLst>
              </a:tr>
            </a:tbl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3C235E5A-037A-47E5-859C-B40A9FD0E208}"/>
              </a:ext>
            </a:extLst>
          </p:cNvPr>
          <p:cNvSpPr/>
          <p:nvPr/>
        </p:nvSpPr>
        <p:spPr>
          <a:xfrm>
            <a:off x="2072081" y="3179428"/>
            <a:ext cx="1417739" cy="34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9532F29-4081-4AFC-92FB-C220D5460793}"/>
              </a:ext>
            </a:extLst>
          </p:cNvPr>
          <p:cNvSpPr/>
          <p:nvPr/>
        </p:nvSpPr>
        <p:spPr>
          <a:xfrm>
            <a:off x="2080469" y="4164435"/>
            <a:ext cx="1417739" cy="34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CCD0000-4D52-4192-89CB-528CFB772A36}"/>
              </a:ext>
            </a:extLst>
          </p:cNvPr>
          <p:cNvCxnSpPr>
            <a:cxnSpLocks/>
          </p:cNvCxnSpPr>
          <p:nvPr/>
        </p:nvCxnSpPr>
        <p:spPr>
          <a:xfrm>
            <a:off x="2751589" y="3548543"/>
            <a:ext cx="0" cy="55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54DFEBD-DC72-47AE-8D5F-5FD3ABD591F1}"/>
              </a:ext>
            </a:extLst>
          </p:cNvPr>
          <p:cNvSpPr/>
          <p:nvPr/>
        </p:nvSpPr>
        <p:spPr>
          <a:xfrm>
            <a:off x="2080469" y="5125467"/>
            <a:ext cx="1417739" cy="34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Bike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DDDF550-72F7-4C04-B41F-8CA02AE95AE9}"/>
              </a:ext>
            </a:extLst>
          </p:cNvPr>
          <p:cNvCxnSpPr>
            <a:cxnSpLocks/>
          </p:cNvCxnSpPr>
          <p:nvPr/>
        </p:nvCxnSpPr>
        <p:spPr>
          <a:xfrm>
            <a:off x="2751589" y="4571793"/>
            <a:ext cx="0" cy="55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C73FEFD-7770-4197-A5E3-ECBC961373A7}"/>
              </a:ext>
            </a:extLst>
          </p:cNvPr>
          <p:cNvSpPr txBox="1"/>
          <p:nvPr/>
        </p:nvSpPr>
        <p:spPr>
          <a:xfrm>
            <a:off x="4345497" y="159391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Use_bike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3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4723673-6217-40BD-95E2-F5ADB2ABD91D}"/>
              </a:ext>
            </a:extLst>
          </p:cNvPr>
          <p:cNvSpPr txBox="1"/>
          <p:nvPr/>
        </p:nvSpPr>
        <p:spPr>
          <a:xfrm>
            <a:off x="541679" y="651394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Person, Bike</a:t>
            </a:r>
          </a:p>
          <a:p>
            <a:r>
              <a:rPr lang="de-DE" dirty="0"/>
              <a:t>Use,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working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C50DC55-168F-427A-BFAB-2421277B2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77141"/>
              </p:ext>
            </p:extLst>
          </p:nvPr>
        </p:nvGraphicFramePr>
        <p:xfrm>
          <a:off x="2992935" y="129772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9745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681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Mesage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7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Working?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7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Methode </a:t>
                      </a:r>
                      <a:r>
                        <a:rPr lang="de-DE" dirty="0" err="1"/>
                        <a:t>use_bike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77757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A010C4E0-2CB3-4AD9-8972-55D631DC4323}"/>
              </a:ext>
            </a:extLst>
          </p:cNvPr>
          <p:cNvSpPr/>
          <p:nvPr/>
        </p:nvSpPr>
        <p:spPr>
          <a:xfrm>
            <a:off x="2072081" y="3179428"/>
            <a:ext cx="1417739" cy="34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F31670-19D6-4076-A21A-BC46F440C53D}"/>
              </a:ext>
            </a:extLst>
          </p:cNvPr>
          <p:cNvSpPr/>
          <p:nvPr/>
        </p:nvSpPr>
        <p:spPr>
          <a:xfrm>
            <a:off x="2072081" y="4034899"/>
            <a:ext cx="1417739" cy="34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Bike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A120ED8-963E-42D4-AA2A-1250B4D2C13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80951" y="3521279"/>
            <a:ext cx="0" cy="513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6DBF924-6F09-4823-AAAD-8E079D1B46CC}"/>
              </a:ext>
            </a:extLst>
          </p:cNvPr>
          <p:cNvSpPr txBox="1"/>
          <p:nvPr/>
        </p:nvSpPr>
        <p:spPr>
          <a:xfrm>
            <a:off x="3993160" y="293615"/>
            <a:ext cx="413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check_bike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7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Urs Burger</dc:creator>
  <cp:lastModifiedBy>Urs Burger</cp:lastModifiedBy>
  <cp:revision>1</cp:revision>
  <dcterms:created xsi:type="dcterms:W3CDTF">2021-10-11T13:43:11Z</dcterms:created>
  <dcterms:modified xsi:type="dcterms:W3CDTF">2021-10-11T13:43:54Z</dcterms:modified>
</cp:coreProperties>
</file>