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6CE-EAEE-48AF-89BC-B53421A66DA9}" type="datetimeFigureOut">
              <a:rPr lang="id-ID" smtClean="0"/>
              <a:t>26/10/2014</a:t>
            </a:fld>
            <a:endParaRPr lang="id-ID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6CE-EAEE-48AF-89BC-B53421A66DA9}" type="datetimeFigureOut">
              <a:rPr lang="id-ID" smtClean="0"/>
              <a:t>26/10/2014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6CE-EAEE-48AF-89BC-B53421A66DA9}" type="datetimeFigureOut">
              <a:rPr lang="id-ID" smtClean="0"/>
              <a:t>26/10/2014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60A26CE-EAEE-48AF-89BC-B53421A66DA9}" type="datetimeFigureOut">
              <a:rPr lang="id-ID" smtClean="0"/>
              <a:t>26/10/2014</a:t>
            </a:fld>
            <a:endParaRPr lang="id-ID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6CE-EAEE-48AF-89BC-B53421A66DA9}" type="datetimeFigureOut">
              <a:rPr lang="id-ID" smtClean="0"/>
              <a:t>26/10/2014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6CE-EAEE-48AF-89BC-B53421A66DA9}" type="datetimeFigureOut">
              <a:rPr lang="id-ID" smtClean="0"/>
              <a:t>26/10/2014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6CE-EAEE-48AF-89BC-B53421A66DA9}" type="datetimeFigureOut">
              <a:rPr lang="id-ID" smtClean="0"/>
              <a:t>26/10/2014</a:t>
            </a:fld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6CE-EAEE-48AF-89BC-B53421A66DA9}" type="datetimeFigureOut">
              <a:rPr lang="id-ID" smtClean="0"/>
              <a:t>26/10/2014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6CE-EAEE-48AF-89BC-B53421A66DA9}" type="datetimeFigureOut">
              <a:rPr lang="id-ID" smtClean="0"/>
              <a:t>26/10/2014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60A26CE-EAEE-48AF-89BC-B53421A66DA9}" type="datetimeFigureOut">
              <a:rPr lang="id-ID" smtClean="0"/>
              <a:t>26/10/2014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6CE-EAEE-48AF-89BC-B53421A66DA9}" type="datetimeFigureOut">
              <a:rPr lang="id-ID" smtClean="0"/>
              <a:t>26/10/2014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60A26CE-EAEE-48AF-89BC-B53421A66DA9}" type="datetimeFigureOut">
              <a:rPr lang="id-ID" smtClean="0"/>
              <a:t>26/10/2014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24" y="4572008"/>
            <a:ext cx="4500594" cy="1428760"/>
          </a:xfrm>
        </p:spPr>
        <p:txBody>
          <a:bodyPr>
            <a:normAutofit fontScale="92500"/>
          </a:bodyPr>
          <a:lstStyle/>
          <a:p>
            <a:pPr algn="l"/>
            <a:r>
              <a:rPr lang="id-ID" sz="2400" dirty="0" smtClean="0">
                <a:latin typeface="Bradley Hand ITC" pitchFamily="66" charset="0"/>
              </a:rPr>
              <a:t>Kelompok</a:t>
            </a:r>
          </a:p>
          <a:p>
            <a:pPr algn="l"/>
            <a:r>
              <a:rPr lang="id-ID" sz="2400" dirty="0" smtClean="0">
                <a:latin typeface="Bradley Hand ITC" pitchFamily="66" charset="0"/>
              </a:rPr>
              <a:t>Neneng Sapuroh (1127050115)</a:t>
            </a:r>
          </a:p>
          <a:p>
            <a:pPr algn="l"/>
            <a:r>
              <a:rPr lang="id-ID" sz="2400" dirty="0" smtClean="0">
                <a:latin typeface="Bradley Hand ITC" pitchFamily="66" charset="0"/>
              </a:rPr>
              <a:t>Nurida Ahsanti (1127050118)</a:t>
            </a:r>
            <a:endParaRPr lang="id-ID" sz="2400" dirty="0">
              <a:latin typeface="Bradley Hand ITC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428736"/>
            <a:ext cx="7772400" cy="1470025"/>
          </a:xfrm>
        </p:spPr>
        <p:txBody>
          <a:bodyPr/>
          <a:lstStyle/>
          <a:p>
            <a:r>
              <a:rPr lang="id-ID" b="1" dirty="0" smtClean="0">
                <a:latin typeface="Matura MT Script Capitals" pitchFamily="66" charset="0"/>
              </a:rPr>
              <a:t>Aplikasi Do’a Sehari-hari</a:t>
            </a:r>
            <a:endParaRPr lang="id-ID" b="1" dirty="0">
              <a:latin typeface="Matura MT Script Capitals" pitchFamily="66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Use Case Diagram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6047" t="19530" r="49558" b="44002"/>
          <a:stretch/>
        </p:blipFill>
        <p:spPr bwMode="auto">
          <a:xfrm>
            <a:off x="1285853" y="1643050"/>
            <a:ext cx="6643734" cy="42148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Diagram Konteks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l="30445" t="35447" r="32599" b="39973"/>
          <a:stretch>
            <a:fillRect/>
          </a:stretch>
        </p:blipFill>
        <p:spPr bwMode="auto">
          <a:xfrm>
            <a:off x="1357290" y="1928802"/>
            <a:ext cx="6500858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DFD Level 1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l="28046" t="25360" r="19749" b="32487"/>
          <a:stretch>
            <a:fillRect/>
          </a:stretch>
        </p:blipFill>
        <p:spPr bwMode="auto">
          <a:xfrm>
            <a:off x="928662" y="1785926"/>
            <a:ext cx="7286676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Diagram Kelas</a:t>
            </a:r>
            <a:endParaRPr lang="id-ID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40845" t="38542" r="22534" b="42708"/>
          <a:stretch>
            <a:fillRect/>
          </a:stretch>
        </p:blipFill>
        <p:spPr bwMode="auto">
          <a:xfrm>
            <a:off x="714348" y="2428868"/>
            <a:ext cx="7858180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E-R Diagram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l="21289" t="25648" r="26509" b="44092"/>
          <a:stretch>
            <a:fillRect/>
          </a:stretch>
        </p:blipFill>
        <p:spPr bwMode="auto">
          <a:xfrm>
            <a:off x="1000100" y="2143116"/>
            <a:ext cx="7072362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Kebutuhan Fungsional</a:t>
            </a:r>
            <a:endParaRPr lang="id-ID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3884" t="55651" r="32628" b="18372"/>
          <a:stretch>
            <a:fillRect/>
          </a:stretch>
        </p:blipFill>
        <p:spPr bwMode="auto">
          <a:xfrm>
            <a:off x="785786" y="2214554"/>
            <a:ext cx="7643866" cy="2675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Kebutuhan Non-Fungsional</a:t>
            </a:r>
            <a:endParaRPr lang="id-ID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3449" t="43229" r="20703" b="13021"/>
          <a:stretch>
            <a:fillRect/>
          </a:stretch>
        </p:blipFill>
        <p:spPr bwMode="auto">
          <a:xfrm>
            <a:off x="617395" y="1928802"/>
            <a:ext cx="7937273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Mockup Aplikasi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9426" t="29446" r="46959" b="27586"/>
          <a:stretch/>
        </p:blipFill>
        <p:spPr bwMode="auto">
          <a:xfrm>
            <a:off x="428596" y="2143116"/>
            <a:ext cx="4373698" cy="31431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19595" t="28845" r="47297" b="27587"/>
          <a:stretch/>
        </p:blipFill>
        <p:spPr bwMode="auto">
          <a:xfrm>
            <a:off x="4929190" y="2071678"/>
            <a:ext cx="3929090" cy="32147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19</TotalTime>
  <Words>32</Words>
  <Application>Microsoft Office PowerPoint</Application>
  <PresentationFormat>On-screen Show (4:3)</PresentationFormat>
  <Paragraphs>12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Paper</vt:lpstr>
      <vt:lpstr>Aplikasi Do’a Sehari-hari</vt:lpstr>
      <vt:lpstr>Use Case Diagram</vt:lpstr>
      <vt:lpstr>Diagram Konteks</vt:lpstr>
      <vt:lpstr>DFD Level 1</vt:lpstr>
      <vt:lpstr>Diagram Kelas</vt:lpstr>
      <vt:lpstr>E-R Diagram</vt:lpstr>
      <vt:lpstr>Kebutuhan Fungsional</vt:lpstr>
      <vt:lpstr>Kebutuhan Non-Fungsional</vt:lpstr>
      <vt:lpstr>Mockup Aplikasi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Do’a Sehari-hari</dc:title>
  <dc:creator>nury</dc:creator>
  <cp:lastModifiedBy>nury</cp:lastModifiedBy>
  <cp:revision>2</cp:revision>
  <dcterms:created xsi:type="dcterms:W3CDTF">2014-10-26T16:17:25Z</dcterms:created>
  <dcterms:modified xsi:type="dcterms:W3CDTF">2014-10-26T16:37:21Z</dcterms:modified>
</cp:coreProperties>
</file>