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5" r:id="rId3"/>
    <p:sldId id="266" r:id="rId4"/>
    <p:sldId id="260" r:id="rId5"/>
    <p:sldId id="257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60A26CE-EAEE-48AF-89BC-B53421A66DA9}" type="datetimeFigureOut">
              <a:rPr lang="id-ID" smtClean="0"/>
              <a:t>27/10/2014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901FC06-3D9B-4C36-AA55-384F69FEBF6A}" type="slidenum">
              <a:rPr lang="id-ID" smtClean="0"/>
              <a:t>‹#›</a:t>
            </a:fld>
            <a:endParaRPr lang="id-ID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24" y="4572008"/>
            <a:ext cx="4500594" cy="1428760"/>
          </a:xfrm>
        </p:spPr>
        <p:txBody>
          <a:bodyPr>
            <a:normAutofit fontScale="92500"/>
          </a:bodyPr>
          <a:lstStyle/>
          <a:p>
            <a:pPr algn="l"/>
            <a:r>
              <a:rPr lang="id-ID" sz="2400" dirty="0" smtClean="0">
                <a:latin typeface="Bradley Hand ITC" pitchFamily="66" charset="0"/>
              </a:rPr>
              <a:t>Kelompok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Neneng Sapuroh (1127050115)</a:t>
            </a:r>
          </a:p>
          <a:p>
            <a:pPr algn="l"/>
            <a:r>
              <a:rPr lang="id-ID" sz="2400" dirty="0" smtClean="0">
                <a:latin typeface="Bradley Hand ITC" pitchFamily="66" charset="0"/>
              </a:rPr>
              <a:t>Nurida Ahsanti (1127050118)</a:t>
            </a:r>
            <a:endParaRPr lang="id-ID" sz="2400" dirty="0">
              <a:latin typeface="Bradley Hand ITC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470025"/>
          </a:xfrm>
        </p:spPr>
        <p:txBody>
          <a:bodyPr/>
          <a:lstStyle/>
          <a:p>
            <a:r>
              <a:rPr lang="id-ID" b="1" dirty="0" smtClean="0">
                <a:latin typeface="Matura MT Script Capitals" pitchFamily="66" charset="0"/>
              </a:rPr>
              <a:t>Aplikasi Do’a Sehari-hari</a:t>
            </a:r>
            <a:endParaRPr lang="id-ID" b="1" dirty="0">
              <a:latin typeface="Matura MT Script Capitals" pitchFamily="66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Kehidupan sekarang </a:t>
            </a:r>
            <a:r>
              <a:rPr lang="id-ID" dirty="0"/>
              <a:t>ini tidak dapat terlepas dari informasi, hal ini menjadi salah satu penyebab pentingnya keterlibatan bidang teknologi. Hasil pemanggilan ini akan di olah menjadi sebuah </a:t>
            </a:r>
            <a:r>
              <a:rPr lang="id-ID" i="1" dirty="0"/>
              <a:t>file </a:t>
            </a:r>
            <a:r>
              <a:rPr lang="id-ID" dirty="0"/>
              <a:t>keluaran (</a:t>
            </a:r>
            <a:r>
              <a:rPr lang="id-ID" i="1" dirty="0"/>
              <a:t>output</a:t>
            </a:r>
            <a:r>
              <a:rPr lang="id-ID" dirty="0"/>
              <a:t>) yang akan di tampilkan dalam bentuk gambar dan teks. Sehingga dengan digunakannya do’a-do’a sehari-hari yang sudah terkomputerisasi ini dapat meningkatkan pendapatan keimanan seseorang.</a:t>
            </a:r>
          </a:p>
          <a:p>
            <a:pPr marL="0" indent="0" algn="just">
              <a:buNone/>
            </a:pPr>
            <a:endParaRPr lang="id-ID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Deskripsi Umum Perangkat </a:t>
            </a:r>
            <a:r>
              <a:rPr lang="id-ID" b="1" dirty="0" smtClean="0"/>
              <a:t>Lunak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39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 smtClean="0"/>
              <a:t>	Aplikasi </a:t>
            </a:r>
            <a:r>
              <a:rPr lang="id-ID" dirty="0"/>
              <a:t>ini berguna untuk </a:t>
            </a:r>
            <a:r>
              <a:rPr lang="id-ID" dirty="0" smtClean="0"/>
              <a:t>masyarakat luas, menggunakan aplikasi lebih </a:t>
            </a:r>
            <a:r>
              <a:rPr lang="id-ID" dirty="0"/>
              <a:t>baik </a:t>
            </a:r>
            <a:r>
              <a:rPr lang="id-ID" dirty="0" smtClean="0"/>
              <a:t>dibandingkan dengan </a:t>
            </a:r>
            <a:r>
              <a:rPr lang="id-ID" dirty="0"/>
              <a:t>sistem </a:t>
            </a:r>
            <a:r>
              <a:rPr lang="id-ID" dirty="0" smtClean="0"/>
              <a:t>manual dalam pencarian do’a-do’a sehari-hari agar </a:t>
            </a:r>
            <a:r>
              <a:rPr lang="id-ID" dirty="0"/>
              <a:t>berjalan efektif dan efisien serta sistem pembelajaran doa yang sekarang akan lebih kondusif dibandingkan dengan sistem pembelajaran dengan buku. </a:t>
            </a:r>
          </a:p>
        </p:txBody>
      </p:sp>
    </p:spTree>
    <p:extLst>
      <p:ext uri="{BB962C8B-B14F-4D97-AF65-F5344CB8AC3E}">
        <p14:creationId xmlns:p14="http://schemas.microsoft.com/office/powerpoint/2010/main" val="15325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8" t="30357" r="41547" b="52976"/>
          <a:stretch/>
        </p:blipFill>
        <p:spPr bwMode="auto">
          <a:xfrm>
            <a:off x="1043608" y="2334944"/>
            <a:ext cx="7056784" cy="311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 Diagram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7" t="21626" r="49689" b="44644"/>
          <a:stretch/>
        </p:blipFill>
        <p:spPr bwMode="auto">
          <a:xfrm>
            <a:off x="1259632" y="2169960"/>
            <a:ext cx="684711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3" t="42063" r="36638" b="37897"/>
          <a:stretch/>
        </p:blipFill>
        <p:spPr bwMode="auto">
          <a:xfrm>
            <a:off x="1403648" y="2780928"/>
            <a:ext cx="6552434" cy="219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9" t="52976" r="28495" b="15079"/>
          <a:stretch/>
        </p:blipFill>
        <p:spPr bwMode="auto">
          <a:xfrm>
            <a:off x="739922" y="2276872"/>
            <a:ext cx="730098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Mockup Aplikasi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9426" t="29446" r="46959" b="27586"/>
          <a:stretch/>
        </p:blipFill>
        <p:spPr bwMode="auto">
          <a:xfrm>
            <a:off x="428596" y="2143116"/>
            <a:ext cx="4373698" cy="3143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19595" t="28845" r="47297" b="27587"/>
          <a:stretch/>
        </p:blipFill>
        <p:spPr bwMode="auto">
          <a:xfrm>
            <a:off x="4929190" y="2071678"/>
            <a:ext cx="3929090" cy="32147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</TotalTime>
  <Words>29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Aplikasi Do’a Sehari-hari</vt:lpstr>
      <vt:lpstr>Deskripsi Umum Perangkat Lunak</vt:lpstr>
      <vt:lpstr>PowerPoint Presentation</vt:lpstr>
      <vt:lpstr>Diagram Kelas</vt:lpstr>
      <vt:lpstr>Use Case Diagram</vt:lpstr>
      <vt:lpstr>Kebutuhan Fungsional</vt:lpstr>
      <vt:lpstr>Kebutuhan Non-Fungsional</vt:lpstr>
      <vt:lpstr>Mockup Aplikasi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Do’a Sehari-hari</dc:title>
  <dc:creator>nury</dc:creator>
  <cp:lastModifiedBy>lenovo</cp:lastModifiedBy>
  <cp:revision>10</cp:revision>
  <dcterms:created xsi:type="dcterms:W3CDTF">2014-10-26T16:17:25Z</dcterms:created>
  <dcterms:modified xsi:type="dcterms:W3CDTF">2014-10-27T10:18:21Z</dcterms:modified>
</cp:coreProperties>
</file>