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2" r:id="rId1"/>
  </p:sldMasterIdLst>
  <p:sldIdLst>
    <p:sldId id="256" r:id="rId2"/>
  </p:sldIdLst>
  <p:sldSz cx="5327650" cy="5688013"/>
  <p:notesSz cx="6858000" cy="9144000"/>
  <p:defaultTextStyle>
    <a:defPPr>
      <a:defRPr lang="en-US"/>
    </a:defPPr>
    <a:lvl1pPr marL="0" algn="l" defTabSz="447050" rtl="0" eaLnBrk="1" latinLnBrk="0" hangingPunct="1">
      <a:defRPr sz="1760" kern="1200">
        <a:solidFill>
          <a:schemeClr val="tx1"/>
        </a:solidFill>
        <a:latin typeface="+mn-lt"/>
        <a:ea typeface="+mn-ea"/>
        <a:cs typeface="+mn-cs"/>
      </a:defRPr>
    </a:lvl1pPr>
    <a:lvl2pPr marL="447050" algn="l" defTabSz="447050" rtl="0" eaLnBrk="1" latinLnBrk="0" hangingPunct="1">
      <a:defRPr sz="1760" kern="1200">
        <a:solidFill>
          <a:schemeClr val="tx1"/>
        </a:solidFill>
        <a:latin typeface="+mn-lt"/>
        <a:ea typeface="+mn-ea"/>
        <a:cs typeface="+mn-cs"/>
      </a:defRPr>
    </a:lvl2pPr>
    <a:lvl3pPr marL="894100" algn="l" defTabSz="447050" rtl="0" eaLnBrk="1" latinLnBrk="0" hangingPunct="1">
      <a:defRPr sz="1760" kern="1200">
        <a:solidFill>
          <a:schemeClr val="tx1"/>
        </a:solidFill>
        <a:latin typeface="+mn-lt"/>
        <a:ea typeface="+mn-ea"/>
        <a:cs typeface="+mn-cs"/>
      </a:defRPr>
    </a:lvl3pPr>
    <a:lvl4pPr marL="1341150" algn="l" defTabSz="447050" rtl="0" eaLnBrk="1" latinLnBrk="0" hangingPunct="1">
      <a:defRPr sz="1760" kern="1200">
        <a:solidFill>
          <a:schemeClr val="tx1"/>
        </a:solidFill>
        <a:latin typeface="+mn-lt"/>
        <a:ea typeface="+mn-ea"/>
        <a:cs typeface="+mn-cs"/>
      </a:defRPr>
    </a:lvl4pPr>
    <a:lvl5pPr marL="1788201" algn="l" defTabSz="447050" rtl="0" eaLnBrk="1" latinLnBrk="0" hangingPunct="1">
      <a:defRPr sz="1760" kern="1200">
        <a:solidFill>
          <a:schemeClr val="tx1"/>
        </a:solidFill>
        <a:latin typeface="+mn-lt"/>
        <a:ea typeface="+mn-ea"/>
        <a:cs typeface="+mn-cs"/>
      </a:defRPr>
    </a:lvl5pPr>
    <a:lvl6pPr marL="2235251" algn="l" defTabSz="447050" rtl="0" eaLnBrk="1" latinLnBrk="0" hangingPunct="1">
      <a:defRPr sz="1760" kern="1200">
        <a:solidFill>
          <a:schemeClr val="tx1"/>
        </a:solidFill>
        <a:latin typeface="+mn-lt"/>
        <a:ea typeface="+mn-ea"/>
        <a:cs typeface="+mn-cs"/>
      </a:defRPr>
    </a:lvl6pPr>
    <a:lvl7pPr marL="2682301" algn="l" defTabSz="447050" rtl="0" eaLnBrk="1" latinLnBrk="0" hangingPunct="1">
      <a:defRPr sz="1760" kern="1200">
        <a:solidFill>
          <a:schemeClr val="tx1"/>
        </a:solidFill>
        <a:latin typeface="+mn-lt"/>
        <a:ea typeface="+mn-ea"/>
        <a:cs typeface="+mn-cs"/>
      </a:defRPr>
    </a:lvl7pPr>
    <a:lvl8pPr marL="3129351" algn="l" defTabSz="447050" rtl="0" eaLnBrk="1" latinLnBrk="0" hangingPunct="1">
      <a:defRPr sz="1760" kern="1200">
        <a:solidFill>
          <a:schemeClr val="tx1"/>
        </a:solidFill>
        <a:latin typeface="+mn-lt"/>
        <a:ea typeface="+mn-ea"/>
        <a:cs typeface="+mn-cs"/>
      </a:defRPr>
    </a:lvl8pPr>
    <a:lvl9pPr marL="3576401" algn="l" defTabSz="447050" rtl="0" eaLnBrk="1" latinLnBrk="0" hangingPunct="1">
      <a:defRPr sz="176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18" userDrawn="1">
          <p15:clr>
            <a:srgbClr val="A4A3A4"/>
          </p15:clr>
        </p15:guide>
        <p15:guide id="2" pos="16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99" autoAdjust="0"/>
    <p:restoredTop sz="94667"/>
  </p:normalViewPr>
  <p:slideViewPr>
    <p:cSldViewPr snapToGrid="0" showGuides="1">
      <p:cViewPr>
        <p:scale>
          <a:sx n="75" d="100"/>
          <a:sy n="75" d="100"/>
        </p:scale>
        <p:origin x="1709" y="533"/>
      </p:cViewPr>
      <p:guideLst>
        <p:guide orient="horz" pos="1018"/>
        <p:guide pos="1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9574" y="930886"/>
            <a:ext cx="4528503" cy="1980271"/>
          </a:xfrm>
        </p:spPr>
        <p:txBody>
          <a:bodyPr anchor="b"/>
          <a:lstStyle>
            <a:lvl1pPr algn="ctr">
              <a:defRPr sz="3496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5956" y="2987524"/>
            <a:ext cx="3995738" cy="1373286"/>
          </a:xfrm>
        </p:spPr>
        <p:txBody>
          <a:bodyPr/>
          <a:lstStyle>
            <a:lvl1pPr marL="0" indent="0" algn="ctr">
              <a:buNone/>
              <a:defRPr sz="1398"/>
            </a:lvl1pPr>
            <a:lvl2pPr marL="266365" indent="0" algn="ctr">
              <a:buNone/>
              <a:defRPr sz="1165"/>
            </a:lvl2pPr>
            <a:lvl3pPr marL="532729" indent="0" algn="ctr">
              <a:buNone/>
              <a:defRPr sz="1049"/>
            </a:lvl3pPr>
            <a:lvl4pPr marL="799094" indent="0" algn="ctr">
              <a:buNone/>
              <a:defRPr sz="932"/>
            </a:lvl4pPr>
            <a:lvl5pPr marL="1065459" indent="0" algn="ctr">
              <a:buNone/>
              <a:defRPr sz="932"/>
            </a:lvl5pPr>
            <a:lvl6pPr marL="1331824" indent="0" algn="ctr">
              <a:buNone/>
              <a:defRPr sz="932"/>
            </a:lvl6pPr>
            <a:lvl7pPr marL="1598188" indent="0" algn="ctr">
              <a:buNone/>
              <a:defRPr sz="932"/>
            </a:lvl7pPr>
            <a:lvl8pPr marL="1864553" indent="0" algn="ctr">
              <a:buNone/>
              <a:defRPr sz="932"/>
            </a:lvl8pPr>
            <a:lvl9pPr marL="2130918" indent="0" algn="ctr">
              <a:buNone/>
              <a:defRPr sz="932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F4528-C138-4BF2-B6A0-94131316515C}" type="datetimeFigureOut">
              <a:rPr kumimoji="1" lang="ja-JP" altLang="en-US" smtClean="0"/>
              <a:t>2018/12/3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D1F71-FD9D-4277-85C6-9A69F1EBCE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7526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F4528-C138-4BF2-B6A0-94131316515C}" type="datetimeFigureOut">
              <a:rPr kumimoji="1" lang="ja-JP" altLang="en-US" smtClean="0"/>
              <a:t>2018/12/3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D1F71-FD9D-4277-85C6-9A69F1EBCE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6230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2600" y="302834"/>
            <a:ext cx="1148775" cy="482032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6276" y="302834"/>
            <a:ext cx="3379728" cy="482032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F4528-C138-4BF2-B6A0-94131316515C}" type="datetimeFigureOut">
              <a:rPr kumimoji="1" lang="ja-JP" altLang="en-US" smtClean="0"/>
              <a:t>2018/12/3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D1F71-FD9D-4277-85C6-9A69F1EBCE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2157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F4528-C138-4BF2-B6A0-94131316515C}" type="datetimeFigureOut">
              <a:rPr kumimoji="1" lang="ja-JP" altLang="en-US" smtClean="0"/>
              <a:t>2018/12/3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D1F71-FD9D-4277-85C6-9A69F1EBCE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6677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501" y="1418055"/>
            <a:ext cx="4595098" cy="2366055"/>
          </a:xfrm>
        </p:spPr>
        <p:txBody>
          <a:bodyPr anchor="b"/>
          <a:lstStyle>
            <a:lvl1pPr>
              <a:defRPr sz="3496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3501" y="3806494"/>
            <a:ext cx="4595098" cy="1244252"/>
          </a:xfrm>
        </p:spPr>
        <p:txBody>
          <a:bodyPr/>
          <a:lstStyle>
            <a:lvl1pPr marL="0" indent="0">
              <a:buNone/>
              <a:defRPr sz="1398">
                <a:solidFill>
                  <a:schemeClr val="tx1"/>
                </a:solidFill>
              </a:defRPr>
            </a:lvl1pPr>
            <a:lvl2pPr marL="266365" indent="0">
              <a:buNone/>
              <a:defRPr sz="1165">
                <a:solidFill>
                  <a:schemeClr val="tx1">
                    <a:tint val="75000"/>
                  </a:schemeClr>
                </a:solidFill>
              </a:defRPr>
            </a:lvl2pPr>
            <a:lvl3pPr marL="532729" indent="0">
              <a:buNone/>
              <a:defRPr sz="1049">
                <a:solidFill>
                  <a:schemeClr val="tx1">
                    <a:tint val="75000"/>
                  </a:schemeClr>
                </a:solidFill>
              </a:defRPr>
            </a:lvl3pPr>
            <a:lvl4pPr marL="799094" indent="0">
              <a:buNone/>
              <a:defRPr sz="932">
                <a:solidFill>
                  <a:schemeClr val="tx1">
                    <a:tint val="75000"/>
                  </a:schemeClr>
                </a:solidFill>
              </a:defRPr>
            </a:lvl4pPr>
            <a:lvl5pPr marL="1065459" indent="0">
              <a:buNone/>
              <a:defRPr sz="932">
                <a:solidFill>
                  <a:schemeClr val="tx1">
                    <a:tint val="75000"/>
                  </a:schemeClr>
                </a:solidFill>
              </a:defRPr>
            </a:lvl5pPr>
            <a:lvl6pPr marL="1331824" indent="0">
              <a:buNone/>
              <a:defRPr sz="932">
                <a:solidFill>
                  <a:schemeClr val="tx1">
                    <a:tint val="75000"/>
                  </a:schemeClr>
                </a:solidFill>
              </a:defRPr>
            </a:lvl6pPr>
            <a:lvl7pPr marL="1598188" indent="0">
              <a:buNone/>
              <a:defRPr sz="932">
                <a:solidFill>
                  <a:schemeClr val="tx1">
                    <a:tint val="75000"/>
                  </a:schemeClr>
                </a:solidFill>
              </a:defRPr>
            </a:lvl7pPr>
            <a:lvl8pPr marL="1864553" indent="0">
              <a:buNone/>
              <a:defRPr sz="932">
                <a:solidFill>
                  <a:schemeClr val="tx1">
                    <a:tint val="75000"/>
                  </a:schemeClr>
                </a:solidFill>
              </a:defRPr>
            </a:lvl8pPr>
            <a:lvl9pPr marL="2130918" indent="0">
              <a:buNone/>
              <a:defRPr sz="93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F4528-C138-4BF2-B6A0-94131316515C}" type="datetimeFigureOut">
              <a:rPr kumimoji="1" lang="ja-JP" altLang="en-US" smtClean="0"/>
              <a:t>2018/12/3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D1F71-FD9D-4277-85C6-9A69F1EBCE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7828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6276" y="1514170"/>
            <a:ext cx="2264251" cy="3608992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97123" y="1514170"/>
            <a:ext cx="2264251" cy="3608992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F4528-C138-4BF2-B6A0-94131316515C}" type="datetimeFigureOut">
              <a:rPr kumimoji="1" lang="ja-JP" altLang="en-US" smtClean="0"/>
              <a:t>2018/12/3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D1F71-FD9D-4277-85C6-9A69F1EBCE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4393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6970" y="302835"/>
            <a:ext cx="4595098" cy="109942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6971" y="1394354"/>
            <a:ext cx="2253845" cy="683351"/>
          </a:xfrm>
        </p:spPr>
        <p:txBody>
          <a:bodyPr anchor="b"/>
          <a:lstStyle>
            <a:lvl1pPr marL="0" indent="0">
              <a:buNone/>
              <a:defRPr sz="1398" b="1"/>
            </a:lvl1pPr>
            <a:lvl2pPr marL="266365" indent="0">
              <a:buNone/>
              <a:defRPr sz="1165" b="1"/>
            </a:lvl2pPr>
            <a:lvl3pPr marL="532729" indent="0">
              <a:buNone/>
              <a:defRPr sz="1049" b="1"/>
            </a:lvl3pPr>
            <a:lvl4pPr marL="799094" indent="0">
              <a:buNone/>
              <a:defRPr sz="932" b="1"/>
            </a:lvl4pPr>
            <a:lvl5pPr marL="1065459" indent="0">
              <a:buNone/>
              <a:defRPr sz="932" b="1"/>
            </a:lvl5pPr>
            <a:lvl6pPr marL="1331824" indent="0">
              <a:buNone/>
              <a:defRPr sz="932" b="1"/>
            </a:lvl6pPr>
            <a:lvl7pPr marL="1598188" indent="0">
              <a:buNone/>
              <a:defRPr sz="932" b="1"/>
            </a:lvl7pPr>
            <a:lvl8pPr marL="1864553" indent="0">
              <a:buNone/>
              <a:defRPr sz="932" b="1"/>
            </a:lvl8pPr>
            <a:lvl9pPr marL="2130918" indent="0">
              <a:buNone/>
              <a:defRPr sz="932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6971" y="2077705"/>
            <a:ext cx="2253845" cy="3055991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697123" y="1394354"/>
            <a:ext cx="2264945" cy="683351"/>
          </a:xfrm>
        </p:spPr>
        <p:txBody>
          <a:bodyPr anchor="b"/>
          <a:lstStyle>
            <a:lvl1pPr marL="0" indent="0">
              <a:buNone/>
              <a:defRPr sz="1398" b="1"/>
            </a:lvl1pPr>
            <a:lvl2pPr marL="266365" indent="0">
              <a:buNone/>
              <a:defRPr sz="1165" b="1"/>
            </a:lvl2pPr>
            <a:lvl3pPr marL="532729" indent="0">
              <a:buNone/>
              <a:defRPr sz="1049" b="1"/>
            </a:lvl3pPr>
            <a:lvl4pPr marL="799094" indent="0">
              <a:buNone/>
              <a:defRPr sz="932" b="1"/>
            </a:lvl4pPr>
            <a:lvl5pPr marL="1065459" indent="0">
              <a:buNone/>
              <a:defRPr sz="932" b="1"/>
            </a:lvl5pPr>
            <a:lvl6pPr marL="1331824" indent="0">
              <a:buNone/>
              <a:defRPr sz="932" b="1"/>
            </a:lvl6pPr>
            <a:lvl7pPr marL="1598188" indent="0">
              <a:buNone/>
              <a:defRPr sz="932" b="1"/>
            </a:lvl7pPr>
            <a:lvl8pPr marL="1864553" indent="0">
              <a:buNone/>
              <a:defRPr sz="932" b="1"/>
            </a:lvl8pPr>
            <a:lvl9pPr marL="2130918" indent="0">
              <a:buNone/>
              <a:defRPr sz="932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697123" y="2077705"/>
            <a:ext cx="2264945" cy="3055991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F4528-C138-4BF2-B6A0-94131316515C}" type="datetimeFigureOut">
              <a:rPr kumimoji="1" lang="ja-JP" altLang="en-US" smtClean="0"/>
              <a:t>2018/12/3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D1F71-FD9D-4277-85C6-9A69F1EBCE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8801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F4528-C138-4BF2-B6A0-94131316515C}" type="datetimeFigureOut">
              <a:rPr kumimoji="1" lang="ja-JP" altLang="en-US" smtClean="0"/>
              <a:t>2018/12/3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D1F71-FD9D-4277-85C6-9A69F1EBCE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1540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F4528-C138-4BF2-B6A0-94131316515C}" type="datetimeFigureOut">
              <a:rPr kumimoji="1" lang="ja-JP" altLang="en-US" smtClean="0"/>
              <a:t>2018/12/3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D1F71-FD9D-4277-85C6-9A69F1EBCE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2164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6970" y="379201"/>
            <a:ext cx="1718306" cy="1327203"/>
          </a:xfrm>
        </p:spPr>
        <p:txBody>
          <a:bodyPr anchor="b"/>
          <a:lstStyle>
            <a:lvl1pPr>
              <a:defRPr sz="1864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64945" y="818970"/>
            <a:ext cx="2697123" cy="4042176"/>
          </a:xfrm>
        </p:spPr>
        <p:txBody>
          <a:bodyPr/>
          <a:lstStyle>
            <a:lvl1pPr>
              <a:defRPr sz="1864"/>
            </a:lvl1pPr>
            <a:lvl2pPr>
              <a:defRPr sz="1631"/>
            </a:lvl2pPr>
            <a:lvl3pPr>
              <a:defRPr sz="1398"/>
            </a:lvl3pPr>
            <a:lvl4pPr>
              <a:defRPr sz="1165"/>
            </a:lvl4pPr>
            <a:lvl5pPr>
              <a:defRPr sz="1165"/>
            </a:lvl5pPr>
            <a:lvl6pPr>
              <a:defRPr sz="1165"/>
            </a:lvl6pPr>
            <a:lvl7pPr>
              <a:defRPr sz="1165"/>
            </a:lvl7pPr>
            <a:lvl8pPr>
              <a:defRPr sz="1165"/>
            </a:lvl8pPr>
            <a:lvl9pPr>
              <a:defRPr sz="1165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6970" y="1706404"/>
            <a:ext cx="1718306" cy="3161324"/>
          </a:xfrm>
        </p:spPr>
        <p:txBody>
          <a:bodyPr/>
          <a:lstStyle>
            <a:lvl1pPr marL="0" indent="0">
              <a:buNone/>
              <a:defRPr sz="932"/>
            </a:lvl1pPr>
            <a:lvl2pPr marL="266365" indent="0">
              <a:buNone/>
              <a:defRPr sz="816"/>
            </a:lvl2pPr>
            <a:lvl3pPr marL="532729" indent="0">
              <a:buNone/>
              <a:defRPr sz="699"/>
            </a:lvl3pPr>
            <a:lvl4pPr marL="799094" indent="0">
              <a:buNone/>
              <a:defRPr sz="583"/>
            </a:lvl4pPr>
            <a:lvl5pPr marL="1065459" indent="0">
              <a:buNone/>
              <a:defRPr sz="583"/>
            </a:lvl5pPr>
            <a:lvl6pPr marL="1331824" indent="0">
              <a:buNone/>
              <a:defRPr sz="583"/>
            </a:lvl6pPr>
            <a:lvl7pPr marL="1598188" indent="0">
              <a:buNone/>
              <a:defRPr sz="583"/>
            </a:lvl7pPr>
            <a:lvl8pPr marL="1864553" indent="0">
              <a:buNone/>
              <a:defRPr sz="583"/>
            </a:lvl8pPr>
            <a:lvl9pPr marL="2130918" indent="0">
              <a:buNone/>
              <a:defRPr sz="583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F4528-C138-4BF2-B6A0-94131316515C}" type="datetimeFigureOut">
              <a:rPr kumimoji="1" lang="ja-JP" altLang="en-US" smtClean="0"/>
              <a:t>2018/12/3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D1F71-FD9D-4277-85C6-9A69F1EBCE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2469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6970" y="379201"/>
            <a:ext cx="1718306" cy="1327203"/>
          </a:xfrm>
        </p:spPr>
        <p:txBody>
          <a:bodyPr anchor="b"/>
          <a:lstStyle>
            <a:lvl1pPr>
              <a:defRPr sz="1864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64945" y="818970"/>
            <a:ext cx="2697123" cy="4042176"/>
          </a:xfrm>
        </p:spPr>
        <p:txBody>
          <a:bodyPr anchor="t"/>
          <a:lstStyle>
            <a:lvl1pPr marL="0" indent="0">
              <a:buNone/>
              <a:defRPr sz="1864"/>
            </a:lvl1pPr>
            <a:lvl2pPr marL="266365" indent="0">
              <a:buNone/>
              <a:defRPr sz="1631"/>
            </a:lvl2pPr>
            <a:lvl3pPr marL="532729" indent="0">
              <a:buNone/>
              <a:defRPr sz="1398"/>
            </a:lvl3pPr>
            <a:lvl4pPr marL="799094" indent="0">
              <a:buNone/>
              <a:defRPr sz="1165"/>
            </a:lvl4pPr>
            <a:lvl5pPr marL="1065459" indent="0">
              <a:buNone/>
              <a:defRPr sz="1165"/>
            </a:lvl5pPr>
            <a:lvl6pPr marL="1331824" indent="0">
              <a:buNone/>
              <a:defRPr sz="1165"/>
            </a:lvl6pPr>
            <a:lvl7pPr marL="1598188" indent="0">
              <a:buNone/>
              <a:defRPr sz="1165"/>
            </a:lvl7pPr>
            <a:lvl8pPr marL="1864553" indent="0">
              <a:buNone/>
              <a:defRPr sz="1165"/>
            </a:lvl8pPr>
            <a:lvl9pPr marL="2130918" indent="0">
              <a:buNone/>
              <a:defRPr sz="1165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6970" y="1706404"/>
            <a:ext cx="1718306" cy="3161324"/>
          </a:xfrm>
        </p:spPr>
        <p:txBody>
          <a:bodyPr/>
          <a:lstStyle>
            <a:lvl1pPr marL="0" indent="0">
              <a:buNone/>
              <a:defRPr sz="932"/>
            </a:lvl1pPr>
            <a:lvl2pPr marL="266365" indent="0">
              <a:buNone/>
              <a:defRPr sz="816"/>
            </a:lvl2pPr>
            <a:lvl3pPr marL="532729" indent="0">
              <a:buNone/>
              <a:defRPr sz="699"/>
            </a:lvl3pPr>
            <a:lvl4pPr marL="799094" indent="0">
              <a:buNone/>
              <a:defRPr sz="583"/>
            </a:lvl4pPr>
            <a:lvl5pPr marL="1065459" indent="0">
              <a:buNone/>
              <a:defRPr sz="583"/>
            </a:lvl5pPr>
            <a:lvl6pPr marL="1331824" indent="0">
              <a:buNone/>
              <a:defRPr sz="583"/>
            </a:lvl6pPr>
            <a:lvl7pPr marL="1598188" indent="0">
              <a:buNone/>
              <a:defRPr sz="583"/>
            </a:lvl7pPr>
            <a:lvl8pPr marL="1864553" indent="0">
              <a:buNone/>
              <a:defRPr sz="583"/>
            </a:lvl8pPr>
            <a:lvl9pPr marL="2130918" indent="0">
              <a:buNone/>
              <a:defRPr sz="583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F4528-C138-4BF2-B6A0-94131316515C}" type="datetimeFigureOut">
              <a:rPr kumimoji="1" lang="ja-JP" altLang="en-US" smtClean="0"/>
              <a:t>2018/12/3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D1F71-FD9D-4277-85C6-9A69F1EBCE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6484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6276" y="302835"/>
            <a:ext cx="4595098" cy="10994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6276" y="1514170"/>
            <a:ext cx="4595098" cy="36089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6276" y="5271947"/>
            <a:ext cx="1198721" cy="3028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3F4528-C138-4BF2-B6A0-94131316515C}" type="datetimeFigureOut">
              <a:rPr kumimoji="1" lang="ja-JP" altLang="en-US" smtClean="0"/>
              <a:t>2018/12/3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64784" y="5271947"/>
            <a:ext cx="1798082" cy="3028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762653" y="5271947"/>
            <a:ext cx="1198721" cy="3028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1D1F71-FD9D-4277-85C6-9A69F1EBCE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7332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</p:sldLayoutIdLst>
  <p:txStyles>
    <p:titleStyle>
      <a:lvl1pPr algn="l" defTabSz="532729" rtl="0" eaLnBrk="1" latinLnBrk="0" hangingPunct="1">
        <a:lnSpc>
          <a:spcPct val="90000"/>
        </a:lnSpc>
        <a:spcBef>
          <a:spcPct val="0"/>
        </a:spcBef>
        <a:buNone/>
        <a:defRPr kumimoji="1" sz="256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3182" indent="-133182" algn="l" defTabSz="532729" rtl="0" eaLnBrk="1" latinLnBrk="0" hangingPunct="1">
        <a:lnSpc>
          <a:spcPct val="90000"/>
        </a:lnSpc>
        <a:spcBef>
          <a:spcPts val="583"/>
        </a:spcBef>
        <a:buFont typeface="Arial" panose="020B0604020202020204" pitchFamily="34" charset="0"/>
        <a:buChar char="•"/>
        <a:defRPr kumimoji="1" sz="1631" kern="1200">
          <a:solidFill>
            <a:schemeClr val="tx1"/>
          </a:solidFill>
          <a:latin typeface="+mn-lt"/>
          <a:ea typeface="+mn-ea"/>
          <a:cs typeface="+mn-cs"/>
        </a:defRPr>
      </a:lvl1pPr>
      <a:lvl2pPr marL="399547" indent="-133182" algn="l" defTabSz="532729" rtl="0" eaLnBrk="1" latinLnBrk="0" hangingPunct="1">
        <a:lnSpc>
          <a:spcPct val="90000"/>
        </a:lnSpc>
        <a:spcBef>
          <a:spcPts val="291"/>
        </a:spcBef>
        <a:buFont typeface="Arial" panose="020B0604020202020204" pitchFamily="34" charset="0"/>
        <a:buChar char="•"/>
        <a:defRPr kumimoji="1" sz="1398" kern="1200">
          <a:solidFill>
            <a:schemeClr val="tx1"/>
          </a:solidFill>
          <a:latin typeface="+mn-lt"/>
          <a:ea typeface="+mn-ea"/>
          <a:cs typeface="+mn-cs"/>
        </a:defRPr>
      </a:lvl2pPr>
      <a:lvl3pPr marL="665912" indent="-133182" algn="l" defTabSz="532729" rtl="0" eaLnBrk="1" latinLnBrk="0" hangingPunct="1">
        <a:lnSpc>
          <a:spcPct val="90000"/>
        </a:lnSpc>
        <a:spcBef>
          <a:spcPts val="291"/>
        </a:spcBef>
        <a:buFont typeface="Arial" panose="020B0604020202020204" pitchFamily="34" charset="0"/>
        <a:buChar char="•"/>
        <a:defRPr kumimoji="1" sz="1165" kern="1200">
          <a:solidFill>
            <a:schemeClr val="tx1"/>
          </a:solidFill>
          <a:latin typeface="+mn-lt"/>
          <a:ea typeface="+mn-ea"/>
          <a:cs typeface="+mn-cs"/>
        </a:defRPr>
      </a:lvl3pPr>
      <a:lvl4pPr marL="932277" indent="-133182" algn="l" defTabSz="532729" rtl="0" eaLnBrk="1" latinLnBrk="0" hangingPunct="1">
        <a:lnSpc>
          <a:spcPct val="90000"/>
        </a:lnSpc>
        <a:spcBef>
          <a:spcPts val="291"/>
        </a:spcBef>
        <a:buFont typeface="Arial" panose="020B0604020202020204" pitchFamily="34" charset="0"/>
        <a:buChar char="•"/>
        <a:defRPr kumimoji="1" sz="1049" kern="1200">
          <a:solidFill>
            <a:schemeClr val="tx1"/>
          </a:solidFill>
          <a:latin typeface="+mn-lt"/>
          <a:ea typeface="+mn-ea"/>
          <a:cs typeface="+mn-cs"/>
        </a:defRPr>
      </a:lvl4pPr>
      <a:lvl5pPr marL="1198641" indent="-133182" algn="l" defTabSz="532729" rtl="0" eaLnBrk="1" latinLnBrk="0" hangingPunct="1">
        <a:lnSpc>
          <a:spcPct val="90000"/>
        </a:lnSpc>
        <a:spcBef>
          <a:spcPts val="291"/>
        </a:spcBef>
        <a:buFont typeface="Arial" panose="020B0604020202020204" pitchFamily="34" charset="0"/>
        <a:buChar char="•"/>
        <a:defRPr kumimoji="1" sz="1049" kern="1200">
          <a:solidFill>
            <a:schemeClr val="tx1"/>
          </a:solidFill>
          <a:latin typeface="+mn-lt"/>
          <a:ea typeface="+mn-ea"/>
          <a:cs typeface="+mn-cs"/>
        </a:defRPr>
      </a:lvl5pPr>
      <a:lvl6pPr marL="1465006" indent="-133182" algn="l" defTabSz="532729" rtl="0" eaLnBrk="1" latinLnBrk="0" hangingPunct="1">
        <a:lnSpc>
          <a:spcPct val="90000"/>
        </a:lnSpc>
        <a:spcBef>
          <a:spcPts val="291"/>
        </a:spcBef>
        <a:buFont typeface="Arial" panose="020B0604020202020204" pitchFamily="34" charset="0"/>
        <a:buChar char="•"/>
        <a:defRPr kumimoji="1" sz="1049" kern="1200">
          <a:solidFill>
            <a:schemeClr val="tx1"/>
          </a:solidFill>
          <a:latin typeface="+mn-lt"/>
          <a:ea typeface="+mn-ea"/>
          <a:cs typeface="+mn-cs"/>
        </a:defRPr>
      </a:lvl6pPr>
      <a:lvl7pPr marL="1731371" indent="-133182" algn="l" defTabSz="532729" rtl="0" eaLnBrk="1" latinLnBrk="0" hangingPunct="1">
        <a:lnSpc>
          <a:spcPct val="90000"/>
        </a:lnSpc>
        <a:spcBef>
          <a:spcPts val="291"/>
        </a:spcBef>
        <a:buFont typeface="Arial" panose="020B0604020202020204" pitchFamily="34" charset="0"/>
        <a:buChar char="•"/>
        <a:defRPr kumimoji="1" sz="1049" kern="1200">
          <a:solidFill>
            <a:schemeClr val="tx1"/>
          </a:solidFill>
          <a:latin typeface="+mn-lt"/>
          <a:ea typeface="+mn-ea"/>
          <a:cs typeface="+mn-cs"/>
        </a:defRPr>
      </a:lvl7pPr>
      <a:lvl8pPr marL="1997735" indent="-133182" algn="l" defTabSz="532729" rtl="0" eaLnBrk="1" latinLnBrk="0" hangingPunct="1">
        <a:lnSpc>
          <a:spcPct val="90000"/>
        </a:lnSpc>
        <a:spcBef>
          <a:spcPts val="291"/>
        </a:spcBef>
        <a:buFont typeface="Arial" panose="020B0604020202020204" pitchFamily="34" charset="0"/>
        <a:buChar char="•"/>
        <a:defRPr kumimoji="1" sz="1049" kern="1200">
          <a:solidFill>
            <a:schemeClr val="tx1"/>
          </a:solidFill>
          <a:latin typeface="+mn-lt"/>
          <a:ea typeface="+mn-ea"/>
          <a:cs typeface="+mn-cs"/>
        </a:defRPr>
      </a:lvl8pPr>
      <a:lvl9pPr marL="2264100" indent="-133182" algn="l" defTabSz="532729" rtl="0" eaLnBrk="1" latinLnBrk="0" hangingPunct="1">
        <a:lnSpc>
          <a:spcPct val="90000"/>
        </a:lnSpc>
        <a:spcBef>
          <a:spcPts val="291"/>
        </a:spcBef>
        <a:buFont typeface="Arial" panose="020B0604020202020204" pitchFamily="34" charset="0"/>
        <a:buChar char="•"/>
        <a:defRPr kumimoji="1" sz="104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32729" rtl="0" eaLnBrk="1" latinLnBrk="0" hangingPunct="1">
        <a:defRPr kumimoji="1" sz="1049" kern="1200">
          <a:solidFill>
            <a:schemeClr val="tx1"/>
          </a:solidFill>
          <a:latin typeface="+mn-lt"/>
          <a:ea typeface="+mn-ea"/>
          <a:cs typeface="+mn-cs"/>
        </a:defRPr>
      </a:lvl1pPr>
      <a:lvl2pPr marL="266365" algn="l" defTabSz="532729" rtl="0" eaLnBrk="1" latinLnBrk="0" hangingPunct="1">
        <a:defRPr kumimoji="1" sz="1049" kern="1200">
          <a:solidFill>
            <a:schemeClr val="tx1"/>
          </a:solidFill>
          <a:latin typeface="+mn-lt"/>
          <a:ea typeface="+mn-ea"/>
          <a:cs typeface="+mn-cs"/>
        </a:defRPr>
      </a:lvl2pPr>
      <a:lvl3pPr marL="532729" algn="l" defTabSz="532729" rtl="0" eaLnBrk="1" latinLnBrk="0" hangingPunct="1">
        <a:defRPr kumimoji="1" sz="1049" kern="1200">
          <a:solidFill>
            <a:schemeClr val="tx1"/>
          </a:solidFill>
          <a:latin typeface="+mn-lt"/>
          <a:ea typeface="+mn-ea"/>
          <a:cs typeface="+mn-cs"/>
        </a:defRPr>
      </a:lvl3pPr>
      <a:lvl4pPr marL="799094" algn="l" defTabSz="532729" rtl="0" eaLnBrk="1" latinLnBrk="0" hangingPunct="1">
        <a:defRPr kumimoji="1" sz="1049" kern="1200">
          <a:solidFill>
            <a:schemeClr val="tx1"/>
          </a:solidFill>
          <a:latin typeface="+mn-lt"/>
          <a:ea typeface="+mn-ea"/>
          <a:cs typeface="+mn-cs"/>
        </a:defRPr>
      </a:lvl4pPr>
      <a:lvl5pPr marL="1065459" algn="l" defTabSz="532729" rtl="0" eaLnBrk="1" latinLnBrk="0" hangingPunct="1">
        <a:defRPr kumimoji="1" sz="1049" kern="1200">
          <a:solidFill>
            <a:schemeClr val="tx1"/>
          </a:solidFill>
          <a:latin typeface="+mn-lt"/>
          <a:ea typeface="+mn-ea"/>
          <a:cs typeface="+mn-cs"/>
        </a:defRPr>
      </a:lvl5pPr>
      <a:lvl6pPr marL="1331824" algn="l" defTabSz="532729" rtl="0" eaLnBrk="1" latinLnBrk="0" hangingPunct="1">
        <a:defRPr kumimoji="1" sz="1049" kern="1200">
          <a:solidFill>
            <a:schemeClr val="tx1"/>
          </a:solidFill>
          <a:latin typeface="+mn-lt"/>
          <a:ea typeface="+mn-ea"/>
          <a:cs typeface="+mn-cs"/>
        </a:defRPr>
      </a:lvl6pPr>
      <a:lvl7pPr marL="1598188" algn="l" defTabSz="532729" rtl="0" eaLnBrk="1" latinLnBrk="0" hangingPunct="1">
        <a:defRPr kumimoji="1" sz="1049" kern="1200">
          <a:solidFill>
            <a:schemeClr val="tx1"/>
          </a:solidFill>
          <a:latin typeface="+mn-lt"/>
          <a:ea typeface="+mn-ea"/>
          <a:cs typeface="+mn-cs"/>
        </a:defRPr>
      </a:lvl7pPr>
      <a:lvl8pPr marL="1864553" algn="l" defTabSz="532729" rtl="0" eaLnBrk="1" latinLnBrk="0" hangingPunct="1">
        <a:defRPr kumimoji="1" sz="1049" kern="1200">
          <a:solidFill>
            <a:schemeClr val="tx1"/>
          </a:solidFill>
          <a:latin typeface="+mn-lt"/>
          <a:ea typeface="+mn-ea"/>
          <a:cs typeface="+mn-cs"/>
        </a:defRPr>
      </a:lvl8pPr>
      <a:lvl9pPr marL="2130918" algn="l" defTabSz="532729" rtl="0" eaLnBrk="1" latinLnBrk="0" hangingPunct="1">
        <a:defRPr kumimoji="1" sz="104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gif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グループ化 50"/>
          <p:cNvGrpSpPr/>
          <p:nvPr/>
        </p:nvGrpSpPr>
        <p:grpSpPr>
          <a:xfrm>
            <a:off x="647477" y="1341074"/>
            <a:ext cx="1271502" cy="307777"/>
            <a:chOff x="4734602" y="5394961"/>
            <a:chExt cx="1230625" cy="297884"/>
          </a:xfrm>
        </p:grpSpPr>
        <p:sp>
          <p:nvSpPr>
            <p:cNvPr id="52" name="テキスト ボックス 51"/>
            <p:cNvSpPr txBox="1"/>
            <p:nvPr/>
          </p:nvSpPr>
          <p:spPr>
            <a:xfrm>
              <a:off x="4734602" y="5394961"/>
              <a:ext cx="1230625" cy="2978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/>
                <a:t>Send                 .</a:t>
              </a:r>
              <a:endParaRPr kumimoji="1" lang="ja-JP" altLang="en-US" sz="1400" dirty="0"/>
            </a:p>
          </p:txBody>
        </p:sp>
        <p:pic>
          <p:nvPicPr>
            <p:cNvPr id="53" name="Picture 14" descr="https://latex.codecogs.com/gif.latex?%5Cdpi%7B300%7D%20%5CLARGE%20P%28z_2%7Cz_1%29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40669" y="5461102"/>
              <a:ext cx="574792" cy="1765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0" name="グループ化 59"/>
          <p:cNvGrpSpPr/>
          <p:nvPr/>
        </p:nvGrpSpPr>
        <p:grpSpPr>
          <a:xfrm>
            <a:off x="54864" y="3450442"/>
            <a:ext cx="1992981" cy="307777"/>
            <a:chOff x="1370023" y="3987819"/>
            <a:chExt cx="2121654" cy="386129"/>
          </a:xfrm>
        </p:grpSpPr>
        <p:sp>
          <p:nvSpPr>
            <p:cNvPr id="61" name="テキスト ボックス 60"/>
            <p:cNvSpPr txBox="1"/>
            <p:nvPr/>
          </p:nvSpPr>
          <p:spPr>
            <a:xfrm>
              <a:off x="1370023" y="3987819"/>
              <a:ext cx="2121654" cy="3861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400" dirty="0"/>
                <a:t>Send</a:t>
              </a:r>
              <a:r>
                <a:rPr lang="ja-JP" altLang="en-US" sz="1400" dirty="0"/>
                <a:t> </a:t>
              </a:r>
              <a:r>
                <a:rPr lang="en-US" altLang="ja-JP" sz="1400" dirty="0"/>
                <a:t>latent </a:t>
              </a:r>
              <a:r>
                <a:rPr lang="en-US" altLang="ja-JP" sz="1400" dirty="0"/>
                <a:t>variables      .</a:t>
              </a:r>
              <a:endParaRPr lang="ja-JP" altLang="en-US" sz="1400" dirty="0"/>
            </a:p>
          </p:txBody>
        </p:sp>
        <p:pic>
          <p:nvPicPr>
            <p:cNvPr id="62" name="Picture 14" descr="https://latex.codecogs.com/gif.latex?%5Cdpi%7B300%7D%20%5CLARGE%20z_1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6434" y="4096304"/>
              <a:ext cx="198431" cy="1691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97" name="図 9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2245" y="168840"/>
            <a:ext cx="1407833" cy="5375360"/>
          </a:xfrm>
          <a:prstGeom prst="rect">
            <a:avLst/>
          </a:prstGeom>
        </p:spPr>
      </p:pic>
      <p:grpSp>
        <p:nvGrpSpPr>
          <p:cNvPr id="98" name="グループ化 97"/>
          <p:cNvGrpSpPr/>
          <p:nvPr/>
        </p:nvGrpSpPr>
        <p:grpSpPr>
          <a:xfrm>
            <a:off x="3333343" y="3355916"/>
            <a:ext cx="1934759" cy="523220"/>
            <a:chOff x="6815359" y="4450841"/>
            <a:chExt cx="1872562" cy="506400"/>
          </a:xfrm>
        </p:grpSpPr>
        <p:sp>
          <p:nvSpPr>
            <p:cNvPr id="99" name="テキスト ボックス 98"/>
            <p:cNvSpPr txBox="1"/>
            <p:nvPr/>
          </p:nvSpPr>
          <p:spPr>
            <a:xfrm>
              <a:off x="6815359" y="4450841"/>
              <a:ext cx="1872562" cy="5064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400" dirty="0"/>
                <a:t>Send mean     </a:t>
              </a:r>
              <a:r>
                <a:rPr lang="en-US" altLang="ja-JP" sz="1400" dirty="0"/>
                <a:t>of</a:t>
              </a:r>
            </a:p>
            <a:p>
              <a:r>
                <a:rPr lang="en-US" altLang="ja-JP" sz="1400" dirty="0"/>
                <a:t>   distribution of </a:t>
              </a:r>
              <a:r>
                <a:rPr lang="en-US" altLang="ja-JP" sz="1400" dirty="0"/>
                <a:t>classes.</a:t>
              </a:r>
              <a:endParaRPr lang="ja-JP" altLang="en-US" sz="1400" dirty="0"/>
            </a:p>
          </p:txBody>
        </p:sp>
        <p:pic>
          <p:nvPicPr>
            <p:cNvPr id="100" name="Picture 12" descr="https://latex.codecogs.com/gif.latex?%5Cdpi%7B300%7D%20%5CLARGE%20%5Cmu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32754" y="4555100"/>
              <a:ext cx="112276" cy="1361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2" name="テキスト ボックス 101"/>
          <p:cNvSpPr txBox="1"/>
          <p:nvPr/>
        </p:nvSpPr>
        <p:spPr>
          <a:xfrm>
            <a:off x="3330078" y="1229778"/>
            <a:ext cx="19380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/>
              <a:t>Send </a:t>
            </a:r>
            <a:r>
              <a:rPr lang="en-US" altLang="ja-JP" sz="1400" dirty="0"/>
              <a:t>probabilities of</a:t>
            </a:r>
          </a:p>
          <a:p>
            <a:r>
              <a:rPr lang="en-US" altLang="ja-JP" sz="1400" dirty="0"/>
              <a:t>   considering transition.</a:t>
            </a:r>
            <a:endParaRPr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6571993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116</TotalTime>
  <Words>21</Words>
  <Application>Microsoft Office PowerPoint</Application>
  <PresentationFormat>ユーザー設定</PresentationFormat>
  <Paragraphs>6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naka_t</dc:creator>
  <cp:lastModifiedBy>kuniyasu</cp:lastModifiedBy>
  <cp:revision>30</cp:revision>
  <dcterms:created xsi:type="dcterms:W3CDTF">2017-11-04T01:57:43Z</dcterms:created>
  <dcterms:modified xsi:type="dcterms:W3CDTF">2018-12-03T04:16:12Z</dcterms:modified>
</cp:coreProperties>
</file>