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6119813" cy="3959225"/>
  <p:notesSz cx="6858000" cy="9144000"/>
  <p:defaultTextStyle>
    <a:defPPr>
      <a:defRPr lang="ja-JP"/>
    </a:defPPr>
    <a:lvl1pPr marL="0" algn="l" defTabSz="483728" rtl="0" eaLnBrk="1" latinLnBrk="0" hangingPunct="1">
      <a:defRPr kumimoji="1" sz="953" kern="1200">
        <a:solidFill>
          <a:schemeClr val="tx1"/>
        </a:solidFill>
        <a:latin typeface="+mn-lt"/>
        <a:ea typeface="+mn-ea"/>
        <a:cs typeface="+mn-cs"/>
      </a:defRPr>
    </a:lvl1pPr>
    <a:lvl2pPr marL="241863" algn="l" defTabSz="483728" rtl="0" eaLnBrk="1" latinLnBrk="0" hangingPunct="1">
      <a:defRPr kumimoji="1" sz="953" kern="1200">
        <a:solidFill>
          <a:schemeClr val="tx1"/>
        </a:solidFill>
        <a:latin typeface="+mn-lt"/>
        <a:ea typeface="+mn-ea"/>
        <a:cs typeface="+mn-cs"/>
      </a:defRPr>
    </a:lvl2pPr>
    <a:lvl3pPr marL="483728" algn="l" defTabSz="483728" rtl="0" eaLnBrk="1" latinLnBrk="0" hangingPunct="1">
      <a:defRPr kumimoji="1" sz="953" kern="1200">
        <a:solidFill>
          <a:schemeClr val="tx1"/>
        </a:solidFill>
        <a:latin typeface="+mn-lt"/>
        <a:ea typeface="+mn-ea"/>
        <a:cs typeface="+mn-cs"/>
      </a:defRPr>
    </a:lvl3pPr>
    <a:lvl4pPr marL="725591" algn="l" defTabSz="483728" rtl="0" eaLnBrk="1" latinLnBrk="0" hangingPunct="1">
      <a:defRPr kumimoji="1" sz="953" kern="1200">
        <a:solidFill>
          <a:schemeClr val="tx1"/>
        </a:solidFill>
        <a:latin typeface="+mn-lt"/>
        <a:ea typeface="+mn-ea"/>
        <a:cs typeface="+mn-cs"/>
      </a:defRPr>
    </a:lvl4pPr>
    <a:lvl5pPr marL="967456" algn="l" defTabSz="483728" rtl="0" eaLnBrk="1" latinLnBrk="0" hangingPunct="1">
      <a:defRPr kumimoji="1" sz="953" kern="1200">
        <a:solidFill>
          <a:schemeClr val="tx1"/>
        </a:solidFill>
        <a:latin typeface="+mn-lt"/>
        <a:ea typeface="+mn-ea"/>
        <a:cs typeface="+mn-cs"/>
      </a:defRPr>
    </a:lvl5pPr>
    <a:lvl6pPr marL="1209320" algn="l" defTabSz="483728" rtl="0" eaLnBrk="1" latinLnBrk="0" hangingPunct="1">
      <a:defRPr kumimoji="1" sz="953" kern="1200">
        <a:solidFill>
          <a:schemeClr val="tx1"/>
        </a:solidFill>
        <a:latin typeface="+mn-lt"/>
        <a:ea typeface="+mn-ea"/>
        <a:cs typeface="+mn-cs"/>
      </a:defRPr>
    </a:lvl6pPr>
    <a:lvl7pPr marL="1451183" algn="l" defTabSz="483728" rtl="0" eaLnBrk="1" latinLnBrk="0" hangingPunct="1">
      <a:defRPr kumimoji="1" sz="953" kern="1200">
        <a:solidFill>
          <a:schemeClr val="tx1"/>
        </a:solidFill>
        <a:latin typeface="+mn-lt"/>
        <a:ea typeface="+mn-ea"/>
        <a:cs typeface="+mn-cs"/>
      </a:defRPr>
    </a:lvl7pPr>
    <a:lvl8pPr marL="1693048" algn="l" defTabSz="483728" rtl="0" eaLnBrk="1" latinLnBrk="0" hangingPunct="1">
      <a:defRPr kumimoji="1" sz="953" kern="1200">
        <a:solidFill>
          <a:schemeClr val="tx1"/>
        </a:solidFill>
        <a:latin typeface="+mn-lt"/>
        <a:ea typeface="+mn-ea"/>
        <a:cs typeface="+mn-cs"/>
      </a:defRPr>
    </a:lvl8pPr>
    <a:lvl9pPr marL="1934912" algn="l" defTabSz="483728" rtl="0" eaLnBrk="1" latinLnBrk="0" hangingPunct="1">
      <a:defRPr kumimoji="1" sz="9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91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647957"/>
            <a:ext cx="5201841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2079510"/>
            <a:ext cx="4589860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4FB1-D2AC-4D66-9888-E53CC3CF0F9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794F-B047-4A46-8F40-E11B31CD7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38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4FB1-D2AC-4D66-9888-E53CC3CF0F9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794F-B047-4A46-8F40-E11B31CD7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18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210792"/>
            <a:ext cx="1319585" cy="335526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210792"/>
            <a:ext cx="3882256" cy="335526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4FB1-D2AC-4D66-9888-E53CC3CF0F9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794F-B047-4A46-8F40-E11B31CD7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4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4FB1-D2AC-4D66-9888-E53CC3CF0F9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794F-B047-4A46-8F40-E11B31CD7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36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987058"/>
            <a:ext cx="5278339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2649566"/>
            <a:ext cx="5278339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/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4FB1-D2AC-4D66-9888-E53CC3CF0F9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794F-B047-4A46-8F40-E11B31CD7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02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1053960"/>
            <a:ext cx="2600921" cy="251209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1053960"/>
            <a:ext cx="2600921" cy="251209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4FB1-D2AC-4D66-9888-E53CC3CF0F9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794F-B047-4A46-8F40-E11B31CD7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08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10793"/>
            <a:ext cx="5278339" cy="7652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970560"/>
            <a:ext cx="2588967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1446217"/>
            <a:ext cx="2588967" cy="212716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970560"/>
            <a:ext cx="2601718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1446217"/>
            <a:ext cx="2601718" cy="212716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4FB1-D2AC-4D66-9888-E53CC3CF0F9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794F-B047-4A46-8F40-E11B31CD7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28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4FB1-D2AC-4D66-9888-E53CC3CF0F9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794F-B047-4A46-8F40-E11B31CD7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37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4FB1-D2AC-4D66-9888-E53CC3CF0F9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794F-B047-4A46-8F40-E11B31CD7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93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63948"/>
            <a:ext cx="1973799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570056"/>
            <a:ext cx="3098155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187768"/>
            <a:ext cx="1973799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4FB1-D2AC-4D66-9888-E53CC3CF0F9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794F-B047-4A46-8F40-E11B31CD7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84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63948"/>
            <a:ext cx="1973799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570056"/>
            <a:ext cx="3098155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187768"/>
            <a:ext cx="1973799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4FB1-D2AC-4D66-9888-E53CC3CF0F9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794F-B047-4A46-8F40-E11B31CD7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33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210793"/>
            <a:ext cx="5278339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1053960"/>
            <a:ext cx="5278339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3669616"/>
            <a:ext cx="1376958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04FB1-D2AC-4D66-9888-E53CC3CF0F9C}" type="datetimeFigureOut">
              <a:rPr kumimoji="1" lang="ja-JP" altLang="en-US" smtClean="0"/>
              <a:t>2018/12/3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3669616"/>
            <a:ext cx="2065437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3669616"/>
            <a:ext cx="1376958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5794F-B047-4A46-8F40-E11B31CD7D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70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kumimoji="1"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kumimoji="1"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5108" y="1832892"/>
            <a:ext cx="1768113" cy="276999"/>
            <a:chOff x="1467806" y="4380294"/>
            <a:chExt cx="1944788" cy="359058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1467806" y="4380294"/>
              <a:ext cx="1944788" cy="3590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Send</a:t>
              </a:r>
              <a:r>
                <a:rPr lang="ja-JP" altLang="en-US" sz="1200" dirty="0"/>
                <a:t> </a:t>
              </a:r>
              <a:r>
                <a:rPr lang="en-US" altLang="ja-JP" sz="1200" dirty="0"/>
                <a:t>latent </a:t>
              </a:r>
              <a:r>
                <a:rPr lang="en-US" altLang="ja-JP" sz="1200" dirty="0" smtClean="0"/>
                <a:t>variables       </a:t>
              </a:r>
              <a:r>
                <a:rPr lang="en-US" altLang="ja-JP" sz="1200" dirty="0"/>
                <a:t>.</a:t>
              </a:r>
              <a:endParaRPr lang="ja-JP" altLang="en-US" sz="1200" dirty="0"/>
            </a:p>
          </p:txBody>
        </p:sp>
        <p:pic>
          <p:nvPicPr>
            <p:cNvPr id="3" name="Picture 14" descr="https://latex.codecogs.com/gif.latex?%5Cdpi%7B300%7D%20%5CLARGE%20z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8328" y="4498457"/>
              <a:ext cx="171198" cy="145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グループ化 4"/>
          <p:cNvGrpSpPr/>
          <p:nvPr/>
        </p:nvGrpSpPr>
        <p:grpSpPr>
          <a:xfrm>
            <a:off x="3348408" y="1832892"/>
            <a:ext cx="2616294" cy="276999"/>
            <a:chOff x="6815359" y="4450841"/>
            <a:chExt cx="2616294" cy="276999"/>
          </a:xfrm>
        </p:grpSpPr>
        <p:sp>
          <p:nvSpPr>
            <p:cNvPr id="7" name="テキスト ボックス 6"/>
            <p:cNvSpPr txBox="1"/>
            <p:nvPr/>
          </p:nvSpPr>
          <p:spPr>
            <a:xfrm>
              <a:off x="6815359" y="4450841"/>
              <a:ext cx="26162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Send mean     of distribution of classes.</a:t>
              </a:r>
              <a:endParaRPr lang="ja-JP" altLang="en-US" sz="1200" dirty="0"/>
            </a:p>
          </p:txBody>
        </p:sp>
        <p:pic>
          <p:nvPicPr>
            <p:cNvPr id="6" name="Picture 12" descr="https://latex.codecogs.com/gif.latex?%5Cdpi%7B300%7D%20%5CLARGE%20%5Cmu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0806" y="4541999"/>
              <a:ext cx="100966" cy="122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467" y="100137"/>
            <a:ext cx="1106941" cy="385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0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11</Words>
  <Application>Microsoft Office PowerPoint</Application>
  <PresentationFormat>ユーザー設定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kuniyasu</dc:creator>
  <cp:lastModifiedBy>kuniyasu</cp:lastModifiedBy>
  <cp:revision>5</cp:revision>
  <dcterms:created xsi:type="dcterms:W3CDTF">2018-12-03T03:08:56Z</dcterms:created>
  <dcterms:modified xsi:type="dcterms:W3CDTF">2018-12-03T03:52:54Z</dcterms:modified>
</cp:coreProperties>
</file>