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</p:sldIdLst>
  <p:sldSz cx="9539288" cy="5400675"/>
  <p:notesSz cx="6858000" cy="9144000"/>
  <p:defaultTextStyle>
    <a:defPPr>
      <a:defRPr lang="en-US"/>
    </a:defPPr>
    <a:lvl1pPr marL="0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1pPr>
    <a:lvl2pPr marL="632626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2pPr>
    <a:lvl3pPr marL="1265250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3pPr>
    <a:lvl4pPr marL="1897875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4pPr>
    <a:lvl5pPr marL="2530501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5pPr>
    <a:lvl6pPr marL="3163128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6pPr>
    <a:lvl7pPr marL="3795752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7pPr>
    <a:lvl8pPr marL="4428378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8pPr>
    <a:lvl9pPr marL="5061002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9" userDrawn="1">
          <p15:clr>
            <a:srgbClr val="A4A3A4"/>
          </p15:clr>
        </p15:guide>
        <p15:guide id="2" pos="30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52" y="547"/>
      </p:cViewPr>
      <p:guideLst>
        <p:guide orient="horz" pos="969"/>
        <p:guide pos="3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411" y="883861"/>
            <a:ext cx="7154466" cy="1880235"/>
          </a:xfrm>
        </p:spPr>
        <p:txBody>
          <a:bodyPr anchor="b"/>
          <a:lstStyle>
            <a:lvl1pPr algn="ctr">
              <a:defRPr sz="46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411" y="2836605"/>
            <a:ext cx="7154466" cy="1303913"/>
          </a:xfrm>
        </p:spPr>
        <p:txBody>
          <a:bodyPr/>
          <a:lstStyle>
            <a:lvl1pPr marL="0" indent="0" algn="ctr">
              <a:buNone/>
              <a:defRPr sz="1878"/>
            </a:lvl1pPr>
            <a:lvl2pPr marL="357713" indent="0" algn="ctr">
              <a:buNone/>
              <a:defRPr sz="1565"/>
            </a:lvl2pPr>
            <a:lvl3pPr marL="715427" indent="0" algn="ctr">
              <a:buNone/>
              <a:defRPr sz="1408"/>
            </a:lvl3pPr>
            <a:lvl4pPr marL="1073140" indent="0" algn="ctr">
              <a:buNone/>
              <a:defRPr sz="1252"/>
            </a:lvl4pPr>
            <a:lvl5pPr marL="1430853" indent="0" algn="ctr">
              <a:buNone/>
              <a:defRPr sz="1252"/>
            </a:lvl5pPr>
            <a:lvl6pPr marL="1788566" indent="0" algn="ctr">
              <a:buNone/>
              <a:defRPr sz="1252"/>
            </a:lvl6pPr>
            <a:lvl7pPr marL="2146280" indent="0" algn="ctr">
              <a:buNone/>
              <a:defRPr sz="1252"/>
            </a:lvl7pPr>
            <a:lvl8pPr marL="2503993" indent="0" algn="ctr">
              <a:buNone/>
              <a:defRPr sz="1252"/>
            </a:lvl8pPr>
            <a:lvl9pPr marL="2861706" indent="0" algn="ctr">
              <a:buNone/>
              <a:defRPr sz="125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7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7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553" y="287536"/>
            <a:ext cx="2056909" cy="457682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826" y="287536"/>
            <a:ext cx="6051486" cy="457682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0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08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58" y="1346419"/>
            <a:ext cx="8227636" cy="2246530"/>
          </a:xfrm>
        </p:spPr>
        <p:txBody>
          <a:bodyPr anchor="b"/>
          <a:lstStyle>
            <a:lvl1pPr>
              <a:defRPr sz="46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58" y="3614203"/>
            <a:ext cx="8227636" cy="1181397"/>
          </a:xfrm>
        </p:spPr>
        <p:txBody>
          <a:bodyPr/>
          <a:lstStyle>
            <a:lvl1pPr marL="0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1pPr>
            <a:lvl2pPr marL="357713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2pPr>
            <a:lvl3pPr marL="715427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3pPr>
            <a:lvl4pPr marL="1073140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4pPr>
            <a:lvl5pPr marL="1430853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5pPr>
            <a:lvl6pPr marL="1788566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6pPr>
            <a:lvl7pPr marL="2146280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7pPr>
            <a:lvl8pPr marL="2503993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8pPr>
            <a:lvl9pPr marL="2861706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5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826" y="1437680"/>
            <a:ext cx="4054197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265" y="1437680"/>
            <a:ext cx="4054197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6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287536"/>
            <a:ext cx="8227636" cy="1043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069" y="1323916"/>
            <a:ext cx="4035566" cy="648831"/>
          </a:xfrm>
        </p:spPr>
        <p:txBody>
          <a:bodyPr anchor="b"/>
          <a:lstStyle>
            <a:lvl1pPr marL="0" indent="0">
              <a:buNone/>
              <a:defRPr sz="1878" b="1"/>
            </a:lvl1pPr>
            <a:lvl2pPr marL="357713" indent="0">
              <a:buNone/>
              <a:defRPr sz="1565" b="1"/>
            </a:lvl2pPr>
            <a:lvl3pPr marL="715427" indent="0">
              <a:buNone/>
              <a:defRPr sz="1408" b="1"/>
            </a:lvl3pPr>
            <a:lvl4pPr marL="1073140" indent="0">
              <a:buNone/>
              <a:defRPr sz="1252" b="1"/>
            </a:lvl4pPr>
            <a:lvl5pPr marL="1430853" indent="0">
              <a:buNone/>
              <a:defRPr sz="1252" b="1"/>
            </a:lvl5pPr>
            <a:lvl6pPr marL="1788566" indent="0">
              <a:buNone/>
              <a:defRPr sz="1252" b="1"/>
            </a:lvl6pPr>
            <a:lvl7pPr marL="2146280" indent="0">
              <a:buNone/>
              <a:defRPr sz="1252" b="1"/>
            </a:lvl7pPr>
            <a:lvl8pPr marL="2503993" indent="0">
              <a:buNone/>
              <a:defRPr sz="1252" b="1"/>
            </a:lvl8pPr>
            <a:lvl9pPr marL="2861706" indent="0">
              <a:buNone/>
              <a:defRPr sz="125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069" y="1972747"/>
            <a:ext cx="4035566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9264" y="1323916"/>
            <a:ext cx="4055440" cy="648831"/>
          </a:xfrm>
        </p:spPr>
        <p:txBody>
          <a:bodyPr anchor="b"/>
          <a:lstStyle>
            <a:lvl1pPr marL="0" indent="0">
              <a:buNone/>
              <a:defRPr sz="1878" b="1"/>
            </a:lvl1pPr>
            <a:lvl2pPr marL="357713" indent="0">
              <a:buNone/>
              <a:defRPr sz="1565" b="1"/>
            </a:lvl2pPr>
            <a:lvl3pPr marL="715427" indent="0">
              <a:buNone/>
              <a:defRPr sz="1408" b="1"/>
            </a:lvl3pPr>
            <a:lvl4pPr marL="1073140" indent="0">
              <a:buNone/>
              <a:defRPr sz="1252" b="1"/>
            </a:lvl4pPr>
            <a:lvl5pPr marL="1430853" indent="0">
              <a:buNone/>
              <a:defRPr sz="1252" b="1"/>
            </a:lvl5pPr>
            <a:lvl6pPr marL="1788566" indent="0">
              <a:buNone/>
              <a:defRPr sz="1252" b="1"/>
            </a:lvl6pPr>
            <a:lvl7pPr marL="2146280" indent="0">
              <a:buNone/>
              <a:defRPr sz="1252" b="1"/>
            </a:lvl7pPr>
            <a:lvl8pPr marL="2503993" indent="0">
              <a:buNone/>
              <a:defRPr sz="1252" b="1"/>
            </a:lvl8pPr>
            <a:lvl9pPr marL="2861706" indent="0">
              <a:buNone/>
              <a:defRPr sz="125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9264" y="1972747"/>
            <a:ext cx="4055440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4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6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9" y="360045"/>
            <a:ext cx="3076668" cy="1260158"/>
          </a:xfrm>
        </p:spPr>
        <p:txBody>
          <a:bodyPr anchor="b"/>
          <a:lstStyle>
            <a:lvl1pPr>
              <a:defRPr sz="250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440" y="777597"/>
            <a:ext cx="4829265" cy="3837980"/>
          </a:xfrm>
        </p:spPr>
        <p:txBody>
          <a:bodyPr/>
          <a:lstStyle>
            <a:lvl1pPr>
              <a:defRPr sz="2504"/>
            </a:lvl1pPr>
            <a:lvl2pPr>
              <a:defRPr sz="2191"/>
            </a:lvl2pPr>
            <a:lvl3pPr>
              <a:defRPr sz="1878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9" y="1620202"/>
            <a:ext cx="3076668" cy="3001626"/>
          </a:xfrm>
        </p:spPr>
        <p:txBody>
          <a:bodyPr/>
          <a:lstStyle>
            <a:lvl1pPr marL="0" indent="0">
              <a:buNone/>
              <a:defRPr sz="1252"/>
            </a:lvl1pPr>
            <a:lvl2pPr marL="357713" indent="0">
              <a:buNone/>
              <a:defRPr sz="1095"/>
            </a:lvl2pPr>
            <a:lvl3pPr marL="715427" indent="0">
              <a:buNone/>
              <a:defRPr sz="939"/>
            </a:lvl3pPr>
            <a:lvl4pPr marL="1073140" indent="0">
              <a:buNone/>
              <a:defRPr sz="782"/>
            </a:lvl4pPr>
            <a:lvl5pPr marL="1430853" indent="0">
              <a:buNone/>
              <a:defRPr sz="782"/>
            </a:lvl5pPr>
            <a:lvl6pPr marL="1788566" indent="0">
              <a:buNone/>
              <a:defRPr sz="782"/>
            </a:lvl6pPr>
            <a:lvl7pPr marL="2146280" indent="0">
              <a:buNone/>
              <a:defRPr sz="782"/>
            </a:lvl7pPr>
            <a:lvl8pPr marL="2503993" indent="0">
              <a:buNone/>
              <a:defRPr sz="782"/>
            </a:lvl8pPr>
            <a:lvl9pPr marL="2861706" indent="0">
              <a:buNone/>
              <a:defRPr sz="78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25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9" y="360045"/>
            <a:ext cx="3076668" cy="1260158"/>
          </a:xfrm>
        </p:spPr>
        <p:txBody>
          <a:bodyPr anchor="b"/>
          <a:lstStyle>
            <a:lvl1pPr>
              <a:defRPr sz="250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5440" y="777597"/>
            <a:ext cx="4829265" cy="3837980"/>
          </a:xfrm>
        </p:spPr>
        <p:txBody>
          <a:bodyPr anchor="t"/>
          <a:lstStyle>
            <a:lvl1pPr marL="0" indent="0">
              <a:buNone/>
              <a:defRPr sz="2504"/>
            </a:lvl1pPr>
            <a:lvl2pPr marL="357713" indent="0">
              <a:buNone/>
              <a:defRPr sz="2191"/>
            </a:lvl2pPr>
            <a:lvl3pPr marL="715427" indent="0">
              <a:buNone/>
              <a:defRPr sz="1878"/>
            </a:lvl3pPr>
            <a:lvl4pPr marL="1073140" indent="0">
              <a:buNone/>
              <a:defRPr sz="1565"/>
            </a:lvl4pPr>
            <a:lvl5pPr marL="1430853" indent="0">
              <a:buNone/>
              <a:defRPr sz="1565"/>
            </a:lvl5pPr>
            <a:lvl6pPr marL="1788566" indent="0">
              <a:buNone/>
              <a:defRPr sz="1565"/>
            </a:lvl6pPr>
            <a:lvl7pPr marL="2146280" indent="0">
              <a:buNone/>
              <a:defRPr sz="1565"/>
            </a:lvl7pPr>
            <a:lvl8pPr marL="2503993" indent="0">
              <a:buNone/>
              <a:defRPr sz="1565"/>
            </a:lvl8pPr>
            <a:lvl9pPr marL="2861706" indent="0">
              <a:buNone/>
              <a:defRPr sz="156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9" y="1620202"/>
            <a:ext cx="3076668" cy="3001626"/>
          </a:xfrm>
        </p:spPr>
        <p:txBody>
          <a:bodyPr/>
          <a:lstStyle>
            <a:lvl1pPr marL="0" indent="0">
              <a:buNone/>
              <a:defRPr sz="1252"/>
            </a:lvl1pPr>
            <a:lvl2pPr marL="357713" indent="0">
              <a:buNone/>
              <a:defRPr sz="1095"/>
            </a:lvl2pPr>
            <a:lvl3pPr marL="715427" indent="0">
              <a:buNone/>
              <a:defRPr sz="939"/>
            </a:lvl3pPr>
            <a:lvl4pPr marL="1073140" indent="0">
              <a:buNone/>
              <a:defRPr sz="782"/>
            </a:lvl4pPr>
            <a:lvl5pPr marL="1430853" indent="0">
              <a:buNone/>
              <a:defRPr sz="782"/>
            </a:lvl5pPr>
            <a:lvl6pPr marL="1788566" indent="0">
              <a:buNone/>
              <a:defRPr sz="782"/>
            </a:lvl6pPr>
            <a:lvl7pPr marL="2146280" indent="0">
              <a:buNone/>
              <a:defRPr sz="782"/>
            </a:lvl7pPr>
            <a:lvl8pPr marL="2503993" indent="0">
              <a:buNone/>
              <a:defRPr sz="782"/>
            </a:lvl8pPr>
            <a:lvl9pPr marL="2861706" indent="0">
              <a:buNone/>
              <a:defRPr sz="78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9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826" y="287536"/>
            <a:ext cx="822763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826" y="1437680"/>
            <a:ext cx="822763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826" y="5005626"/>
            <a:ext cx="214634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4528-C138-4BF2-B6A0-94131316515C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9889" y="5005626"/>
            <a:ext cx="321951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7122" y="5005626"/>
            <a:ext cx="214634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4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715427" rtl="0" eaLnBrk="1" latinLnBrk="0" hangingPunct="1">
        <a:lnSpc>
          <a:spcPct val="90000"/>
        </a:lnSpc>
        <a:spcBef>
          <a:spcPct val="0"/>
        </a:spcBef>
        <a:buNone/>
        <a:defRPr kumimoji="1" sz="34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857" indent="-178857" algn="l" defTabSz="715427" rtl="0" eaLnBrk="1" latinLnBrk="0" hangingPunct="1">
        <a:lnSpc>
          <a:spcPct val="90000"/>
        </a:lnSpc>
        <a:spcBef>
          <a:spcPts val="782"/>
        </a:spcBef>
        <a:buFont typeface="Arial" panose="020B0604020202020204" pitchFamily="34" charset="0"/>
        <a:buChar char="•"/>
        <a:defRPr kumimoji="1" sz="2191" kern="1200">
          <a:solidFill>
            <a:schemeClr val="tx1"/>
          </a:solidFill>
          <a:latin typeface="+mn-lt"/>
          <a:ea typeface="+mn-ea"/>
          <a:cs typeface="+mn-cs"/>
        </a:defRPr>
      </a:lvl1pPr>
      <a:lvl2pPr marL="536570" indent="-178857" algn="l" defTabSz="715427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878" kern="1200">
          <a:solidFill>
            <a:schemeClr val="tx1"/>
          </a:solidFill>
          <a:latin typeface="+mn-lt"/>
          <a:ea typeface="+mn-ea"/>
          <a:cs typeface="+mn-cs"/>
        </a:defRPr>
      </a:lvl2pPr>
      <a:lvl3pPr marL="894283" indent="-178857" algn="l" defTabSz="715427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565" kern="1200">
          <a:solidFill>
            <a:schemeClr val="tx1"/>
          </a:solidFill>
          <a:latin typeface="+mn-lt"/>
          <a:ea typeface="+mn-ea"/>
          <a:cs typeface="+mn-cs"/>
        </a:defRPr>
      </a:lvl3pPr>
      <a:lvl4pPr marL="1251996" indent="-178857" algn="l" defTabSz="715427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609710" indent="-178857" algn="l" defTabSz="715427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967423" indent="-178857" algn="l" defTabSz="715427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325136" indent="-178857" algn="l" defTabSz="715427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682850" indent="-178857" algn="l" defTabSz="715427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3040563" indent="-178857" algn="l" defTabSz="715427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5427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7713" algn="l" defTabSz="715427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5427" algn="l" defTabSz="715427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3140" algn="l" defTabSz="715427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0853" algn="l" defTabSz="715427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88566" algn="l" defTabSz="715427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46280" algn="l" defTabSz="715427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03993" algn="l" defTabSz="715427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61706" algn="l" defTabSz="715427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図 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9" y="212864"/>
            <a:ext cx="6705305" cy="4888980"/>
          </a:xfrm>
          <a:prstGeom prst="rect">
            <a:avLst/>
          </a:prstGeom>
        </p:spPr>
      </p:pic>
      <p:grpSp>
        <p:nvGrpSpPr>
          <p:cNvPr id="328" name="グループ化 327"/>
          <p:cNvGrpSpPr/>
          <p:nvPr/>
        </p:nvGrpSpPr>
        <p:grpSpPr>
          <a:xfrm>
            <a:off x="4834423" y="2397004"/>
            <a:ext cx="1255665" cy="584775"/>
            <a:chOff x="420186" y="5214586"/>
            <a:chExt cx="1255665" cy="584775"/>
          </a:xfrm>
        </p:grpSpPr>
        <p:sp>
          <p:nvSpPr>
            <p:cNvPr id="329" name="テキスト ボックス 328"/>
            <p:cNvSpPr txBox="1"/>
            <p:nvPr/>
          </p:nvSpPr>
          <p:spPr>
            <a:xfrm>
              <a:off x="420186" y="5214586"/>
              <a:ext cx="12556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Send</a:t>
              </a:r>
              <a:r>
                <a:rPr lang="ja-JP" altLang="en-US" sz="1600" dirty="0"/>
                <a:t> </a:t>
              </a:r>
              <a:r>
                <a:rPr lang="en-US" altLang="ja-JP" sz="1600" dirty="0"/>
                <a:t>latent</a:t>
              </a:r>
            </a:p>
            <a:p>
              <a:r>
                <a:rPr lang="en-US" altLang="ja-JP" sz="1600" dirty="0"/>
                <a:t> variables     .</a:t>
              </a:r>
              <a:endParaRPr lang="ja-JP" altLang="en-US" sz="1600" dirty="0"/>
            </a:p>
          </p:txBody>
        </p:sp>
        <p:pic>
          <p:nvPicPr>
            <p:cNvPr id="330" name="Picture 2" descr="https://latex.codecogs.com/gif.latex?%5Cinline%20%5Cdpi%7B300%7D%20%5Chuge%20%5Cboldsymbol%7Bz%7D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938" y="5570088"/>
              <a:ext cx="198917" cy="144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1" name="グループ化 330"/>
          <p:cNvGrpSpPr/>
          <p:nvPr/>
        </p:nvGrpSpPr>
        <p:grpSpPr>
          <a:xfrm>
            <a:off x="7497335" y="2397004"/>
            <a:ext cx="2086725" cy="584775"/>
            <a:chOff x="4646631" y="5061726"/>
            <a:chExt cx="2086726" cy="584775"/>
          </a:xfrm>
        </p:grpSpPr>
        <p:sp>
          <p:nvSpPr>
            <p:cNvPr id="332" name="テキスト ボックス 331"/>
            <p:cNvSpPr txBox="1"/>
            <p:nvPr/>
          </p:nvSpPr>
          <p:spPr>
            <a:xfrm>
              <a:off x="4646631" y="5061726"/>
              <a:ext cx="20867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Send mean     of</a:t>
              </a:r>
            </a:p>
            <a:p>
              <a:r>
                <a:rPr lang="en-US" altLang="ja-JP" sz="1600" dirty="0"/>
                <a:t> </a:t>
              </a:r>
              <a:r>
                <a:rPr lang="en-US" altLang="ja-JP" sz="1600" dirty="0"/>
                <a:t>distribution </a:t>
              </a:r>
              <a:r>
                <a:rPr lang="en-US" altLang="ja-JP" sz="1600" dirty="0"/>
                <a:t>of classes.</a:t>
              </a:r>
              <a:endParaRPr lang="ja-JP" altLang="en-US" sz="1600" dirty="0"/>
            </a:p>
          </p:txBody>
        </p:sp>
        <p:pic>
          <p:nvPicPr>
            <p:cNvPr id="333" name="Picture 2" descr="https://latex.codecogs.com/gif.latex?%5Cdpi%7B300%7D%20%5Chuge%20%5Cboldsymbol%7B%5Cmu%7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933" y="5191717"/>
              <a:ext cx="131038" cy="13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4" name="グループ化 333"/>
          <p:cNvGrpSpPr/>
          <p:nvPr/>
        </p:nvGrpSpPr>
        <p:grpSpPr>
          <a:xfrm>
            <a:off x="3959933" y="4959506"/>
            <a:ext cx="1438214" cy="338554"/>
            <a:chOff x="1120777" y="2587172"/>
            <a:chExt cx="1438214" cy="338554"/>
          </a:xfrm>
        </p:grpSpPr>
        <p:sp>
          <p:nvSpPr>
            <p:cNvPr id="335" name="テキスト ボックス 334"/>
            <p:cNvSpPr txBox="1"/>
            <p:nvPr/>
          </p:nvSpPr>
          <p:spPr>
            <a:xfrm>
              <a:off x="1120777" y="2587172"/>
              <a:ext cx="1438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Send  </a:t>
              </a:r>
              <a:r>
                <a:rPr kumimoji="1" lang="ja-JP" altLang="en-US" sz="1600" dirty="0"/>
                <a:t>  </a:t>
              </a:r>
              <a:r>
                <a:rPr kumimoji="1" lang="en-US" altLang="ja-JP" sz="1600" dirty="0"/>
                <a:t>             .</a:t>
              </a:r>
              <a:endParaRPr kumimoji="1" lang="ja-JP" altLang="en-US" sz="1600" dirty="0"/>
            </a:p>
          </p:txBody>
        </p:sp>
        <p:pic>
          <p:nvPicPr>
            <p:cNvPr id="336" name="Picture 10" descr="https://latex.codecogs.com/gif.latex?%5Cinline%20%5Cdpi%7B300%7D%20%5Chuge%20P%28z_%7B2%7D%7C%5Cboldsymbol%7Bz%7D_1%2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933" y="2656202"/>
              <a:ext cx="725937" cy="21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7" name="グループ化 336"/>
          <p:cNvGrpSpPr/>
          <p:nvPr/>
        </p:nvGrpSpPr>
        <p:grpSpPr>
          <a:xfrm>
            <a:off x="4315775" y="107947"/>
            <a:ext cx="1624163" cy="338554"/>
            <a:chOff x="4675673" y="2356003"/>
            <a:chExt cx="1624163" cy="338554"/>
          </a:xfrm>
        </p:grpSpPr>
        <p:sp>
          <p:nvSpPr>
            <p:cNvPr id="338" name="テキスト ボックス 337"/>
            <p:cNvSpPr txBox="1"/>
            <p:nvPr/>
          </p:nvSpPr>
          <p:spPr>
            <a:xfrm>
              <a:off x="4675673" y="2356003"/>
              <a:ext cx="1624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Send                     .</a:t>
              </a:r>
              <a:endParaRPr kumimoji="1" lang="ja-JP" altLang="en-US" sz="1600" dirty="0"/>
            </a:p>
          </p:txBody>
        </p:sp>
        <p:pic>
          <p:nvPicPr>
            <p:cNvPr id="339" name="Picture 8" descr="https://latex.codecogs.com/gif.latex?%5Cinline%20%5Cdpi%7B300%7D%20%5Chuge%20P%28z_%7B2%7D%7Cz_%7B3%7D%2C%5Cboldsymbol%7Bo%7D_%7B2%7D%2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777" y="2433984"/>
              <a:ext cx="894368" cy="1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0" name="テキスト ボックス 339"/>
          <p:cNvSpPr txBox="1"/>
          <p:nvPr/>
        </p:nvSpPr>
        <p:spPr>
          <a:xfrm>
            <a:off x="2753060" y="1921510"/>
            <a:ext cx="1678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Send </a:t>
            </a:r>
            <a:r>
              <a:rPr lang="en-US" altLang="ja-JP" sz="1600" dirty="0"/>
              <a:t>probabilities</a:t>
            </a:r>
          </a:p>
          <a:p>
            <a:r>
              <a:rPr lang="en-US" altLang="ja-JP" sz="1600" dirty="0"/>
              <a:t> of considering</a:t>
            </a:r>
          </a:p>
          <a:p>
            <a:r>
              <a:rPr lang="en-US" altLang="ja-JP" sz="1600" dirty="0"/>
              <a:t> transition</a:t>
            </a:r>
            <a:r>
              <a:rPr lang="en-US" altLang="ja-JP" sz="1600" dirty="0"/>
              <a:t>.</a:t>
            </a:r>
            <a:endParaRPr lang="ja-JP" altLang="en-US" sz="1600" dirty="0"/>
          </a:p>
        </p:txBody>
      </p:sp>
      <p:grpSp>
        <p:nvGrpSpPr>
          <p:cNvPr id="341" name="グループ化 340"/>
          <p:cNvGrpSpPr/>
          <p:nvPr/>
        </p:nvGrpSpPr>
        <p:grpSpPr>
          <a:xfrm>
            <a:off x="63418" y="2357717"/>
            <a:ext cx="1577676" cy="338554"/>
            <a:chOff x="133148" y="2479749"/>
            <a:chExt cx="1577676" cy="338554"/>
          </a:xfrm>
        </p:grpSpPr>
        <p:sp>
          <p:nvSpPr>
            <p:cNvPr id="342" name="テキスト ボックス 341"/>
            <p:cNvSpPr txBox="1"/>
            <p:nvPr/>
          </p:nvSpPr>
          <p:spPr>
            <a:xfrm>
              <a:off x="133148" y="2479749"/>
              <a:ext cx="15776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Send    </a:t>
              </a:r>
              <a:r>
                <a:rPr kumimoji="1" lang="ja-JP" altLang="en-US" sz="1600" dirty="0"/>
                <a:t>  </a:t>
              </a:r>
              <a:r>
                <a:rPr kumimoji="1" lang="en-US" altLang="ja-JP" sz="1600" dirty="0"/>
                <a:t>              .</a:t>
              </a:r>
              <a:endParaRPr kumimoji="1" lang="ja-JP" altLang="en-US" sz="1600" dirty="0"/>
            </a:p>
          </p:txBody>
        </p:sp>
        <p:pic>
          <p:nvPicPr>
            <p:cNvPr id="1026" name="Picture 2" descr="https://latex.codecogs.com/gif.latex?%5Cdpi%7B300%7D%20%5Clarge%20P%28z_3%7Cz_2%2C%5Cboldsymbol%7Bo%7D_2%2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98" y="2554137"/>
              <a:ext cx="883554" cy="189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719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27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kuniyasu</cp:lastModifiedBy>
  <cp:revision>43</cp:revision>
  <dcterms:created xsi:type="dcterms:W3CDTF">2017-11-04T01:57:43Z</dcterms:created>
  <dcterms:modified xsi:type="dcterms:W3CDTF">2018-12-04T02:50:48Z</dcterms:modified>
</cp:coreProperties>
</file>