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</p:sldIdLst>
  <p:sldSz cx="7019925" cy="8280400"/>
  <p:notesSz cx="6858000" cy="9144000"/>
  <p:defaultTextStyle>
    <a:defPPr>
      <a:defRPr lang="en-US"/>
    </a:defPPr>
    <a:lvl1pPr marL="0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1pPr>
    <a:lvl2pPr marL="463428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2pPr>
    <a:lvl3pPr marL="926855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3pPr>
    <a:lvl4pPr marL="1390283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4pPr>
    <a:lvl5pPr marL="1853711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5pPr>
    <a:lvl6pPr marL="2317140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6pPr>
    <a:lvl7pPr marL="2780567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7pPr>
    <a:lvl8pPr marL="3243995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8pPr>
    <a:lvl9pPr marL="3707422" algn="l" defTabSz="463428" rtl="0" eaLnBrk="1" latinLnBrk="0" hangingPunct="1">
      <a:defRPr sz="18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6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41" y="67"/>
      </p:cViewPr>
      <p:guideLst>
        <p:guide orient="horz" pos="1486"/>
        <p:guide pos="22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1355149"/>
            <a:ext cx="5966936" cy="2882806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4349128"/>
            <a:ext cx="5264944" cy="1999179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3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71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440855"/>
            <a:ext cx="1513671" cy="70172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440855"/>
            <a:ext cx="4453265" cy="70172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1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2064352"/>
            <a:ext cx="6054685" cy="3444416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5541353"/>
            <a:ext cx="6054685" cy="1811337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/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39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2204273"/>
            <a:ext cx="2983468" cy="52538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2204273"/>
            <a:ext cx="2983468" cy="52538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40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440856"/>
            <a:ext cx="6054685" cy="1600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2029849"/>
            <a:ext cx="2969757" cy="994797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3024646"/>
            <a:ext cx="2969757" cy="44487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2029849"/>
            <a:ext cx="2984382" cy="994797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3024646"/>
            <a:ext cx="2984382" cy="44487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6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552027"/>
            <a:ext cx="2264109" cy="1932093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1192226"/>
            <a:ext cx="3553837" cy="5884451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484120"/>
            <a:ext cx="2264109" cy="4602140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0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552027"/>
            <a:ext cx="2264109" cy="1932093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1192226"/>
            <a:ext cx="3553837" cy="5884451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484120"/>
            <a:ext cx="2264109" cy="4602140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3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440856"/>
            <a:ext cx="6054685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2204273"/>
            <a:ext cx="6054685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7674706"/>
            <a:ext cx="157948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4528-C138-4BF2-B6A0-94131316515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7674706"/>
            <a:ext cx="236922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7674706"/>
            <a:ext cx="157948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kumimoji="1"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kumimoji="1"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kumimoji="1"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kumimoji="1"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kumimoji="1"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図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32" y="99568"/>
            <a:ext cx="3839398" cy="7937632"/>
          </a:xfrm>
          <a:prstGeom prst="rect">
            <a:avLst/>
          </a:prstGeom>
        </p:spPr>
      </p:pic>
      <p:grpSp>
        <p:nvGrpSpPr>
          <p:cNvPr id="135" name="グループ化 134"/>
          <p:cNvGrpSpPr/>
          <p:nvPr/>
        </p:nvGrpSpPr>
        <p:grpSpPr>
          <a:xfrm>
            <a:off x="4646630" y="5061729"/>
            <a:ext cx="2434321" cy="646331"/>
            <a:chOff x="4646630" y="5061729"/>
            <a:chExt cx="2434321" cy="646331"/>
          </a:xfrm>
        </p:grpSpPr>
        <p:sp>
          <p:nvSpPr>
            <p:cNvPr id="149" name="テキスト ボックス 148"/>
            <p:cNvSpPr txBox="1"/>
            <p:nvPr/>
          </p:nvSpPr>
          <p:spPr>
            <a:xfrm>
              <a:off x="4646630" y="5061729"/>
              <a:ext cx="2434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/>
                <a:t>Send mean     of</a:t>
              </a:r>
            </a:p>
            <a:p>
              <a:r>
                <a:rPr lang="en-US" altLang="ja-JP" sz="1800" dirty="0"/>
                <a:t>   distribution of classes.</a:t>
              </a:r>
              <a:endParaRPr lang="ja-JP" altLang="en-US" sz="1800" dirty="0"/>
            </a:p>
          </p:txBody>
        </p:sp>
        <p:pic>
          <p:nvPicPr>
            <p:cNvPr id="1026" name="Picture 2" descr="https://latex.codecogs.com/gif.latex?%5Cdpi%7B300%7D%20%5Chuge%20%5Cboldsymbol%7B%5Cmu%7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840" y="5180950"/>
              <a:ext cx="166270" cy="173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グループ化 2"/>
          <p:cNvGrpSpPr/>
          <p:nvPr/>
        </p:nvGrpSpPr>
        <p:grpSpPr>
          <a:xfrm>
            <a:off x="420186" y="5214586"/>
            <a:ext cx="2513318" cy="369332"/>
            <a:chOff x="420186" y="5214586"/>
            <a:chExt cx="2513318" cy="369332"/>
          </a:xfrm>
        </p:grpSpPr>
        <p:sp>
          <p:nvSpPr>
            <p:cNvPr id="145" name="テキスト ボックス 144"/>
            <p:cNvSpPr txBox="1"/>
            <p:nvPr/>
          </p:nvSpPr>
          <p:spPr>
            <a:xfrm>
              <a:off x="420186" y="5214586"/>
              <a:ext cx="2513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/>
                <a:t>Send</a:t>
              </a:r>
              <a:r>
                <a:rPr lang="ja-JP" altLang="en-US" sz="1800" dirty="0"/>
                <a:t> </a:t>
              </a:r>
              <a:r>
                <a:rPr lang="en-US" altLang="ja-JP" sz="1800" dirty="0"/>
                <a:t>latent variables      .</a:t>
              </a:r>
              <a:endParaRPr lang="ja-JP" altLang="en-US" sz="1800" dirty="0"/>
            </a:p>
          </p:txBody>
        </p:sp>
        <p:pic>
          <p:nvPicPr>
            <p:cNvPr id="2" name="Picture 2" descr="https://latex.codecogs.com/gif.latex?%5Cinline%20%5Cdpi%7B300%7D%20%5Chuge%20%5Cboldsymbol%7Bz%7D_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310" y="5308464"/>
              <a:ext cx="250095" cy="181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グループ化 5"/>
          <p:cNvGrpSpPr/>
          <p:nvPr/>
        </p:nvGrpSpPr>
        <p:grpSpPr>
          <a:xfrm>
            <a:off x="4675673" y="2356003"/>
            <a:ext cx="1923925" cy="369332"/>
            <a:chOff x="4675673" y="2356003"/>
            <a:chExt cx="1923925" cy="369332"/>
          </a:xfrm>
        </p:grpSpPr>
        <p:sp>
          <p:nvSpPr>
            <p:cNvPr id="131" name="テキスト ボックス 130"/>
            <p:cNvSpPr txBox="1"/>
            <p:nvPr/>
          </p:nvSpPr>
          <p:spPr>
            <a:xfrm>
              <a:off x="4675673" y="2356003"/>
              <a:ext cx="192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Send                       </a:t>
              </a:r>
              <a:r>
                <a:rPr kumimoji="1" lang="en-US" altLang="ja-JP" sz="1800" dirty="0"/>
                <a:t>.</a:t>
              </a:r>
              <a:endParaRPr kumimoji="1" lang="ja-JP" altLang="en-US" sz="1800" dirty="0"/>
            </a:p>
          </p:txBody>
        </p:sp>
        <p:pic>
          <p:nvPicPr>
            <p:cNvPr id="1032" name="Picture 8" descr="https://latex.codecogs.com/gif.latex?%5Cinline%20%5Cdpi%7B300%7D%20%5Chuge%20P%28z_%7B2%7D%7Cz_%7B3%7D%2C%5Cboldsymbol%7Bo%7D_%7B2%7D%2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591" y="2437175"/>
              <a:ext cx="1104497" cy="237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1120777" y="2587172"/>
            <a:ext cx="1712328" cy="369332"/>
            <a:chOff x="1120777" y="2587172"/>
            <a:chExt cx="1712328" cy="369332"/>
          </a:xfrm>
        </p:grpSpPr>
        <p:sp>
          <p:nvSpPr>
            <p:cNvPr id="124" name="テキスト ボックス 123"/>
            <p:cNvSpPr txBox="1"/>
            <p:nvPr/>
          </p:nvSpPr>
          <p:spPr>
            <a:xfrm>
              <a:off x="1120777" y="2587172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Send  </a:t>
              </a:r>
              <a:r>
                <a:rPr kumimoji="1" lang="ja-JP" altLang="en-US" sz="1800" dirty="0" smtClean="0"/>
                <a:t>  </a:t>
              </a:r>
              <a:r>
                <a:rPr kumimoji="1" lang="en-US" altLang="ja-JP" sz="1800" dirty="0" smtClean="0"/>
                <a:t>               </a:t>
              </a:r>
              <a:r>
                <a:rPr kumimoji="1" lang="en-US" altLang="ja-JP" sz="1800" dirty="0"/>
                <a:t>.</a:t>
              </a:r>
              <a:endParaRPr kumimoji="1" lang="ja-JP" altLang="en-US" sz="1800" dirty="0"/>
            </a:p>
          </p:txBody>
        </p:sp>
        <p:pic>
          <p:nvPicPr>
            <p:cNvPr id="1034" name="Picture 10" descr="https://latex.codecogs.com/gif.latex?%5Cinline%20%5Cdpi%7B300%7D%20%5Chuge%20P%28z_%7B2%7D%7C%5Cboldsymbol%7Bz%7D_1%2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659" y="2640287"/>
              <a:ext cx="893322" cy="263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719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16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kuniyasu</cp:lastModifiedBy>
  <cp:revision>43</cp:revision>
  <dcterms:created xsi:type="dcterms:W3CDTF">2017-11-04T01:57:43Z</dcterms:created>
  <dcterms:modified xsi:type="dcterms:W3CDTF">2018-12-03T09:36:06Z</dcterms:modified>
</cp:coreProperties>
</file>