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119813" cy="3959225"/>
  <p:notesSz cx="6858000" cy="9144000"/>
  <p:defaultTextStyle>
    <a:defPPr>
      <a:defRPr lang="ja-JP"/>
    </a:defPPr>
    <a:lvl1pPr marL="0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1pPr>
    <a:lvl2pPr marL="241863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2pPr>
    <a:lvl3pPr marL="483728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3pPr>
    <a:lvl4pPr marL="725591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4pPr>
    <a:lvl5pPr marL="967456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5pPr>
    <a:lvl6pPr marL="1209320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6pPr>
    <a:lvl7pPr marL="1451183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7pPr>
    <a:lvl8pPr marL="1693048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8pPr>
    <a:lvl9pPr marL="1934912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125" d="100"/>
          <a:sy n="125" d="100"/>
        </p:scale>
        <p:origin x="18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647957"/>
            <a:ext cx="5201841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079510"/>
            <a:ext cx="458986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38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1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10792"/>
            <a:ext cx="1319585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10792"/>
            <a:ext cx="3882256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6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987058"/>
            <a:ext cx="5278339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649566"/>
            <a:ext cx="5278339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2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053960"/>
            <a:ext cx="2600921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053960"/>
            <a:ext cx="2600921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8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0793"/>
            <a:ext cx="5278339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970560"/>
            <a:ext cx="258896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446217"/>
            <a:ext cx="2588967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970560"/>
            <a:ext cx="260171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446217"/>
            <a:ext cx="260171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8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37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9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3948"/>
            <a:ext cx="197379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570056"/>
            <a:ext cx="3098155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187768"/>
            <a:ext cx="197379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3948"/>
            <a:ext cx="197379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570056"/>
            <a:ext cx="3098155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187768"/>
            <a:ext cx="197379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33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10793"/>
            <a:ext cx="5278339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053960"/>
            <a:ext cx="5278339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669616"/>
            <a:ext cx="137695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669616"/>
            <a:ext cx="206543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669616"/>
            <a:ext cx="137695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7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5108" y="1832892"/>
            <a:ext cx="1768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Send</a:t>
            </a:r>
            <a:r>
              <a:rPr lang="ja-JP" altLang="en-US" sz="1200" dirty="0"/>
              <a:t> </a:t>
            </a:r>
            <a:r>
              <a:rPr lang="en-US" altLang="ja-JP" sz="1200" dirty="0"/>
              <a:t>latent </a:t>
            </a:r>
            <a:r>
              <a:rPr lang="en-US" altLang="ja-JP" sz="1200" dirty="0" smtClean="0"/>
              <a:t>variables       </a:t>
            </a:r>
            <a:r>
              <a:rPr lang="en-US" altLang="ja-JP" sz="1200" dirty="0"/>
              <a:t>.</a:t>
            </a:r>
            <a:endParaRPr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67" y="100137"/>
            <a:ext cx="1106941" cy="3859088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3348408" y="1832892"/>
            <a:ext cx="2616294" cy="276999"/>
            <a:chOff x="3348408" y="1832892"/>
            <a:chExt cx="2616294" cy="276999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348408" y="1832892"/>
              <a:ext cx="2616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Send mean     of distribution of classes.</a:t>
              </a:r>
              <a:endParaRPr lang="ja-JP" altLang="en-US" sz="1200" dirty="0"/>
            </a:p>
          </p:txBody>
        </p:sp>
        <p:pic>
          <p:nvPicPr>
            <p:cNvPr id="9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331" y="1924051"/>
              <a:ext cx="107690" cy="11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s://latex.codecogs.com/gif.latex?%5Cinline%20%5Cdpi%7B300%7D%20%5Chuge%20%5Cboldsymbol%7Bz%7D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73" y="1920275"/>
            <a:ext cx="150692" cy="1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11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kuniyasu</dc:creator>
  <cp:lastModifiedBy>kuniyasu</cp:lastModifiedBy>
  <cp:revision>6</cp:revision>
  <dcterms:created xsi:type="dcterms:W3CDTF">2018-12-03T03:08:56Z</dcterms:created>
  <dcterms:modified xsi:type="dcterms:W3CDTF">2018-12-03T08:25:42Z</dcterms:modified>
</cp:coreProperties>
</file>