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sldIdLst>
    <p:sldId id="256" r:id="rId2"/>
  </p:sldIdLst>
  <p:sldSz cx="14400213" cy="5400675"/>
  <p:notesSz cx="6858000" cy="9144000"/>
  <p:defaultTextStyle>
    <a:defPPr>
      <a:defRPr lang="en-US"/>
    </a:defPPr>
    <a:lvl1pPr marL="0" algn="l" defTabSz="632626" rtl="0" eaLnBrk="1" latinLnBrk="0" hangingPunct="1">
      <a:defRPr sz="2491" kern="1200">
        <a:solidFill>
          <a:schemeClr val="tx1"/>
        </a:solidFill>
        <a:latin typeface="+mn-lt"/>
        <a:ea typeface="+mn-ea"/>
        <a:cs typeface="+mn-cs"/>
      </a:defRPr>
    </a:lvl1pPr>
    <a:lvl2pPr marL="632626" algn="l" defTabSz="632626" rtl="0" eaLnBrk="1" latinLnBrk="0" hangingPunct="1">
      <a:defRPr sz="2491" kern="1200">
        <a:solidFill>
          <a:schemeClr val="tx1"/>
        </a:solidFill>
        <a:latin typeface="+mn-lt"/>
        <a:ea typeface="+mn-ea"/>
        <a:cs typeface="+mn-cs"/>
      </a:defRPr>
    </a:lvl2pPr>
    <a:lvl3pPr marL="1265250" algn="l" defTabSz="632626" rtl="0" eaLnBrk="1" latinLnBrk="0" hangingPunct="1">
      <a:defRPr sz="2491" kern="1200">
        <a:solidFill>
          <a:schemeClr val="tx1"/>
        </a:solidFill>
        <a:latin typeface="+mn-lt"/>
        <a:ea typeface="+mn-ea"/>
        <a:cs typeface="+mn-cs"/>
      </a:defRPr>
    </a:lvl3pPr>
    <a:lvl4pPr marL="1897875" algn="l" defTabSz="632626" rtl="0" eaLnBrk="1" latinLnBrk="0" hangingPunct="1">
      <a:defRPr sz="2491" kern="1200">
        <a:solidFill>
          <a:schemeClr val="tx1"/>
        </a:solidFill>
        <a:latin typeface="+mn-lt"/>
        <a:ea typeface="+mn-ea"/>
        <a:cs typeface="+mn-cs"/>
      </a:defRPr>
    </a:lvl4pPr>
    <a:lvl5pPr marL="2530501" algn="l" defTabSz="632626" rtl="0" eaLnBrk="1" latinLnBrk="0" hangingPunct="1">
      <a:defRPr sz="2491" kern="1200">
        <a:solidFill>
          <a:schemeClr val="tx1"/>
        </a:solidFill>
        <a:latin typeface="+mn-lt"/>
        <a:ea typeface="+mn-ea"/>
        <a:cs typeface="+mn-cs"/>
      </a:defRPr>
    </a:lvl5pPr>
    <a:lvl6pPr marL="3163128" algn="l" defTabSz="632626" rtl="0" eaLnBrk="1" latinLnBrk="0" hangingPunct="1">
      <a:defRPr sz="2491" kern="1200">
        <a:solidFill>
          <a:schemeClr val="tx1"/>
        </a:solidFill>
        <a:latin typeface="+mn-lt"/>
        <a:ea typeface="+mn-ea"/>
        <a:cs typeface="+mn-cs"/>
      </a:defRPr>
    </a:lvl6pPr>
    <a:lvl7pPr marL="3795752" algn="l" defTabSz="632626" rtl="0" eaLnBrk="1" latinLnBrk="0" hangingPunct="1">
      <a:defRPr sz="2491" kern="1200">
        <a:solidFill>
          <a:schemeClr val="tx1"/>
        </a:solidFill>
        <a:latin typeface="+mn-lt"/>
        <a:ea typeface="+mn-ea"/>
        <a:cs typeface="+mn-cs"/>
      </a:defRPr>
    </a:lvl7pPr>
    <a:lvl8pPr marL="4428378" algn="l" defTabSz="632626" rtl="0" eaLnBrk="1" latinLnBrk="0" hangingPunct="1">
      <a:defRPr sz="2491" kern="1200">
        <a:solidFill>
          <a:schemeClr val="tx1"/>
        </a:solidFill>
        <a:latin typeface="+mn-lt"/>
        <a:ea typeface="+mn-ea"/>
        <a:cs typeface="+mn-cs"/>
      </a:defRPr>
    </a:lvl8pPr>
    <a:lvl9pPr marL="5061002" algn="l" defTabSz="632626" rtl="0" eaLnBrk="1" latinLnBrk="0" hangingPunct="1">
      <a:defRPr sz="249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9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38" y="706"/>
      </p:cViewPr>
      <p:guideLst>
        <p:guide orient="horz" pos="969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883861"/>
            <a:ext cx="1080016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2836605"/>
            <a:ext cx="1080016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47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57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287536"/>
            <a:ext cx="3105046" cy="4576822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287536"/>
            <a:ext cx="9135135" cy="4576822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556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38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346419"/>
            <a:ext cx="12420184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3614203"/>
            <a:ext cx="12420184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504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437680"/>
            <a:ext cx="6120091" cy="34266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437680"/>
            <a:ext cx="6120091" cy="34266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498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287536"/>
            <a:ext cx="12420184" cy="104388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323916"/>
            <a:ext cx="6091965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1972747"/>
            <a:ext cx="6091965" cy="290161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323916"/>
            <a:ext cx="612196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1972747"/>
            <a:ext cx="6121966" cy="290161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48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26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51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360045"/>
            <a:ext cx="4644443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777597"/>
            <a:ext cx="7290108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620202"/>
            <a:ext cx="4644443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267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360045"/>
            <a:ext cx="4644443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777597"/>
            <a:ext cx="7290108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620202"/>
            <a:ext cx="4644443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4528-C138-4BF2-B6A0-94131316515C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1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287536"/>
            <a:ext cx="12420184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437680"/>
            <a:ext cx="12420184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5005626"/>
            <a:ext cx="324004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F4528-C138-4BF2-B6A0-94131316515C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5005626"/>
            <a:ext cx="486007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5005626"/>
            <a:ext cx="324004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D1F71-FD9D-4277-85C6-9A69F1EBC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59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kumimoji="1"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図 3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410" y="200339"/>
            <a:ext cx="6705305" cy="4888980"/>
          </a:xfrm>
          <a:prstGeom prst="rect">
            <a:avLst/>
          </a:prstGeom>
        </p:spPr>
      </p:pic>
      <p:grpSp>
        <p:nvGrpSpPr>
          <p:cNvPr id="328" name="グループ化 327"/>
          <p:cNvGrpSpPr/>
          <p:nvPr/>
        </p:nvGrpSpPr>
        <p:grpSpPr>
          <a:xfrm>
            <a:off x="9650574" y="2384477"/>
            <a:ext cx="1255665" cy="584775"/>
            <a:chOff x="420186" y="5214586"/>
            <a:chExt cx="1255664" cy="584775"/>
          </a:xfrm>
        </p:grpSpPr>
        <p:sp>
          <p:nvSpPr>
            <p:cNvPr id="329" name="テキスト ボックス 328"/>
            <p:cNvSpPr txBox="1"/>
            <p:nvPr/>
          </p:nvSpPr>
          <p:spPr>
            <a:xfrm>
              <a:off x="420186" y="5214586"/>
              <a:ext cx="1255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/>
                <a:t>Send</a:t>
              </a:r>
              <a:r>
                <a:rPr lang="ja-JP" altLang="en-US" sz="1600" dirty="0"/>
                <a:t> </a:t>
              </a:r>
              <a:r>
                <a:rPr lang="en-US" altLang="ja-JP" sz="1600" dirty="0"/>
                <a:t>latent</a:t>
              </a:r>
            </a:p>
            <a:p>
              <a:r>
                <a:rPr lang="en-US" altLang="ja-JP" sz="1600" dirty="0"/>
                <a:t> variables     .</a:t>
              </a:r>
              <a:endParaRPr lang="ja-JP" altLang="en-US" sz="1600" dirty="0"/>
            </a:p>
          </p:txBody>
        </p:sp>
        <p:pic>
          <p:nvPicPr>
            <p:cNvPr id="330" name="Picture 2" descr="https://latex.codecogs.com/gif.latex?%5Cinline%20%5Cdpi%7B300%7D%20%5Chuge%20%5Cboldsymbol%7Bz%7D_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2938" y="5570088"/>
              <a:ext cx="198917" cy="144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1" name="グループ化 330"/>
          <p:cNvGrpSpPr/>
          <p:nvPr/>
        </p:nvGrpSpPr>
        <p:grpSpPr>
          <a:xfrm>
            <a:off x="12313488" y="2384478"/>
            <a:ext cx="2086725" cy="584775"/>
            <a:chOff x="4646631" y="5061726"/>
            <a:chExt cx="2086726" cy="584775"/>
          </a:xfrm>
        </p:grpSpPr>
        <p:sp>
          <p:nvSpPr>
            <p:cNvPr id="332" name="テキスト ボックス 331"/>
            <p:cNvSpPr txBox="1"/>
            <p:nvPr/>
          </p:nvSpPr>
          <p:spPr>
            <a:xfrm>
              <a:off x="4646631" y="5061726"/>
              <a:ext cx="20867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/>
                <a:t>Send mean     of</a:t>
              </a:r>
            </a:p>
            <a:p>
              <a:r>
                <a:rPr lang="en-US" altLang="ja-JP" sz="1600" dirty="0"/>
                <a:t> distribution of classes.</a:t>
              </a:r>
              <a:endParaRPr lang="ja-JP" altLang="en-US" sz="1600" dirty="0"/>
            </a:p>
          </p:txBody>
        </p:sp>
        <p:pic>
          <p:nvPicPr>
            <p:cNvPr id="333" name="Picture 2" descr="https://latex.codecogs.com/gif.latex?%5Cdpi%7B300%7D%20%5Chuge%20%5Cboldsymbol%7B%5Cmu%7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7933" y="5191717"/>
              <a:ext cx="131038" cy="136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4" name="グループ化 333"/>
          <p:cNvGrpSpPr/>
          <p:nvPr/>
        </p:nvGrpSpPr>
        <p:grpSpPr>
          <a:xfrm>
            <a:off x="8776080" y="4946981"/>
            <a:ext cx="1438214" cy="338554"/>
            <a:chOff x="1120777" y="2587172"/>
            <a:chExt cx="1438214" cy="338554"/>
          </a:xfrm>
        </p:grpSpPr>
        <p:sp>
          <p:nvSpPr>
            <p:cNvPr id="335" name="テキスト ボックス 334"/>
            <p:cNvSpPr txBox="1"/>
            <p:nvPr/>
          </p:nvSpPr>
          <p:spPr>
            <a:xfrm>
              <a:off x="1120777" y="2587172"/>
              <a:ext cx="1438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Send  </a:t>
              </a:r>
              <a:r>
                <a:rPr kumimoji="1" lang="ja-JP" altLang="en-US" sz="1600" dirty="0"/>
                <a:t>  </a:t>
              </a:r>
              <a:r>
                <a:rPr kumimoji="1" lang="en-US" altLang="ja-JP" sz="1600" dirty="0"/>
                <a:t>             .</a:t>
              </a:r>
              <a:endParaRPr kumimoji="1" lang="ja-JP" altLang="en-US" sz="1600" dirty="0"/>
            </a:p>
          </p:txBody>
        </p:sp>
        <p:pic>
          <p:nvPicPr>
            <p:cNvPr id="336" name="Picture 10" descr="https://latex.codecogs.com/gif.latex?%5Cinline%20%5Cdpi%7B300%7D%20%5Chuge%20P%28z_%7B2%7D%7C%5Cboldsymbol%7Bz%7D_1%2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933" y="2656202"/>
              <a:ext cx="725937" cy="213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7" name="グループ化 336"/>
          <p:cNvGrpSpPr/>
          <p:nvPr/>
        </p:nvGrpSpPr>
        <p:grpSpPr>
          <a:xfrm>
            <a:off x="9131925" y="95422"/>
            <a:ext cx="1624163" cy="338554"/>
            <a:chOff x="4675673" y="2356003"/>
            <a:chExt cx="1624163" cy="338554"/>
          </a:xfrm>
        </p:grpSpPr>
        <p:sp>
          <p:nvSpPr>
            <p:cNvPr id="338" name="テキスト ボックス 337"/>
            <p:cNvSpPr txBox="1"/>
            <p:nvPr/>
          </p:nvSpPr>
          <p:spPr>
            <a:xfrm>
              <a:off x="4675673" y="2356003"/>
              <a:ext cx="16241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Send                     .</a:t>
              </a:r>
              <a:endParaRPr kumimoji="1" lang="ja-JP" altLang="en-US" sz="1600" dirty="0"/>
            </a:p>
          </p:txBody>
        </p:sp>
        <p:pic>
          <p:nvPicPr>
            <p:cNvPr id="339" name="Picture 8" descr="https://latex.codecogs.com/gif.latex?%5Cinline%20%5Cdpi%7B300%7D%20%5Chuge%20P%28z_%7B2%7D%7Cz_%7B3%7D%2C%5Cboldsymbol%7Bo%7D_%7B2%7D%2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5777" y="2433984"/>
              <a:ext cx="894368" cy="192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0" name="テキスト ボックス 339"/>
          <p:cNvSpPr txBox="1"/>
          <p:nvPr/>
        </p:nvSpPr>
        <p:spPr>
          <a:xfrm>
            <a:off x="7569208" y="1908988"/>
            <a:ext cx="16785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Send probabilities</a:t>
            </a:r>
          </a:p>
          <a:p>
            <a:r>
              <a:rPr lang="en-US" altLang="ja-JP" sz="1600" dirty="0"/>
              <a:t> of considering</a:t>
            </a:r>
          </a:p>
          <a:p>
            <a:r>
              <a:rPr lang="en-US" altLang="ja-JP" sz="1600" dirty="0"/>
              <a:t> transition.</a:t>
            </a:r>
            <a:endParaRPr lang="ja-JP" altLang="en-US" sz="1600" dirty="0"/>
          </a:p>
        </p:txBody>
      </p:sp>
      <p:grpSp>
        <p:nvGrpSpPr>
          <p:cNvPr id="341" name="グループ化 340"/>
          <p:cNvGrpSpPr/>
          <p:nvPr/>
        </p:nvGrpSpPr>
        <p:grpSpPr>
          <a:xfrm>
            <a:off x="4879565" y="2345192"/>
            <a:ext cx="1577676" cy="338554"/>
            <a:chOff x="133148" y="2479749"/>
            <a:chExt cx="1577677" cy="338554"/>
          </a:xfrm>
        </p:grpSpPr>
        <p:sp>
          <p:nvSpPr>
            <p:cNvPr id="342" name="テキスト ボックス 341"/>
            <p:cNvSpPr txBox="1"/>
            <p:nvPr/>
          </p:nvSpPr>
          <p:spPr>
            <a:xfrm>
              <a:off x="133148" y="2479749"/>
              <a:ext cx="1577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Send    </a:t>
              </a:r>
              <a:r>
                <a:rPr kumimoji="1" lang="ja-JP" altLang="en-US" sz="1600" dirty="0"/>
                <a:t>  </a:t>
              </a:r>
              <a:r>
                <a:rPr kumimoji="1" lang="en-US" altLang="ja-JP" sz="1600" dirty="0"/>
                <a:t>              .</a:t>
              </a:r>
              <a:endParaRPr kumimoji="1" lang="ja-JP" altLang="en-US" sz="1600" dirty="0"/>
            </a:p>
          </p:txBody>
        </p:sp>
        <p:pic>
          <p:nvPicPr>
            <p:cNvPr id="1026" name="Picture 2" descr="https://latex.codecogs.com/gif.latex?%5Cdpi%7B300%7D%20%5Clarge%20P%28z_3%7Cz_2%2C%5Cboldsymbol%7Bo%7D_2%2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98" y="2554137"/>
              <a:ext cx="883554" cy="189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図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237" y="668182"/>
            <a:ext cx="4811328" cy="425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99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</TotalTime>
  <Words>27</Words>
  <Application>Microsoft Office PowerPoint</Application>
  <PresentationFormat>ユーザー設定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naka_t</dc:creator>
  <cp:lastModifiedBy>kuniyasu</cp:lastModifiedBy>
  <cp:revision>45</cp:revision>
  <dcterms:created xsi:type="dcterms:W3CDTF">2017-11-04T01:57:43Z</dcterms:created>
  <dcterms:modified xsi:type="dcterms:W3CDTF">2018-12-06T07:42:46Z</dcterms:modified>
</cp:coreProperties>
</file>