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61" r:id="rId6"/>
    <p:sldId id="263" r:id="rId7"/>
    <p:sldId id="260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AE696-DDAB-46AD-9BDB-5FFD497C1E8A}" type="datetimeFigureOut">
              <a:rPr lang="en-US" smtClean="0"/>
              <a:t>8/30/2015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6604E-4347-4AAA-A065-D2A30DE4E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8C1A-64A3-46D4-8901-8155A2FBBC55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BF9B-BB3D-401A-8CAF-F16A425CE0D2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38F2-24ED-41AC-A4F0-DB20612017AF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5CD41-C3C0-4EB9-9CEF-CF5BB2B1E5EB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48FF-3E7B-429F-A472-A2932DC22F6A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8F86-5CC8-47D6-944F-755803863612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70607-B65C-4592-899D-7A9EB6859BE5}" type="datetime1">
              <a:rPr lang="en-US" smtClean="0"/>
              <a:t>8/30/2015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C7D0-9501-4F89-84B1-748764E16D27}" type="datetime1">
              <a:rPr lang="en-US" smtClean="0"/>
              <a:t>8/30/2015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350A-4780-4F17-B377-9F1539F2914A}" type="datetime1">
              <a:rPr lang="en-US" smtClean="0"/>
              <a:t>8/30/2015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1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488B-37D4-4FE4-A528-7DD26ED4F76A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2A7C-53A1-4A78-A3E6-8E2125B033C5}" type="datetime1">
              <a:rPr lang="en-US" smtClean="0"/>
              <a:t>8/30/2015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2854-F318-41A4-8F96-16688AD34231}" type="datetime1">
              <a:rPr lang="en-US" smtClean="0"/>
              <a:t>8/30/2015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FDE1-415E-4BD9-A7E0-776AF2A3F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downloads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Praktek Rekayasa Perangkat Lunak Lanjut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Praktek RPL Lanjut Jurusan Teknik Informatika UIN SGD Bandung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3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Setelah menyelesaikan seluruh materi perkuliahan diharapkan mahasiswa memiliki kemampuan:</a:t>
            </a:r>
            <a:endParaRPr lang="en-US" dirty="0" smtClean="0"/>
          </a:p>
          <a:p>
            <a:pPr lvl="0"/>
            <a:r>
              <a:rPr lang="en-US" dirty="0" smtClean="0"/>
              <a:t>Membuat </a:t>
            </a:r>
            <a:r>
              <a:rPr lang="en-US" dirty="0"/>
              <a:t>dokumen </a:t>
            </a:r>
            <a:r>
              <a:rPr lang="en-US" i="1" dirty="0"/>
              <a:t>Software Requirement Specification </a:t>
            </a:r>
            <a:r>
              <a:rPr lang="en-US" dirty="0"/>
              <a:t>(SRS) dengan model </a:t>
            </a:r>
            <a:r>
              <a:rPr lang="en-US" i="1" dirty="0"/>
              <a:t>Unified Modeling Language </a:t>
            </a:r>
            <a:r>
              <a:rPr lang="en-US" dirty="0"/>
              <a:t>(UML) sesuai standar IEEE std 830 dengan baik</a:t>
            </a:r>
          </a:p>
          <a:p>
            <a:pPr lvl="0"/>
            <a:r>
              <a:rPr lang="en-US" dirty="0"/>
              <a:t>Memilih </a:t>
            </a:r>
            <a:r>
              <a:rPr lang="en-US" i="1" dirty="0"/>
              <a:t>Software Development Life Cycle</a:t>
            </a:r>
            <a:r>
              <a:rPr lang="en-US" dirty="0"/>
              <a:t> yang tepat sesuai studi kasus yang ada dan menerapkannya dengan baik.</a:t>
            </a:r>
          </a:p>
          <a:p>
            <a:pPr lvl="0"/>
            <a:r>
              <a:rPr lang="en-US" dirty="0"/>
              <a:t>Menggunakan </a:t>
            </a:r>
            <a:r>
              <a:rPr lang="en-US" i="1" dirty="0"/>
              <a:t>tools</a:t>
            </a:r>
            <a:r>
              <a:rPr lang="en-US" dirty="0"/>
              <a:t> Power Designer, Star UML, atau Astah untuk membuat diagram-diagram pada pemodelan UML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6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Menganalisis dan mendesain perangkat lunak dengan pemodelan UML antara lain Diagram </a:t>
            </a:r>
            <a:r>
              <a:rPr lang="en-US" i="1" dirty="0"/>
              <a:t>Use Case, Class, Sequence, Collaboration, State, Activity, Compnent, </a:t>
            </a:r>
            <a:r>
              <a:rPr lang="en-US" dirty="0"/>
              <a:t>dan </a:t>
            </a:r>
            <a:r>
              <a:rPr lang="en-US" i="1" dirty="0"/>
              <a:t>Deployment</a:t>
            </a:r>
            <a:r>
              <a:rPr lang="en-US" dirty="0"/>
              <a:t>.</a:t>
            </a:r>
            <a:r>
              <a:rPr lang="en-US" i="1" dirty="0"/>
              <a:t> </a:t>
            </a:r>
            <a:endParaRPr lang="en-US" dirty="0"/>
          </a:p>
          <a:p>
            <a:pPr lvl="0"/>
            <a:r>
              <a:rPr lang="en-US" dirty="0"/>
              <a:t>Mengimplementasikan model UML pada dokumen SRS ke pemrograman berorientasi objek dengan baik dan benar.</a:t>
            </a:r>
          </a:p>
          <a:p>
            <a:pPr lvl="0"/>
            <a:r>
              <a:rPr lang="en-US" dirty="0"/>
              <a:t>Menggunakan </a:t>
            </a:r>
            <a:r>
              <a:rPr lang="en-US" i="1" dirty="0"/>
              <a:t>Model View Controller </a:t>
            </a:r>
            <a:r>
              <a:rPr lang="en-US" dirty="0"/>
              <a:t>(MVC) </a:t>
            </a:r>
            <a:r>
              <a:rPr lang="en-US" i="1" dirty="0"/>
              <a:t>Pattern</a:t>
            </a:r>
            <a:r>
              <a:rPr lang="en-US" dirty="0"/>
              <a:t> pada desain dan implementasi perangkat lunak berorientasi objek.</a:t>
            </a:r>
          </a:p>
          <a:p>
            <a:r>
              <a:rPr lang="en-US" dirty="0"/>
              <a:t>Melakukan pengujian perangkat lunak dengan </a:t>
            </a:r>
            <a:r>
              <a:rPr lang="en-US" i="1" dirty="0"/>
              <a:t>unit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Perkuliahaan meliputi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 design menggunakan UML</a:t>
            </a:r>
          </a:p>
          <a:p>
            <a:r>
              <a:rPr lang="en-US" dirty="0" smtClean="0"/>
              <a:t>Pemodelan menggunakan UML</a:t>
            </a:r>
          </a:p>
          <a:p>
            <a:r>
              <a:rPr lang="en-US" dirty="0" smtClean="0"/>
              <a:t>Collaboration dan version control menggunakan git https://github.com/</a:t>
            </a:r>
          </a:p>
          <a:p>
            <a:r>
              <a:rPr lang="en-US" dirty="0" smtClean="0"/>
              <a:t>Aplikasi berbasis objek</a:t>
            </a:r>
          </a:p>
          <a:p>
            <a:r>
              <a:rPr lang="en-US" dirty="0" smtClean="0"/>
              <a:t>Pengujian Perangkat Lunak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600200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/>
              <a:t>Review</a:t>
            </a:r>
            <a:r>
              <a:rPr lang="en-US" dirty="0"/>
              <a:t> standar </a:t>
            </a:r>
            <a:r>
              <a:rPr lang="en-US" dirty="0" smtClean="0"/>
              <a:t> dokumen </a:t>
            </a:r>
            <a:r>
              <a:rPr lang="en-US" dirty="0"/>
              <a:t>SKPL dan SDLC</a:t>
            </a:r>
            <a:endParaRPr lang="en-US" dirty="0" smtClean="0"/>
          </a:p>
          <a:p>
            <a:r>
              <a:rPr lang="en-US" dirty="0"/>
              <a:t>Pengenalan UML</a:t>
            </a:r>
            <a:endParaRPr lang="en-US" dirty="0" smtClean="0"/>
          </a:p>
          <a:p>
            <a:r>
              <a:rPr lang="en-US" dirty="0"/>
              <a:t>Pengenalan UML, Diagram </a:t>
            </a:r>
            <a:r>
              <a:rPr lang="en-US" i="1" dirty="0"/>
              <a:t>Use Case</a:t>
            </a:r>
            <a:endParaRPr lang="en-US" dirty="0" smtClean="0"/>
          </a:p>
          <a:p>
            <a:r>
              <a:rPr lang="en-US" dirty="0"/>
              <a:t>Diagram </a:t>
            </a:r>
            <a:r>
              <a:rPr lang="en-US" i="1" dirty="0"/>
              <a:t>Use Case</a:t>
            </a:r>
            <a:r>
              <a:rPr lang="en-US" dirty="0"/>
              <a:t> dan Skenario </a:t>
            </a:r>
            <a:r>
              <a:rPr lang="en-US" i="1" dirty="0"/>
              <a:t>Use Case</a:t>
            </a:r>
            <a:endParaRPr lang="en-US" dirty="0" smtClean="0"/>
          </a:p>
          <a:p>
            <a:r>
              <a:rPr lang="en-US" dirty="0"/>
              <a:t>Diagram Kelas dengan pola </a:t>
            </a:r>
            <a:r>
              <a:rPr lang="en-US" i="1" dirty="0"/>
              <a:t>Model View Controller </a:t>
            </a:r>
            <a:r>
              <a:rPr lang="en-US" dirty="0"/>
              <a:t>(MVC)</a:t>
            </a:r>
            <a:endParaRPr lang="en-US" dirty="0" smtClean="0"/>
          </a:p>
          <a:p>
            <a:r>
              <a:rPr lang="en-US" dirty="0"/>
              <a:t>Diagram Kelas dengan pola </a:t>
            </a:r>
            <a:r>
              <a:rPr lang="en-US" i="1" dirty="0"/>
              <a:t>Model View Controller </a:t>
            </a:r>
            <a:r>
              <a:rPr lang="en-US" dirty="0"/>
              <a:t>(MVC) </a:t>
            </a:r>
            <a:r>
              <a:rPr lang="en-US" dirty="0" smtClean="0"/>
              <a:t>UML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18587" y="1570037"/>
            <a:ext cx="42254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Proposal Tugas Besar</a:t>
            </a:r>
            <a:endParaRPr lang="en-US" dirty="0" smtClean="0"/>
          </a:p>
          <a:p>
            <a:r>
              <a:rPr lang="en-US" dirty="0"/>
              <a:t>Pengenalan Diagram Interaksi</a:t>
            </a:r>
            <a:endParaRPr lang="en-US" dirty="0" smtClean="0"/>
          </a:p>
          <a:p>
            <a:r>
              <a:rPr lang="en-US" dirty="0"/>
              <a:t>Pengenalan Diagram </a:t>
            </a:r>
            <a:r>
              <a:rPr lang="en-US" i="1" dirty="0"/>
              <a:t>State</a:t>
            </a:r>
            <a:r>
              <a:rPr lang="en-US" dirty="0"/>
              <a:t> dan </a:t>
            </a:r>
            <a:r>
              <a:rPr lang="en-US" i="1" dirty="0"/>
              <a:t>Activity</a:t>
            </a:r>
            <a:endParaRPr lang="en-US" dirty="0" smtClean="0"/>
          </a:p>
          <a:p>
            <a:r>
              <a:rPr lang="en-US" dirty="0"/>
              <a:t>Pengenalan Diagram </a:t>
            </a:r>
            <a:r>
              <a:rPr lang="en-US" i="1" dirty="0"/>
              <a:t>Deployment</a:t>
            </a:r>
            <a:r>
              <a:rPr lang="en-US" dirty="0"/>
              <a:t> dan Diagram </a:t>
            </a:r>
            <a:r>
              <a:rPr lang="en-US" i="1" dirty="0" smtClean="0"/>
              <a:t>Component</a:t>
            </a:r>
            <a:endParaRPr lang="en-US" dirty="0"/>
          </a:p>
          <a:p>
            <a:r>
              <a:rPr lang="en-US" dirty="0" smtClean="0"/>
              <a:t>Pengujian Perangkat Lunak</a:t>
            </a:r>
            <a:endParaRPr lang="en-US" dirty="0" smtClean="0"/>
          </a:p>
          <a:p>
            <a:r>
              <a:rPr lang="en-US" dirty="0" smtClean="0"/>
              <a:t>Unit Testing</a:t>
            </a:r>
          </a:p>
          <a:p>
            <a:r>
              <a:rPr lang="en-US" dirty="0" smtClean="0"/>
              <a:t>Review Tugas </a:t>
            </a:r>
            <a:r>
              <a:rPr lang="en-US" dirty="0" smtClean="0"/>
              <a:t>Besar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Gitbase</a:t>
            </a:r>
          </a:p>
          <a:p>
            <a:r>
              <a:rPr lang="en-US" dirty="0" smtClean="0"/>
              <a:t>starUML</a:t>
            </a:r>
          </a:p>
          <a:p>
            <a:r>
              <a:rPr lang="en-US" dirty="0" smtClean="0"/>
              <a:t>Ms Visio</a:t>
            </a:r>
            <a:endParaRPr lang="en-US" dirty="0" smtClean="0"/>
          </a:p>
          <a:p>
            <a:r>
              <a:rPr lang="en-US" dirty="0" smtClean="0"/>
              <a:t>Netbeans</a:t>
            </a:r>
          </a:p>
          <a:p>
            <a:r>
              <a:rPr lang="en-US" dirty="0" smtClean="0"/>
              <a:t>jUnit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7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Mandiri (15%)</a:t>
            </a:r>
          </a:p>
          <a:p>
            <a:pPr lvl="1"/>
            <a:r>
              <a:rPr lang="en-US" dirty="0" smtClean="0"/>
              <a:t>Absensi dan atau Quiz</a:t>
            </a:r>
          </a:p>
          <a:p>
            <a:r>
              <a:rPr lang="en-US" dirty="0" smtClean="0"/>
              <a:t>Terstruktur (15%)</a:t>
            </a:r>
          </a:p>
          <a:p>
            <a:pPr lvl="1"/>
            <a:r>
              <a:rPr lang="en-US" dirty="0" smtClean="0"/>
              <a:t>Tugas-Tugas Praktikum</a:t>
            </a:r>
          </a:p>
          <a:p>
            <a:r>
              <a:rPr lang="en-US" dirty="0" smtClean="0"/>
              <a:t>UTS (30%)</a:t>
            </a:r>
          </a:p>
          <a:p>
            <a:r>
              <a:rPr lang="en-US" dirty="0" smtClean="0"/>
              <a:t>UAS (40%)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Diskusi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C:\Users\Rian Andrian\Pictures\rp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79717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5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Tugas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Buat Akun di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Instal Git Bash </a:t>
            </a:r>
            <a:r>
              <a:rPr lang="en-US" dirty="0">
                <a:hlinkClick r:id="rId3"/>
              </a:rPr>
              <a:t>http://git-scm.com/downloads</a:t>
            </a:r>
            <a:r>
              <a:rPr lang="en-US" dirty="0"/>
              <a:t>, sesuaikan dengan sistem operasi yang kamu gunakan, kemudian </a:t>
            </a:r>
            <a:r>
              <a:rPr lang="en-US" dirty="0" smtClean="0"/>
              <a:t>install</a:t>
            </a:r>
          </a:p>
          <a:p>
            <a:r>
              <a:rPr lang="en-US" dirty="0" smtClean="0"/>
              <a:t>Percobaan menggunakan Git</a:t>
            </a:r>
          </a:p>
          <a:p>
            <a:r>
              <a:rPr lang="en-US" dirty="0" smtClean="0"/>
              <a:t>Buat laporan percobaan menggunakan Git, mulai dari Instalasi, sampai dengan melakukan add, commit, pull dan push untuk kode sederhana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Praktek RPL Lanjut Jurusan Teknik Informatika UIN SGD Bandung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7FDE1-415E-4BD9-A7E0-776AF2A3FC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419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</vt:lpstr>
      <vt:lpstr>Objective (1)</vt:lpstr>
      <vt:lpstr>Objective (2)</vt:lpstr>
      <vt:lpstr>Perkuliahaan meliputi</vt:lpstr>
      <vt:lpstr>Materi</vt:lpstr>
      <vt:lpstr>Tools</vt:lpstr>
      <vt:lpstr>Penilaian</vt:lpstr>
      <vt:lpstr>Diskusi</vt:lpstr>
      <vt:lpstr>Tugas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Rian Andrian</dc:creator>
  <cp:lastModifiedBy>Rian Andrian</cp:lastModifiedBy>
  <cp:revision>10</cp:revision>
  <dcterms:created xsi:type="dcterms:W3CDTF">2014-08-22T08:59:27Z</dcterms:created>
  <dcterms:modified xsi:type="dcterms:W3CDTF">2015-08-30T06:27:43Z</dcterms:modified>
</cp:coreProperties>
</file>