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A025A6BE-6E88-4344-8FF1-584359CA4B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9724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202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E8386E4-DD37-4916-9339-0F7379A36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5443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0C395BD-17E2-4FC0-BB70-ABDBFAE772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1364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AFD4DAE-30E2-4A95-8FA9-06D9CD7A2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4493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904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8AD2ABD-7695-4028-BCFF-4087B9208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8731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3352800"/>
            <a:ext cx="3733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342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112875"/>
          </a:xfrm>
        </p:spPr>
        <p:txBody>
          <a:bodyPr/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Co-Founder @ HILLGRAND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Ilia Idakiev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erson in a black shirt&#10;&#10;Description automatically generated">
            <a:extLst>
              <a:ext uri="{FF2B5EF4-FFF2-40B4-BE49-F238E27FC236}">
                <a16:creationId xmlns:a16="http://schemas.microsoft.com/office/drawing/2014/main" xmlns="" id="{EB820406-67F9-4910-801A-437AF1C31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1000" y="14040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0354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58EC4-178F-4FBB-8EA4-AED3B43E14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0F7B51E8-29A5-40D1-A551-73A9E15D1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63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~15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en-US" sz="3600" dirty="0" smtClean="0"/>
              <a:t>13 December </a:t>
            </a:r>
            <a:r>
              <a:rPr lang="en-US" sz="3600" dirty="0"/>
              <a:t>2020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 dirty="0" smtClean="0"/>
              <a:t>19 December 2020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xmlns="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50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9E4AE8-E6EF-49CD-943C-B0B0BE0F6DCC}"/>
              </a:ext>
            </a:extLst>
          </p:cNvPr>
          <p:cNvSpPr txBox="1"/>
          <p:nvPr/>
        </p:nvSpPr>
        <p:spPr>
          <a:xfrm>
            <a:off x="1705394" y="2717800"/>
            <a:ext cx="1279106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 smtClean="0"/>
              <a:t>Project defense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00" y="142644"/>
            <a:ext cx="9715594" cy="882654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154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2036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435" y="1089000"/>
            <a:ext cx="10321675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 smtClean="0"/>
              <a:t>Multiple-choice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same day as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8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F2AFE619-2F62-4AFC-B066-EFBB9645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4370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7501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4B352D5-B5AF-4468-A58C-8FB1E955C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865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38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ACEFAF3-7D20-42AE-A000-44A8D1E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5532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 smtClean="0"/>
              <a:t>js</a:t>
            </a:r>
            <a:r>
              <a:rPr lang="en-GB" sz="11500" b="1" dirty="0" smtClean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83C2B2B-3ABE-45BF-8CA7-556D55F2A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4935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5400"/>
              </a:lnSpc>
            </a:pPr>
            <a:r>
              <a:rPr lang="en-US" sz="5400"/>
              <a:t>Course Objectives &amp; Program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1604750"/>
            <a:ext cx="2019299" cy="21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920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066800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Basic understanding of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</a:t>
            </a:r>
            <a:r>
              <a:rPr lang="en-US" b="1" dirty="0">
                <a:solidFill>
                  <a:schemeClr val="bg1"/>
                </a:solidFill>
              </a:rPr>
              <a:t>component-based </a:t>
            </a:r>
            <a:r>
              <a:rPr lang="en-US" dirty="0"/>
              <a:t>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Working with remote data using </a:t>
            </a:r>
            <a:r>
              <a:rPr lang="en-US" b="1" dirty="0">
                <a:solidFill>
                  <a:schemeClr val="bg1"/>
                </a:solidFill>
              </a:rPr>
              <a:t>RxJS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syntax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REST communication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9A0E641-FBB0-42A4-AD2C-D19660945B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695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80000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</a:t>
            </a:r>
            <a:r>
              <a:rPr lang="en-US" dirty="0" smtClean="0"/>
              <a:t>CSS and JS </a:t>
            </a:r>
            <a:r>
              <a:rPr lang="en-US" dirty="0"/>
              <a:t>(ES 2016) coding skills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1"/>
            <a:r>
              <a:rPr lang="en-US" dirty="0"/>
              <a:t>If you want, you can take the </a:t>
            </a:r>
            <a:r>
              <a:rPr lang="en-US" dirty="0">
                <a:hlinkClick r:id="rId2"/>
              </a:rPr>
              <a:t>HTML and CSS Course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7D855D7-EFDE-4FA2-BD17-9B0040B8A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4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Angular overview, TypeScript, Installation, CLI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Components, data binding, lifecycle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 SOLID, RxJS, Observables, Services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NgModule, Routing, Guards, Lazy Loading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Directives, Template-Driven &amp; Reactive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BC92D94-E9BB-483C-9E00-C84F1612DF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016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9073234" cy="55465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Pipes, JWT, Interceptors, Subjects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Redux State Management, </a:t>
            </a:r>
            <a:r>
              <a:rPr lang="en-US" sz="3600" dirty="0" err="1"/>
              <a:t>NgRX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  <a:endParaRPr lang="bg-BG" dirty="0"/>
          </a:p>
        </p:txBody>
      </p:sp>
      <p:pic>
        <p:nvPicPr>
          <p:cNvPr id="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2205" y="4289057"/>
            <a:ext cx="138054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14AC867-D235-4C88-9FEC-F6B0267B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84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60E5DC9-97F7-4D62-8EE0-A7CF467B41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A556329-1DC7-4070-B904-565C736AC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19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624</Words>
  <Application>Microsoft Office PowerPoint</Application>
  <PresentationFormat>По избор</PresentationFormat>
  <Paragraphs>130</Paragraphs>
  <Slides>21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SoftUni</vt:lpstr>
      <vt:lpstr>Angular</vt:lpstr>
      <vt:lpstr>Table of Contents</vt:lpstr>
      <vt:lpstr>Have a Question?</vt:lpstr>
      <vt:lpstr>Course Objectives &amp; Program</vt:lpstr>
      <vt:lpstr>Course Objectives</vt:lpstr>
      <vt:lpstr>Warning: Not for Absolute Beginners</vt:lpstr>
      <vt:lpstr>Course Topics</vt:lpstr>
      <vt:lpstr>Course Topics (2)</vt:lpstr>
      <vt:lpstr>The Team</vt:lpstr>
      <vt:lpstr>Ilia Idakiev</vt:lpstr>
      <vt:lpstr>Course Organization</vt:lpstr>
      <vt:lpstr>Training Duration</vt:lpstr>
      <vt:lpstr>SoftUni Certificate</vt:lpstr>
      <vt:lpstr>CPE Certificate</vt:lpstr>
      <vt:lpstr>Theoretical Exam</vt:lpstr>
      <vt:lpstr>Learn to Search Online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17</cp:revision>
  <dcterms:created xsi:type="dcterms:W3CDTF">2018-05-23T13:08:44Z</dcterms:created>
  <dcterms:modified xsi:type="dcterms:W3CDTF">2020-11-12T13:38:49Z</dcterms:modified>
  <cp:category>computer programming;programming;software development;software engineering</cp:category>
</cp:coreProperties>
</file>