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2"/>
  </p:sldMasterIdLst>
  <p:notesMasterIdLst>
    <p:notesMasterId r:id="rId22"/>
  </p:notesMasterIdLst>
  <p:handoutMasterIdLst>
    <p:handoutMasterId r:id="rId23"/>
  </p:handoutMasterIdLst>
  <p:sldIdLst>
    <p:sldId id="394" r:id="rId3"/>
    <p:sldId id="559" r:id="rId4"/>
    <p:sldId id="508" r:id="rId5"/>
    <p:sldId id="306" r:id="rId6"/>
    <p:sldId id="560" r:id="rId7"/>
    <p:sldId id="561" r:id="rId8"/>
    <p:sldId id="562" r:id="rId9"/>
    <p:sldId id="563" r:id="rId10"/>
    <p:sldId id="483" r:id="rId11"/>
    <p:sldId id="286" r:id="rId12"/>
    <p:sldId id="415" r:id="rId13"/>
    <p:sldId id="564" r:id="rId14"/>
    <p:sldId id="257" r:id="rId15"/>
    <p:sldId id="614" r:id="rId16"/>
    <p:sldId id="566" r:id="rId17"/>
    <p:sldId id="616" r:id="rId18"/>
    <p:sldId id="570" r:id="rId19"/>
    <p:sldId id="405" r:id="rId20"/>
    <p:sldId id="40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559"/>
            <p14:sldId id="508"/>
          </p14:sldIdLst>
        </p14:section>
        <p14:section name="Partners" id="{AA8ACC5A-F3C9-4CCB-B73D-8B585AC9847C}">
          <p14:sldIdLst>
            <p14:sldId id="306"/>
          </p14:sldIdLst>
        </p14:section>
        <p14:section name="Course Overview" id="{5AF5DF23-BFD4-4487-92D2-6B725AF4019E}">
          <p14:sldIdLst>
            <p14:sldId id="560"/>
            <p14:sldId id="561"/>
            <p14:sldId id="562"/>
            <p14:sldId id="563"/>
          </p14:sldIdLst>
        </p14:section>
        <p14:section name="Team" id="{D358BE77-7272-44D1-BDCE-F47F1E2C64D7}">
          <p14:sldIdLst>
            <p14:sldId id="483"/>
            <p14:sldId id="286"/>
          </p14:sldIdLst>
        </p14:section>
        <p14:section name="Course Organization" id="{2B4D2ED8-F966-4FF9-BC04-EA7C60E10932}">
          <p14:sldIdLst>
            <p14:sldId id="415"/>
            <p14:sldId id="564"/>
            <p14:sldId id="257"/>
            <p14:sldId id="614"/>
            <p14:sldId id="566"/>
            <p14:sldId id="616"/>
          </p14:sldIdLst>
        </p14:section>
        <p14:section name="Conclusion" id="{E47C5259-9EA6-4EC9-BC48-DB727F9AFB1B}">
          <p14:sldIdLst>
            <p14:sldId id="57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7" autoAdjust="0"/>
    <p:restoredTop sz="94595" autoAdjust="0"/>
  </p:normalViewPr>
  <p:slideViewPr>
    <p:cSldViewPr>
      <p:cViewPr varScale="1">
        <p:scale>
          <a:sx n="81" d="100"/>
          <a:sy n="81" d="100"/>
        </p:scale>
        <p:origin x="76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3/4/2021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-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9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0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2250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06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0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9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4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7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315/reactjs-march-2021" TargetMode="External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56.png"/><Relationship Id="rId10" Type="http://schemas.openxmlformats.org/officeDocument/2006/relationships/hyperlink" Target="https://www.facebook.com/groups/ReactJSMarch2021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softuni.bg/forum/categories/107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react-j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8.jpeg"/><Relationship Id="rId22" Type="http://schemas.openxmlformats.org/officeDocument/2006/relationships/image" Target="../media/image42.png"/><Relationship Id="rId27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-january-2019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2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3600" dirty="0"/>
              <a:t>Course Overview, Trainers, Evaluation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B2072-233F-421D-9450-CA7F0F263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2679903"/>
            <a:ext cx="3110319" cy="21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842" y="1539492"/>
            <a:ext cx="7198125" cy="4724329"/>
          </a:xfrm>
        </p:spPr>
        <p:txBody>
          <a:bodyPr>
            <a:normAutofit/>
          </a:bodyPr>
          <a:lstStyle/>
          <a:p>
            <a:r>
              <a:rPr lang="en-US" sz="3599" dirty="0">
                <a:ea typeface="+mn-lt"/>
                <a:cs typeface="+mn-lt"/>
              </a:rPr>
              <a:t>Senior Full-Stack Developer </a:t>
            </a:r>
            <a:r>
              <a:rPr lang="bg-BG" sz="3599" dirty="0">
                <a:ea typeface="+mn-lt"/>
                <a:cs typeface="+mn-lt"/>
              </a:rPr>
              <a:t>@</a:t>
            </a:r>
            <a:r>
              <a:rPr lang="en-US" sz="3599" dirty="0">
                <a:ea typeface="+mn-lt"/>
                <a:cs typeface="+mn-lt"/>
              </a:rPr>
              <a:t> </a:t>
            </a:r>
            <a:br>
              <a:rPr lang="en-US" sz="3599" dirty="0">
                <a:ea typeface="+mn-lt"/>
                <a:cs typeface="+mn-lt"/>
              </a:rPr>
            </a:br>
            <a:r>
              <a:rPr lang="en-US" sz="3599" dirty="0">
                <a:ea typeface="+mn-lt"/>
                <a:cs typeface="+mn-lt"/>
              </a:rPr>
              <a:t>Motion Software</a:t>
            </a:r>
          </a:p>
          <a:p>
            <a:r>
              <a:rPr lang="en-US" sz="3599" dirty="0">
                <a:ea typeface="+mn-lt"/>
                <a:cs typeface="+mn-lt"/>
              </a:rPr>
              <a:t>Technical Trainer @ SoftUni</a:t>
            </a:r>
          </a:p>
          <a:p>
            <a:r>
              <a:rPr lang="en-US" sz="3599" dirty="0">
                <a:ea typeface="+mn-lt"/>
                <a:cs typeface="+mn-lt"/>
              </a:rPr>
              <a:t>Experience in JS, C#, Node.js, 	    React, ASP.NET MVC</a:t>
            </a:r>
          </a:p>
          <a:p>
            <a:r>
              <a:rPr lang="en-US" sz="3599" dirty="0">
                <a:ea typeface="+mn-lt"/>
                <a:cs typeface="+mn-lt"/>
              </a:rPr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ED82-2297-4D55-AC8C-1DD7EC9B8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828799"/>
            <a:ext cx="3490102" cy="348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7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  <a:endParaRPr lang="bg-BG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7DF435-14DD-4404-91B3-DF4EFF7C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88" y="1385091"/>
            <a:ext cx="2590648" cy="25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15 minutes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Defense date: </a:t>
            </a:r>
            <a:r>
              <a:rPr lang="bg-BG" sz="3600" dirty="0"/>
              <a:t>11 </a:t>
            </a:r>
            <a:r>
              <a:rPr lang="en-US" sz="3600" dirty="0"/>
              <a:t>April 2021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</a:t>
            </a:r>
            <a:r>
              <a:rPr lang="en-US" sz="3600"/>
              <a:t>17 April 2021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5908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0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06600">
            <a:off x="3576521" y="1996263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531424" y="2857783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Project </a:t>
            </a:r>
            <a:br>
              <a:rPr lang="en-US" sz="2799" b="1" dirty="0"/>
            </a:br>
            <a:r>
              <a:rPr lang="en-US" sz="2799" b="1" dirty="0"/>
              <a:t>Defense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bg-BG" sz="2799" b="1" dirty="0"/>
              <a:t>95%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52390" y="1670209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</a:t>
            </a:r>
            <a:r>
              <a:rPr lang="bg-BG" sz="2799" b="1" dirty="0"/>
              <a:t>5%</a:t>
            </a:r>
            <a:endParaRPr lang="en-US" sz="2799" b="1" dirty="0"/>
          </a:p>
        </p:txBody>
      </p:sp>
    </p:spTree>
    <p:extLst>
      <p:ext uri="{BB962C8B-B14F-4D97-AF65-F5344CB8AC3E}">
        <p14:creationId xmlns:p14="http://schemas.microsoft.com/office/powerpoint/2010/main" val="1367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Multiple-choice with 1</a:t>
            </a:r>
            <a:r>
              <a:rPr lang="bg-BG" dirty="0"/>
              <a:t> </a:t>
            </a:r>
            <a:r>
              <a:rPr lang="en-US" dirty="0"/>
              <a:t>or more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 day before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ADCF9-30CE-417F-90DF-79AFA178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590" y="3956461"/>
            <a:ext cx="1590780" cy="17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851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665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851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0411" y="6037098"/>
            <a:ext cx="7617922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269" y="5326832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8332" y="1839374"/>
            <a:ext cx="92984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https://softuni.bg/trainings/3315/reactjs-march-2021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0412" y="3288835"/>
            <a:ext cx="57912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8332" y="4704385"/>
            <a:ext cx="853648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https://www.facebook.com/groups/ReactJSMarch2021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4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react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0300" y="4407443"/>
            <a:ext cx="6139236" cy="95096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r="-5810"/>
          <a:stretch/>
        </p:blipFill>
        <p:spPr bwMode="auto">
          <a:xfrm>
            <a:off x="4203245" y="3339024"/>
            <a:ext cx="4270910" cy="8992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993"/>
          <a:stretch/>
        </p:blipFill>
        <p:spPr>
          <a:xfrm>
            <a:off x="1063600" y="2302281"/>
            <a:ext cx="2925318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17955" y="1225473"/>
            <a:ext cx="2925888" cy="882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6909" y="2287965"/>
            <a:ext cx="4287247" cy="90326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8697" y="2304822"/>
            <a:ext cx="1966082" cy="183494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5773" y="3362393"/>
            <a:ext cx="2913145" cy="9081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1904" y="1234471"/>
            <a:ext cx="1380356" cy="86443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601" y="1239021"/>
            <a:ext cx="1504747" cy="8644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6606" y="1225473"/>
            <a:ext cx="3387853" cy="882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0465" y="5516242"/>
            <a:ext cx="3213361" cy="8864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2773" y="5491523"/>
            <a:ext cx="2651069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601" y="4407442"/>
            <a:ext cx="3836858" cy="2016235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600" dirty="0"/>
              <a:t>React.js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93" y="1066800"/>
            <a:ext cx="442103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1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React.js Fundamentals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Fundamental understanding of JSX and React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component-based 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Establishes Immutable UI concepts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REST communication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Optimization and Web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React.js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JS (ES 2016)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2"/>
            <a:r>
              <a:rPr lang="en-US" dirty="0"/>
              <a:t>Our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HTML &amp; CSS Mini Course </a:t>
            </a:r>
            <a:r>
              <a:rPr lang="en-US" dirty="0"/>
              <a:t>can help you</a:t>
            </a:r>
            <a:endParaRPr lang="en-US" sz="2800" dirty="0"/>
          </a:p>
          <a:p>
            <a:pPr lvl="1"/>
            <a:r>
              <a:rPr lang="en-US" dirty="0"/>
              <a:t>Computer English -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for Absolute Beginners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6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2012" y="1096568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React.js overview, JSX syntax</a:t>
            </a:r>
          </a:p>
          <a:p>
            <a:pPr>
              <a:lnSpc>
                <a:spcPct val="120000"/>
              </a:lnSpc>
            </a:pPr>
            <a:r>
              <a:rPr lang="en-US" dirty="0"/>
              <a:t>Components, state, props</a:t>
            </a:r>
          </a:p>
          <a:p>
            <a:pPr>
              <a:lnSpc>
                <a:spcPct val="120000"/>
              </a:lnSpc>
            </a:pPr>
            <a:r>
              <a:rPr lang="en-US" dirty="0"/>
              <a:t>Events, Lifecycle, HOC, CSS Modules</a:t>
            </a:r>
          </a:p>
          <a:p>
            <a:pPr>
              <a:lnSpc>
                <a:spcPct val="120000"/>
              </a:lnSpc>
            </a:pPr>
            <a:r>
              <a:rPr lang="en-US" dirty="0"/>
              <a:t>Routing</a:t>
            </a:r>
          </a:p>
          <a:p>
            <a:pPr>
              <a:lnSpc>
                <a:spcPct val="120000"/>
              </a:lnSpc>
            </a:pPr>
            <a:r>
              <a:rPr lang="en-US" dirty="0"/>
              <a:t>Forms</a:t>
            </a:r>
          </a:p>
          <a:p>
            <a:pPr>
              <a:lnSpc>
                <a:spcPct val="120000"/>
              </a:lnSpc>
            </a:pPr>
            <a:r>
              <a:rPr lang="en-US" dirty="0"/>
              <a:t>React Hooks and Context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4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5400" dirty="0"/>
              <a:t>The Team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052EE04F-A15D-4B2E-8856-D0E29754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52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657</Words>
  <Application>Microsoft Office PowerPoint</Application>
  <PresentationFormat>Custom</PresentationFormat>
  <Paragraphs>128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1_SoftUni3_1</vt:lpstr>
      <vt:lpstr>React.js</vt:lpstr>
      <vt:lpstr>Table of Contents</vt:lpstr>
      <vt:lpstr>Have a Question?</vt:lpstr>
      <vt:lpstr>SoftUni Diamond Partners</vt:lpstr>
      <vt:lpstr>PowerPoint Presentation</vt:lpstr>
      <vt:lpstr>Course Objectives</vt:lpstr>
      <vt:lpstr>Not for Absolute Beginners</vt:lpstr>
      <vt:lpstr>Course Topics</vt:lpstr>
      <vt:lpstr>PowerPoint Presentation</vt:lpstr>
      <vt:lpstr>Ivaylo Papazov</vt:lpstr>
      <vt:lpstr>PowerPoint Presentation</vt:lpstr>
      <vt:lpstr>Training Duration</vt:lpstr>
      <vt:lpstr>Scoring System for the Course</vt:lpstr>
      <vt:lpstr>Theoretical Exam</vt:lpstr>
      <vt:lpstr>Learn to Search Online</vt:lpstr>
      <vt:lpstr>Course Web Site, Forum and FB Group</vt:lpstr>
      <vt:lpstr>PowerPoint Presentation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/>
  <cp:keywords>SoftUni, Software University, programming, software development, software engineering, course, javascript, react, redux, web</cp:keywords>
  <dc:description>Software University Foundation - http://softuni.foundation/</dc:description>
  <cp:lastModifiedBy/>
  <cp:revision>1</cp:revision>
  <dcterms:created xsi:type="dcterms:W3CDTF">2014-01-02T17:00:34Z</dcterms:created>
  <dcterms:modified xsi:type="dcterms:W3CDTF">2021-03-04T07:05:10Z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