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248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xmlns="" val="108457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 smtClean="0">
                <a:solidFill>
                  <a:schemeClr val="bg1"/>
                </a:solidFill>
              </a:rPr>
              <a:t>Renderer2</a:t>
            </a:r>
            <a:r>
              <a:rPr lang="en-US" dirty="0" smtClean="0"/>
              <a:t>) </a:t>
            </a:r>
            <a:r>
              <a:rPr lang="en-US" dirty="0"/>
              <a:t>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Renderer2 </a:t>
            </a:r>
            <a:r>
              <a:rPr lang="en-US" dirty="0"/>
              <a:t>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60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0407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8501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05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24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endParaRPr lang="en-US" dirty="0" smtClean="0"/>
          </a:p>
          <a:p>
            <a:pPr lvl="1"/>
            <a:r>
              <a:rPr lang="en-US" dirty="0" smtClean="0"/>
              <a:t>Track 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  <a:r>
              <a:rPr lang="en-US" dirty="0" smtClean="0"/>
              <a:t> changes (</a:t>
            </a:r>
            <a:r>
              <a:rPr lang="en-US" b="1" dirty="0" smtClean="0">
                <a:solidFill>
                  <a:schemeClr val="bg1"/>
                </a:solidFill>
              </a:rPr>
              <a:t>validity</a:t>
            </a:r>
            <a:r>
              <a:rPr lang="en-US" dirty="0" smtClean="0"/>
              <a:t> of form controls)</a:t>
            </a:r>
          </a:p>
          <a:p>
            <a:pPr lvl="1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49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739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9198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7626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6979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14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60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166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2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0785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968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138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14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xmlns="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4162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/>
              </a:r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1943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8887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1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233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2319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9166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2515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0335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8982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9225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5608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45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</a:t>
            </a:r>
            <a:r>
              <a:rPr lang="en-US" dirty="0" smtClean="0"/>
              <a:t>scenarios </a:t>
            </a:r>
            <a:r>
              <a:rPr lang="en-US" dirty="0"/>
              <a:t>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Form Arrays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Dynamic Form </a:t>
            </a:r>
            <a:r>
              <a:rPr lang="en-US" b="1" dirty="0" smtClean="0">
                <a:solidFill>
                  <a:schemeClr val="bg1"/>
                </a:solidFill>
              </a:rPr>
              <a:t>Creation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774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xmlns="" val="121099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2264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5580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6967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5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7383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0740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282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95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830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4374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</a:t>
            </a:r>
            <a:r>
              <a:rPr lang="en-US" sz="4000" b="1" dirty="0" smtClean="0">
                <a:solidFill>
                  <a:schemeClr val="bg1"/>
                </a:solidFill>
              </a:rPr>
              <a:t>three </a:t>
            </a:r>
            <a:r>
              <a:rPr lang="en-US" sz="4000" dirty="0" smtClean="0"/>
              <a:t>types </a:t>
            </a:r>
            <a:r>
              <a:rPr lang="en-US" sz="4000" dirty="0"/>
              <a:t>of </a:t>
            </a:r>
            <a:r>
              <a:rPr lang="en-US" sz="4000" b="1" dirty="0">
                <a:solidFill>
                  <a:schemeClr val="bg1"/>
                </a:solidFill>
              </a:rPr>
              <a:t>directives</a:t>
            </a:r>
            <a:r>
              <a:rPr lang="en-US" sz="4000" dirty="0"/>
              <a:t> in Angular</a:t>
            </a:r>
          </a:p>
          <a:p>
            <a:pPr lvl="1"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Components</a:t>
            </a:r>
            <a:r>
              <a:rPr lang="en-US" sz="3600" dirty="0" smtClean="0"/>
              <a:t> – directives with template</a:t>
            </a:r>
          </a:p>
          <a:p>
            <a:pPr lvl="1"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directives - change the </a:t>
            </a:r>
            <a:r>
              <a:rPr lang="en-US" sz="3600" b="1" dirty="0">
                <a:solidFill>
                  <a:schemeClr val="bg1"/>
                </a:solidFill>
              </a:rPr>
              <a:t>appearance</a:t>
            </a:r>
            <a:r>
              <a:rPr lang="en-US" sz="3600" dirty="0"/>
              <a:t> or </a:t>
            </a:r>
            <a:br>
              <a:rPr lang="en-US" sz="3600" dirty="0"/>
            </a:br>
            <a:r>
              <a:rPr lang="en-US" sz="3600" dirty="0"/>
              <a:t>behavior of an element, component or another</a:t>
            </a:r>
            <a:br>
              <a:rPr lang="en-US" sz="3600" dirty="0"/>
            </a:br>
            <a:r>
              <a:rPr lang="en-US" sz="3600" dirty="0"/>
              <a:t>directive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ngStyle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ngClass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Structural</a:t>
            </a:r>
            <a:r>
              <a:rPr lang="en-US" sz="3600" dirty="0"/>
              <a:t> directives - change the DOM </a:t>
            </a:r>
            <a:r>
              <a:rPr lang="en-US" sz="3600" b="1" dirty="0">
                <a:solidFill>
                  <a:schemeClr val="bg1"/>
                </a:solidFill>
              </a:rPr>
              <a:t>layout</a:t>
            </a:r>
            <a:r>
              <a:rPr lang="en-US" sz="3600" dirty="0"/>
              <a:t> by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adding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removing</a:t>
            </a:r>
            <a:r>
              <a:rPr lang="en-US" sz="3600" dirty="0"/>
              <a:t> DOM elements </a:t>
            </a:r>
            <a:br>
              <a:rPr lang="en-US" sz="3600" dirty="0"/>
            </a:br>
            <a:r>
              <a:rPr lang="en-US" sz="3600" dirty="0"/>
              <a:t>(*</a:t>
            </a:r>
            <a:r>
              <a:rPr lang="en-US" sz="3600" b="1" dirty="0" err="1">
                <a:solidFill>
                  <a:schemeClr val="bg1"/>
                </a:solidFill>
              </a:rPr>
              <a:t>ngIf</a:t>
            </a:r>
            <a:r>
              <a:rPr lang="en-US" sz="3600" dirty="0"/>
              <a:t> and *</a:t>
            </a:r>
            <a:r>
              <a:rPr lang="en-US" sz="3600" b="1" dirty="0" err="1">
                <a:solidFill>
                  <a:schemeClr val="bg1"/>
                </a:solidFill>
              </a:rPr>
              <a:t>ngFor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06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6073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54448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548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181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37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720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6530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Renderer2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</a:t>
            </a:r>
            <a:r>
              <a:rPr lang="en-US" dirty="0" smtClean="0"/>
              <a:t>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83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2275</Words>
  <Application>Microsoft Office PowerPoint</Application>
  <PresentationFormat>По избор</PresentationFormat>
  <Paragraphs>489</Paragraphs>
  <Slides>55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56" baseType="lpstr"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26</cp:revision>
  <dcterms:created xsi:type="dcterms:W3CDTF">2018-05-23T13:08:44Z</dcterms:created>
  <dcterms:modified xsi:type="dcterms:W3CDTF">2020-12-16T08:38:47Z</dcterms:modified>
  <cp:category>computer programming;programming;software development;software engineering</cp:category>
</cp:coreProperties>
</file>