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630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l">
              <a:defRPr sz="10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413" y="1"/>
            <a:ext cx="2889938" cy="498630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r">
              <a:defRPr sz="1000"/>
            </a:lvl1pPr>
          </a:lstStyle>
          <a:p>
            <a:fld id="{EDCAD039-0484-478E-9F72-0A19A117F4B3}" type="datetime1">
              <a:rPr lang="bg-BG" smtClean="0"/>
              <a:t>17.09.2024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889938" cy="498629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l">
              <a:defRPr sz="10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413" y="9428010"/>
            <a:ext cx="2889938" cy="498629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r">
              <a:defRPr sz="1000"/>
            </a:lvl1pPr>
          </a:lstStyle>
          <a:p>
            <a:fld id="{E479FEFF-09D3-4661-8B68-5C298DEF6E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398648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630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l">
              <a:defRPr sz="10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413" y="1"/>
            <a:ext cx="2889938" cy="498630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r">
              <a:defRPr sz="1000"/>
            </a:lvl1pPr>
          </a:lstStyle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53" tIns="39827" rIns="79653" bIns="39827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7"/>
            <a:ext cx="5335270" cy="3908613"/>
          </a:xfrm>
          <a:prstGeom prst="rect">
            <a:avLst/>
          </a:prstGeom>
        </p:spPr>
        <p:txBody>
          <a:bodyPr vert="horz" lIns="79653" tIns="39827" rIns="79653" bIns="39827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010"/>
            <a:ext cx="2889938" cy="498629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l">
              <a:defRPr sz="10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413" y="9428010"/>
            <a:ext cx="2889938" cy="498629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r">
              <a:defRPr sz="1000"/>
            </a:lvl1pPr>
          </a:lstStyle>
          <a:p>
            <a:fld id="{B2D09360-F47D-489B-83C3-4126551253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9646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52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87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830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354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2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14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78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045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2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097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8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4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1964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907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9683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00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843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8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36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2370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9515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335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6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308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57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929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6365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075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1889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660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4724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8248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976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2759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82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9273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018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669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214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1541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0396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78026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207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615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72880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3814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56318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8812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990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4373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8625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9688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52462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7216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980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83724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36219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72421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03196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665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769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24894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1555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06735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435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69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4675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8072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50573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1025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4172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42511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2097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76920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9630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6866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79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74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2849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80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6311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81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319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9642EF-66EA-448E-9885-E7993415CF30}" type="datetime1">
              <a:rPr lang="bg-BG" smtClean="0"/>
              <a:t>17.09.2024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09360-F47D-489B-83C3-4126551253F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017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794132" y="4040047"/>
            <a:ext cx="706120" cy="1081405"/>
          </a:xfrm>
          <a:custGeom>
            <a:avLst/>
            <a:gdLst/>
            <a:ahLst/>
            <a:cxnLst/>
            <a:rect l="l" t="t" r="r" b="b"/>
            <a:pathLst>
              <a:path w="706120" h="1081404">
                <a:moveTo>
                  <a:pt x="539711" y="559257"/>
                </a:moveTo>
                <a:lnTo>
                  <a:pt x="520966" y="540385"/>
                </a:lnTo>
                <a:lnTo>
                  <a:pt x="0" y="1062012"/>
                </a:lnTo>
                <a:lnTo>
                  <a:pt x="18846" y="1080782"/>
                </a:lnTo>
                <a:lnTo>
                  <a:pt x="539711" y="559257"/>
                </a:lnTo>
                <a:close/>
              </a:path>
              <a:path w="706120" h="1081404">
                <a:moveTo>
                  <a:pt x="539711" y="524687"/>
                </a:moveTo>
                <a:lnTo>
                  <a:pt x="18846" y="0"/>
                </a:lnTo>
                <a:lnTo>
                  <a:pt x="4699" y="14122"/>
                </a:lnTo>
                <a:lnTo>
                  <a:pt x="0" y="18872"/>
                </a:lnTo>
                <a:lnTo>
                  <a:pt x="520966" y="540385"/>
                </a:lnTo>
                <a:lnTo>
                  <a:pt x="539711" y="524687"/>
                </a:lnTo>
                <a:close/>
              </a:path>
              <a:path w="706120" h="1081404">
                <a:moveTo>
                  <a:pt x="633857" y="615784"/>
                </a:moveTo>
                <a:lnTo>
                  <a:pt x="558558" y="540385"/>
                </a:lnTo>
                <a:lnTo>
                  <a:pt x="539711" y="559257"/>
                </a:lnTo>
                <a:lnTo>
                  <a:pt x="615010" y="634657"/>
                </a:lnTo>
                <a:lnTo>
                  <a:pt x="633857" y="615784"/>
                </a:lnTo>
                <a:close/>
              </a:path>
              <a:path w="706120" h="1081404">
                <a:moveTo>
                  <a:pt x="706094" y="392772"/>
                </a:moveTo>
                <a:lnTo>
                  <a:pt x="687235" y="373900"/>
                </a:lnTo>
                <a:lnTo>
                  <a:pt x="539711" y="524687"/>
                </a:lnTo>
                <a:lnTo>
                  <a:pt x="558558" y="540385"/>
                </a:lnTo>
                <a:lnTo>
                  <a:pt x="706094" y="3927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6665455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7925" y="253949"/>
            <a:ext cx="1915668" cy="5592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0445" y="1951177"/>
            <a:ext cx="253110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FF9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95573" y="3494023"/>
            <a:ext cx="5800852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A9A8-DCB3-4D7A-95EA-FD664B80D8F2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0EF2-2F81-4832-9FCE-7AACF181E720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794132" y="4040047"/>
            <a:ext cx="706120" cy="1081405"/>
          </a:xfrm>
          <a:custGeom>
            <a:avLst/>
            <a:gdLst/>
            <a:ahLst/>
            <a:cxnLst/>
            <a:rect l="l" t="t" r="r" b="b"/>
            <a:pathLst>
              <a:path w="706120" h="1081404">
                <a:moveTo>
                  <a:pt x="539711" y="559257"/>
                </a:moveTo>
                <a:lnTo>
                  <a:pt x="520966" y="540385"/>
                </a:lnTo>
                <a:lnTo>
                  <a:pt x="0" y="1062012"/>
                </a:lnTo>
                <a:lnTo>
                  <a:pt x="18846" y="1080782"/>
                </a:lnTo>
                <a:lnTo>
                  <a:pt x="539711" y="559257"/>
                </a:lnTo>
                <a:close/>
              </a:path>
              <a:path w="706120" h="1081404">
                <a:moveTo>
                  <a:pt x="539711" y="524687"/>
                </a:moveTo>
                <a:lnTo>
                  <a:pt x="18846" y="0"/>
                </a:lnTo>
                <a:lnTo>
                  <a:pt x="4699" y="14122"/>
                </a:lnTo>
                <a:lnTo>
                  <a:pt x="0" y="18872"/>
                </a:lnTo>
                <a:lnTo>
                  <a:pt x="520966" y="540385"/>
                </a:lnTo>
                <a:lnTo>
                  <a:pt x="539711" y="524687"/>
                </a:lnTo>
                <a:close/>
              </a:path>
              <a:path w="706120" h="1081404">
                <a:moveTo>
                  <a:pt x="633857" y="615784"/>
                </a:moveTo>
                <a:lnTo>
                  <a:pt x="558558" y="540385"/>
                </a:lnTo>
                <a:lnTo>
                  <a:pt x="539711" y="559257"/>
                </a:lnTo>
                <a:lnTo>
                  <a:pt x="615010" y="634657"/>
                </a:lnTo>
                <a:lnTo>
                  <a:pt x="633857" y="615784"/>
                </a:lnTo>
                <a:close/>
              </a:path>
              <a:path w="706120" h="1081404">
                <a:moveTo>
                  <a:pt x="706094" y="392772"/>
                </a:moveTo>
                <a:lnTo>
                  <a:pt x="687235" y="373900"/>
                </a:lnTo>
                <a:lnTo>
                  <a:pt x="539711" y="524687"/>
                </a:lnTo>
                <a:lnTo>
                  <a:pt x="558558" y="540385"/>
                </a:lnTo>
                <a:lnTo>
                  <a:pt x="706094" y="3927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6665455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7925" y="253949"/>
            <a:ext cx="1915668" cy="5592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54D0-EA46-4316-A80C-7E03B6D4AF71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D74C-4BA4-4999-BEDD-50A5926E11E2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794132" y="4040047"/>
            <a:ext cx="706120" cy="1081405"/>
          </a:xfrm>
          <a:custGeom>
            <a:avLst/>
            <a:gdLst/>
            <a:ahLst/>
            <a:cxnLst/>
            <a:rect l="l" t="t" r="r" b="b"/>
            <a:pathLst>
              <a:path w="706120" h="1081404">
                <a:moveTo>
                  <a:pt x="539711" y="559257"/>
                </a:moveTo>
                <a:lnTo>
                  <a:pt x="520966" y="540385"/>
                </a:lnTo>
                <a:lnTo>
                  <a:pt x="0" y="1062012"/>
                </a:lnTo>
                <a:lnTo>
                  <a:pt x="18846" y="1080782"/>
                </a:lnTo>
                <a:lnTo>
                  <a:pt x="539711" y="559257"/>
                </a:lnTo>
                <a:close/>
              </a:path>
              <a:path w="706120" h="1081404">
                <a:moveTo>
                  <a:pt x="539711" y="524687"/>
                </a:moveTo>
                <a:lnTo>
                  <a:pt x="18846" y="0"/>
                </a:lnTo>
                <a:lnTo>
                  <a:pt x="4699" y="14122"/>
                </a:lnTo>
                <a:lnTo>
                  <a:pt x="0" y="18872"/>
                </a:lnTo>
                <a:lnTo>
                  <a:pt x="520966" y="540385"/>
                </a:lnTo>
                <a:lnTo>
                  <a:pt x="539711" y="524687"/>
                </a:lnTo>
                <a:close/>
              </a:path>
              <a:path w="706120" h="1081404">
                <a:moveTo>
                  <a:pt x="633857" y="615784"/>
                </a:moveTo>
                <a:lnTo>
                  <a:pt x="558558" y="540385"/>
                </a:lnTo>
                <a:lnTo>
                  <a:pt x="539711" y="559257"/>
                </a:lnTo>
                <a:lnTo>
                  <a:pt x="615010" y="634657"/>
                </a:lnTo>
                <a:lnTo>
                  <a:pt x="633857" y="615784"/>
                </a:lnTo>
                <a:close/>
              </a:path>
              <a:path w="706120" h="1081404">
                <a:moveTo>
                  <a:pt x="706094" y="392772"/>
                </a:moveTo>
                <a:lnTo>
                  <a:pt x="687235" y="373900"/>
                </a:lnTo>
                <a:lnTo>
                  <a:pt x="539711" y="524687"/>
                </a:lnTo>
                <a:lnTo>
                  <a:pt x="558558" y="540385"/>
                </a:lnTo>
                <a:lnTo>
                  <a:pt x="706094" y="3927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6665456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4319777" y="867790"/>
            <a:ext cx="3552825" cy="3552825"/>
          </a:xfrm>
          <a:custGeom>
            <a:avLst/>
            <a:gdLst/>
            <a:ahLst/>
            <a:cxnLst/>
            <a:rect l="l" t="t" r="r" b="b"/>
            <a:pathLst>
              <a:path w="3552825" h="3552825">
                <a:moveTo>
                  <a:pt x="1776222" y="0"/>
                </a:moveTo>
                <a:lnTo>
                  <a:pt x="1728131" y="638"/>
                </a:lnTo>
                <a:lnTo>
                  <a:pt x="1680355" y="2543"/>
                </a:lnTo>
                <a:lnTo>
                  <a:pt x="1632911" y="5698"/>
                </a:lnTo>
                <a:lnTo>
                  <a:pt x="1585815" y="10086"/>
                </a:lnTo>
                <a:lnTo>
                  <a:pt x="1539083" y="15693"/>
                </a:lnTo>
                <a:lnTo>
                  <a:pt x="1492731" y="22502"/>
                </a:lnTo>
                <a:lnTo>
                  <a:pt x="1446774" y="30496"/>
                </a:lnTo>
                <a:lnTo>
                  <a:pt x="1401230" y="39660"/>
                </a:lnTo>
                <a:lnTo>
                  <a:pt x="1356115" y="49977"/>
                </a:lnTo>
                <a:lnTo>
                  <a:pt x="1311443" y="61432"/>
                </a:lnTo>
                <a:lnTo>
                  <a:pt x="1267233" y="74007"/>
                </a:lnTo>
                <a:lnTo>
                  <a:pt x="1223499" y="87688"/>
                </a:lnTo>
                <a:lnTo>
                  <a:pt x="1180257" y="102458"/>
                </a:lnTo>
                <a:lnTo>
                  <a:pt x="1137525" y="118301"/>
                </a:lnTo>
                <a:lnTo>
                  <a:pt x="1095317" y="135200"/>
                </a:lnTo>
                <a:lnTo>
                  <a:pt x="1053651" y="153140"/>
                </a:lnTo>
                <a:lnTo>
                  <a:pt x="1012542" y="172105"/>
                </a:lnTo>
                <a:lnTo>
                  <a:pt x="972006" y="192078"/>
                </a:lnTo>
                <a:lnTo>
                  <a:pt x="932060" y="213043"/>
                </a:lnTo>
                <a:lnTo>
                  <a:pt x="892719" y="234985"/>
                </a:lnTo>
                <a:lnTo>
                  <a:pt x="854000" y="257887"/>
                </a:lnTo>
                <a:lnTo>
                  <a:pt x="815918" y="281732"/>
                </a:lnTo>
                <a:lnTo>
                  <a:pt x="778491" y="306506"/>
                </a:lnTo>
                <a:lnTo>
                  <a:pt x="741734" y="332191"/>
                </a:lnTo>
                <a:lnTo>
                  <a:pt x="705662" y="358772"/>
                </a:lnTo>
                <a:lnTo>
                  <a:pt x="670293" y="386232"/>
                </a:lnTo>
                <a:lnTo>
                  <a:pt x="635643" y="414556"/>
                </a:lnTo>
                <a:lnTo>
                  <a:pt x="601726" y="443727"/>
                </a:lnTo>
                <a:lnTo>
                  <a:pt x="568561" y="473729"/>
                </a:lnTo>
                <a:lnTo>
                  <a:pt x="536162" y="504546"/>
                </a:lnTo>
                <a:lnTo>
                  <a:pt x="504546" y="536162"/>
                </a:lnTo>
                <a:lnTo>
                  <a:pt x="473729" y="568561"/>
                </a:lnTo>
                <a:lnTo>
                  <a:pt x="443727" y="601726"/>
                </a:lnTo>
                <a:lnTo>
                  <a:pt x="414556" y="635643"/>
                </a:lnTo>
                <a:lnTo>
                  <a:pt x="386232" y="670293"/>
                </a:lnTo>
                <a:lnTo>
                  <a:pt x="358772" y="705662"/>
                </a:lnTo>
                <a:lnTo>
                  <a:pt x="332191" y="741734"/>
                </a:lnTo>
                <a:lnTo>
                  <a:pt x="306506" y="778491"/>
                </a:lnTo>
                <a:lnTo>
                  <a:pt x="281732" y="815918"/>
                </a:lnTo>
                <a:lnTo>
                  <a:pt x="257887" y="854000"/>
                </a:lnTo>
                <a:lnTo>
                  <a:pt x="234985" y="892719"/>
                </a:lnTo>
                <a:lnTo>
                  <a:pt x="213043" y="932060"/>
                </a:lnTo>
                <a:lnTo>
                  <a:pt x="192078" y="972006"/>
                </a:lnTo>
                <a:lnTo>
                  <a:pt x="172105" y="1012542"/>
                </a:lnTo>
                <a:lnTo>
                  <a:pt x="153140" y="1053651"/>
                </a:lnTo>
                <a:lnTo>
                  <a:pt x="135200" y="1095317"/>
                </a:lnTo>
                <a:lnTo>
                  <a:pt x="118301" y="1137525"/>
                </a:lnTo>
                <a:lnTo>
                  <a:pt x="102458" y="1180257"/>
                </a:lnTo>
                <a:lnTo>
                  <a:pt x="87688" y="1223499"/>
                </a:lnTo>
                <a:lnTo>
                  <a:pt x="74007" y="1267233"/>
                </a:lnTo>
                <a:lnTo>
                  <a:pt x="61432" y="1311443"/>
                </a:lnTo>
                <a:lnTo>
                  <a:pt x="49977" y="1356115"/>
                </a:lnTo>
                <a:lnTo>
                  <a:pt x="39660" y="1401230"/>
                </a:lnTo>
                <a:lnTo>
                  <a:pt x="30496" y="1446774"/>
                </a:lnTo>
                <a:lnTo>
                  <a:pt x="22502" y="1492731"/>
                </a:lnTo>
                <a:lnTo>
                  <a:pt x="15693" y="1539083"/>
                </a:lnTo>
                <a:lnTo>
                  <a:pt x="10086" y="1585815"/>
                </a:lnTo>
                <a:lnTo>
                  <a:pt x="5698" y="1632911"/>
                </a:lnTo>
                <a:lnTo>
                  <a:pt x="2543" y="1680355"/>
                </a:lnTo>
                <a:lnTo>
                  <a:pt x="638" y="1728131"/>
                </a:lnTo>
                <a:lnTo>
                  <a:pt x="0" y="1776222"/>
                </a:lnTo>
                <a:lnTo>
                  <a:pt x="638" y="1824312"/>
                </a:lnTo>
                <a:lnTo>
                  <a:pt x="2543" y="1872088"/>
                </a:lnTo>
                <a:lnTo>
                  <a:pt x="5698" y="1919532"/>
                </a:lnTo>
                <a:lnTo>
                  <a:pt x="10086" y="1966628"/>
                </a:lnTo>
                <a:lnTo>
                  <a:pt x="15693" y="2013360"/>
                </a:lnTo>
                <a:lnTo>
                  <a:pt x="22502" y="2059712"/>
                </a:lnTo>
                <a:lnTo>
                  <a:pt x="30496" y="2105669"/>
                </a:lnTo>
                <a:lnTo>
                  <a:pt x="39660" y="2151213"/>
                </a:lnTo>
                <a:lnTo>
                  <a:pt x="49977" y="2196328"/>
                </a:lnTo>
                <a:lnTo>
                  <a:pt x="61432" y="2241000"/>
                </a:lnTo>
                <a:lnTo>
                  <a:pt x="74007" y="2285210"/>
                </a:lnTo>
                <a:lnTo>
                  <a:pt x="87688" y="2328944"/>
                </a:lnTo>
                <a:lnTo>
                  <a:pt x="102458" y="2372186"/>
                </a:lnTo>
                <a:lnTo>
                  <a:pt x="118301" y="2414918"/>
                </a:lnTo>
                <a:lnTo>
                  <a:pt x="135200" y="2457126"/>
                </a:lnTo>
                <a:lnTo>
                  <a:pt x="153140" y="2498792"/>
                </a:lnTo>
                <a:lnTo>
                  <a:pt x="172105" y="2539901"/>
                </a:lnTo>
                <a:lnTo>
                  <a:pt x="192078" y="2580437"/>
                </a:lnTo>
                <a:lnTo>
                  <a:pt x="213043" y="2620383"/>
                </a:lnTo>
                <a:lnTo>
                  <a:pt x="234985" y="2659724"/>
                </a:lnTo>
                <a:lnTo>
                  <a:pt x="257887" y="2698443"/>
                </a:lnTo>
                <a:lnTo>
                  <a:pt x="281732" y="2736525"/>
                </a:lnTo>
                <a:lnTo>
                  <a:pt x="306506" y="2773952"/>
                </a:lnTo>
                <a:lnTo>
                  <a:pt x="332191" y="2810709"/>
                </a:lnTo>
                <a:lnTo>
                  <a:pt x="358772" y="2846781"/>
                </a:lnTo>
                <a:lnTo>
                  <a:pt x="386232" y="2882150"/>
                </a:lnTo>
                <a:lnTo>
                  <a:pt x="414556" y="2916800"/>
                </a:lnTo>
                <a:lnTo>
                  <a:pt x="443727" y="2950717"/>
                </a:lnTo>
                <a:lnTo>
                  <a:pt x="473729" y="2983882"/>
                </a:lnTo>
                <a:lnTo>
                  <a:pt x="504546" y="3016281"/>
                </a:lnTo>
                <a:lnTo>
                  <a:pt x="536162" y="3047897"/>
                </a:lnTo>
                <a:lnTo>
                  <a:pt x="568561" y="3078714"/>
                </a:lnTo>
                <a:lnTo>
                  <a:pt x="601726" y="3108716"/>
                </a:lnTo>
                <a:lnTo>
                  <a:pt x="635643" y="3137887"/>
                </a:lnTo>
                <a:lnTo>
                  <a:pt x="670293" y="3166211"/>
                </a:lnTo>
                <a:lnTo>
                  <a:pt x="705662" y="3193671"/>
                </a:lnTo>
                <a:lnTo>
                  <a:pt x="741734" y="3220252"/>
                </a:lnTo>
                <a:lnTo>
                  <a:pt x="778491" y="3245937"/>
                </a:lnTo>
                <a:lnTo>
                  <a:pt x="815918" y="3270711"/>
                </a:lnTo>
                <a:lnTo>
                  <a:pt x="854000" y="3294556"/>
                </a:lnTo>
                <a:lnTo>
                  <a:pt x="892719" y="3317458"/>
                </a:lnTo>
                <a:lnTo>
                  <a:pt x="932060" y="3339400"/>
                </a:lnTo>
                <a:lnTo>
                  <a:pt x="972006" y="3360365"/>
                </a:lnTo>
                <a:lnTo>
                  <a:pt x="1012542" y="3380338"/>
                </a:lnTo>
                <a:lnTo>
                  <a:pt x="1053651" y="3399303"/>
                </a:lnTo>
                <a:lnTo>
                  <a:pt x="1095317" y="3417243"/>
                </a:lnTo>
                <a:lnTo>
                  <a:pt x="1137525" y="3434142"/>
                </a:lnTo>
                <a:lnTo>
                  <a:pt x="1180257" y="3449985"/>
                </a:lnTo>
                <a:lnTo>
                  <a:pt x="1223499" y="3464755"/>
                </a:lnTo>
                <a:lnTo>
                  <a:pt x="1267233" y="3478436"/>
                </a:lnTo>
                <a:lnTo>
                  <a:pt x="1311443" y="3491011"/>
                </a:lnTo>
                <a:lnTo>
                  <a:pt x="1356115" y="3502466"/>
                </a:lnTo>
                <a:lnTo>
                  <a:pt x="1401230" y="3512783"/>
                </a:lnTo>
                <a:lnTo>
                  <a:pt x="1446774" y="3521947"/>
                </a:lnTo>
                <a:lnTo>
                  <a:pt x="1492731" y="3529941"/>
                </a:lnTo>
                <a:lnTo>
                  <a:pt x="1539083" y="3536750"/>
                </a:lnTo>
                <a:lnTo>
                  <a:pt x="1585815" y="3542357"/>
                </a:lnTo>
                <a:lnTo>
                  <a:pt x="1632911" y="3546745"/>
                </a:lnTo>
                <a:lnTo>
                  <a:pt x="1680355" y="3549900"/>
                </a:lnTo>
                <a:lnTo>
                  <a:pt x="1728131" y="3551805"/>
                </a:lnTo>
                <a:lnTo>
                  <a:pt x="1776222" y="3552444"/>
                </a:lnTo>
                <a:lnTo>
                  <a:pt x="1824312" y="3551805"/>
                </a:lnTo>
                <a:lnTo>
                  <a:pt x="1872088" y="3549900"/>
                </a:lnTo>
                <a:lnTo>
                  <a:pt x="1919532" y="3546745"/>
                </a:lnTo>
                <a:lnTo>
                  <a:pt x="1966628" y="3542357"/>
                </a:lnTo>
                <a:lnTo>
                  <a:pt x="2013360" y="3536750"/>
                </a:lnTo>
                <a:lnTo>
                  <a:pt x="2059712" y="3529941"/>
                </a:lnTo>
                <a:lnTo>
                  <a:pt x="2105669" y="3521947"/>
                </a:lnTo>
                <a:lnTo>
                  <a:pt x="2151213" y="3512783"/>
                </a:lnTo>
                <a:lnTo>
                  <a:pt x="2196328" y="3502466"/>
                </a:lnTo>
                <a:lnTo>
                  <a:pt x="2241000" y="3491011"/>
                </a:lnTo>
                <a:lnTo>
                  <a:pt x="2285210" y="3478436"/>
                </a:lnTo>
                <a:lnTo>
                  <a:pt x="2328944" y="3464755"/>
                </a:lnTo>
                <a:lnTo>
                  <a:pt x="2372186" y="3449985"/>
                </a:lnTo>
                <a:lnTo>
                  <a:pt x="2414918" y="3434142"/>
                </a:lnTo>
                <a:lnTo>
                  <a:pt x="2457126" y="3417243"/>
                </a:lnTo>
                <a:lnTo>
                  <a:pt x="2498792" y="3399303"/>
                </a:lnTo>
                <a:lnTo>
                  <a:pt x="2539901" y="3380338"/>
                </a:lnTo>
                <a:lnTo>
                  <a:pt x="2580437" y="3360365"/>
                </a:lnTo>
                <a:lnTo>
                  <a:pt x="2620383" y="3339400"/>
                </a:lnTo>
                <a:lnTo>
                  <a:pt x="2659724" y="3317458"/>
                </a:lnTo>
                <a:lnTo>
                  <a:pt x="2698443" y="3294556"/>
                </a:lnTo>
                <a:lnTo>
                  <a:pt x="2736525" y="3270711"/>
                </a:lnTo>
                <a:lnTo>
                  <a:pt x="2773952" y="3245937"/>
                </a:lnTo>
                <a:lnTo>
                  <a:pt x="2810709" y="3220252"/>
                </a:lnTo>
                <a:lnTo>
                  <a:pt x="2846781" y="3193671"/>
                </a:lnTo>
                <a:lnTo>
                  <a:pt x="2882150" y="3166211"/>
                </a:lnTo>
                <a:lnTo>
                  <a:pt x="2916800" y="3137887"/>
                </a:lnTo>
                <a:lnTo>
                  <a:pt x="2950717" y="3108716"/>
                </a:lnTo>
                <a:lnTo>
                  <a:pt x="2983882" y="3078714"/>
                </a:lnTo>
                <a:lnTo>
                  <a:pt x="3016281" y="3047897"/>
                </a:lnTo>
                <a:lnTo>
                  <a:pt x="3047897" y="3016281"/>
                </a:lnTo>
                <a:lnTo>
                  <a:pt x="3078714" y="2983882"/>
                </a:lnTo>
                <a:lnTo>
                  <a:pt x="3108716" y="2950717"/>
                </a:lnTo>
                <a:lnTo>
                  <a:pt x="3137887" y="2916800"/>
                </a:lnTo>
                <a:lnTo>
                  <a:pt x="3166211" y="2882150"/>
                </a:lnTo>
                <a:lnTo>
                  <a:pt x="3193671" y="2846781"/>
                </a:lnTo>
                <a:lnTo>
                  <a:pt x="3220252" y="2810709"/>
                </a:lnTo>
                <a:lnTo>
                  <a:pt x="3245937" y="2773952"/>
                </a:lnTo>
                <a:lnTo>
                  <a:pt x="3270711" y="2736525"/>
                </a:lnTo>
                <a:lnTo>
                  <a:pt x="3294556" y="2698443"/>
                </a:lnTo>
                <a:lnTo>
                  <a:pt x="3317458" y="2659724"/>
                </a:lnTo>
                <a:lnTo>
                  <a:pt x="3339400" y="2620383"/>
                </a:lnTo>
                <a:lnTo>
                  <a:pt x="3360365" y="2580437"/>
                </a:lnTo>
                <a:lnTo>
                  <a:pt x="3380338" y="2539901"/>
                </a:lnTo>
                <a:lnTo>
                  <a:pt x="3399303" y="2498792"/>
                </a:lnTo>
                <a:lnTo>
                  <a:pt x="3417243" y="2457126"/>
                </a:lnTo>
                <a:lnTo>
                  <a:pt x="3434142" y="2414918"/>
                </a:lnTo>
                <a:lnTo>
                  <a:pt x="3449985" y="2372186"/>
                </a:lnTo>
                <a:lnTo>
                  <a:pt x="3464755" y="2328944"/>
                </a:lnTo>
                <a:lnTo>
                  <a:pt x="3478436" y="2285210"/>
                </a:lnTo>
                <a:lnTo>
                  <a:pt x="3491011" y="2241000"/>
                </a:lnTo>
                <a:lnTo>
                  <a:pt x="3502466" y="2196328"/>
                </a:lnTo>
                <a:lnTo>
                  <a:pt x="3512783" y="2151213"/>
                </a:lnTo>
                <a:lnTo>
                  <a:pt x="3521947" y="2105669"/>
                </a:lnTo>
                <a:lnTo>
                  <a:pt x="3529941" y="2059712"/>
                </a:lnTo>
                <a:lnTo>
                  <a:pt x="3536750" y="2013360"/>
                </a:lnTo>
                <a:lnTo>
                  <a:pt x="3542357" y="1966628"/>
                </a:lnTo>
                <a:lnTo>
                  <a:pt x="3546745" y="1919532"/>
                </a:lnTo>
                <a:lnTo>
                  <a:pt x="3549900" y="1872088"/>
                </a:lnTo>
                <a:lnTo>
                  <a:pt x="3551805" y="1824312"/>
                </a:lnTo>
                <a:lnTo>
                  <a:pt x="3552444" y="1776222"/>
                </a:lnTo>
                <a:lnTo>
                  <a:pt x="3551805" y="1728131"/>
                </a:lnTo>
                <a:lnTo>
                  <a:pt x="3549900" y="1680355"/>
                </a:lnTo>
                <a:lnTo>
                  <a:pt x="3546745" y="1632911"/>
                </a:lnTo>
                <a:lnTo>
                  <a:pt x="3542357" y="1585815"/>
                </a:lnTo>
                <a:lnTo>
                  <a:pt x="3536750" y="1539083"/>
                </a:lnTo>
                <a:lnTo>
                  <a:pt x="3529941" y="1492731"/>
                </a:lnTo>
                <a:lnTo>
                  <a:pt x="3521947" y="1446774"/>
                </a:lnTo>
                <a:lnTo>
                  <a:pt x="3512783" y="1401230"/>
                </a:lnTo>
                <a:lnTo>
                  <a:pt x="3502466" y="1356115"/>
                </a:lnTo>
                <a:lnTo>
                  <a:pt x="3491011" y="1311443"/>
                </a:lnTo>
                <a:lnTo>
                  <a:pt x="3478436" y="1267233"/>
                </a:lnTo>
                <a:lnTo>
                  <a:pt x="3464755" y="1223499"/>
                </a:lnTo>
                <a:lnTo>
                  <a:pt x="3449985" y="1180257"/>
                </a:lnTo>
                <a:lnTo>
                  <a:pt x="3434142" y="1137525"/>
                </a:lnTo>
                <a:lnTo>
                  <a:pt x="3417243" y="1095317"/>
                </a:lnTo>
                <a:lnTo>
                  <a:pt x="3399303" y="1053651"/>
                </a:lnTo>
                <a:lnTo>
                  <a:pt x="3380338" y="1012542"/>
                </a:lnTo>
                <a:lnTo>
                  <a:pt x="3360365" y="972006"/>
                </a:lnTo>
                <a:lnTo>
                  <a:pt x="3339400" y="932060"/>
                </a:lnTo>
                <a:lnTo>
                  <a:pt x="3317458" y="892719"/>
                </a:lnTo>
                <a:lnTo>
                  <a:pt x="3294556" y="854000"/>
                </a:lnTo>
                <a:lnTo>
                  <a:pt x="3270711" y="815918"/>
                </a:lnTo>
                <a:lnTo>
                  <a:pt x="3245937" y="778491"/>
                </a:lnTo>
                <a:lnTo>
                  <a:pt x="3220252" y="741734"/>
                </a:lnTo>
                <a:lnTo>
                  <a:pt x="3193671" y="705662"/>
                </a:lnTo>
                <a:lnTo>
                  <a:pt x="3166211" y="670293"/>
                </a:lnTo>
                <a:lnTo>
                  <a:pt x="3137887" y="635643"/>
                </a:lnTo>
                <a:lnTo>
                  <a:pt x="3108716" y="601726"/>
                </a:lnTo>
                <a:lnTo>
                  <a:pt x="3078714" y="568561"/>
                </a:lnTo>
                <a:lnTo>
                  <a:pt x="3047897" y="536162"/>
                </a:lnTo>
                <a:lnTo>
                  <a:pt x="3016281" y="504546"/>
                </a:lnTo>
                <a:lnTo>
                  <a:pt x="2983882" y="473729"/>
                </a:lnTo>
                <a:lnTo>
                  <a:pt x="2950717" y="443727"/>
                </a:lnTo>
                <a:lnTo>
                  <a:pt x="2916800" y="414556"/>
                </a:lnTo>
                <a:lnTo>
                  <a:pt x="2882150" y="386232"/>
                </a:lnTo>
                <a:lnTo>
                  <a:pt x="2846781" y="358772"/>
                </a:lnTo>
                <a:lnTo>
                  <a:pt x="2810709" y="332191"/>
                </a:lnTo>
                <a:lnTo>
                  <a:pt x="2773952" y="306506"/>
                </a:lnTo>
                <a:lnTo>
                  <a:pt x="2736525" y="281732"/>
                </a:lnTo>
                <a:lnTo>
                  <a:pt x="2698443" y="257887"/>
                </a:lnTo>
                <a:lnTo>
                  <a:pt x="2659724" y="234985"/>
                </a:lnTo>
                <a:lnTo>
                  <a:pt x="2620383" y="213043"/>
                </a:lnTo>
                <a:lnTo>
                  <a:pt x="2580437" y="192078"/>
                </a:lnTo>
                <a:lnTo>
                  <a:pt x="2539901" y="172105"/>
                </a:lnTo>
                <a:lnTo>
                  <a:pt x="2498792" y="153140"/>
                </a:lnTo>
                <a:lnTo>
                  <a:pt x="2457126" y="135200"/>
                </a:lnTo>
                <a:lnTo>
                  <a:pt x="2414918" y="118301"/>
                </a:lnTo>
                <a:lnTo>
                  <a:pt x="2372186" y="102458"/>
                </a:lnTo>
                <a:lnTo>
                  <a:pt x="2328944" y="87688"/>
                </a:lnTo>
                <a:lnTo>
                  <a:pt x="2285210" y="74007"/>
                </a:lnTo>
                <a:lnTo>
                  <a:pt x="2241000" y="61432"/>
                </a:lnTo>
                <a:lnTo>
                  <a:pt x="2196328" y="49977"/>
                </a:lnTo>
                <a:lnTo>
                  <a:pt x="2151213" y="39660"/>
                </a:lnTo>
                <a:lnTo>
                  <a:pt x="2105669" y="30496"/>
                </a:lnTo>
                <a:lnTo>
                  <a:pt x="2059712" y="22502"/>
                </a:lnTo>
                <a:lnTo>
                  <a:pt x="2013360" y="15693"/>
                </a:lnTo>
                <a:lnTo>
                  <a:pt x="1966628" y="10086"/>
                </a:lnTo>
                <a:lnTo>
                  <a:pt x="1919532" y="5698"/>
                </a:lnTo>
                <a:lnTo>
                  <a:pt x="1872088" y="2543"/>
                </a:lnTo>
                <a:lnTo>
                  <a:pt x="1824312" y="638"/>
                </a:lnTo>
                <a:lnTo>
                  <a:pt x="1776222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4940" y="1583944"/>
            <a:ext cx="5262118" cy="2546985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3401440" y="1520444"/>
            <a:ext cx="5389245" cy="2673985"/>
          </a:xfrm>
          <a:custGeom>
            <a:avLst/>
            <a:gdLst/>
            <a:ahLst/>
            <a:cxnLst/>
            <a:rect l="l" t="t" r="r" b="b"/>
            <a:pathLst>
              <a:path w="5389245" h="2673985">
                <a:moveTo>
                  <a:pt x="0" y="2673985"/>
                </a:moveTo>
                <a:lnTo>
                  <a:pt x="5389118" y="2673985"/>
                </a:lnTo>
                <a:lnTo>
                  <a:pt x="5389118" y="0"/>
                </a:lnTo>
                <a:lnTo>
                  <a:pt x="0" y="0"/>
                </a:lnTo>
                <a:lnTo>
                  <a:pt x="0" y="2673985"/>
                </a:lnTo>
                <a:close/>
              </a:path>
            </a:pathLst>
          </a:custGeom>
          <a:ln w="127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C4B1-09BE-4376-AF09-91CA91957B75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794132" y="4040047"/>
            <a:ext cx="706120" cy="1081405"/>
          </a:xfrm>
          <a:custGeom>
            <a:avLst/>
            <a:gdLst/>
            <a:ahLst/>
            <a:cxnLst/>
            <a:rect l="l" t="t" r="r" b="b"/>
            <a:pathLst>
              <a:path w="706120" h="1081404">
                <a:moveTo>
                  <a:pt x="539711" y="559257"/>
                </a:moveTo>
                <a:lnTo>
                  <a:pt x="520966" y="540385"/>
                </a:lnTo>
                <a:lnTo>
                  <a:pt x="0" y="1062012"/>
                </a:lnTo>
                <a:lnTo>
                  <a:pt x="18846" y="1080782"/>
                </a:lnTo>
                <a:lnTo>
                  <a:pt x="539711" y="559257"/>
                </a:lnTo>
                <a:close/>
              </a:path>
              <a:path w="706120" h="1081404">
                <a:moveTo>
                  <a:pt x="539711" y="524687"/>
                </a:moveTo>
                <a:lnTo>
                  <a:pt x="18846" y="0"/>
                </a:lnTo>
                <a:lnTo>
                  <a:pt x="4699" y="14122"/>
                </a:lnTo>
                <a:lnTo>
                  <a:pt x="0" y="18872"/>
                </a:lnTo>
                <a:lnTo>
                  <a:pt x="520966" y="540385"/>
                </a:lnTo>
                <a:lnTo>
                  <a:pt x="539711" y="524687"/>
                </a:lnTo>
                <a:close/>
              </a:path>
              <a:path w="706120" h="1081404">
                <a:moveTo>
                  <a:pt x="633857" y="615784"/>
                </a:moveTo>
                <a:lnTo>
                  <a:pt x="558558" y="540385"/>
                </a:lnTo>
                <a:lnTo>
                  <a:pt x="539711" y="559257"/>
                </a:lnTo>
                <a:lnTo>
                  <a:pt x="615010" y="634657"/>
                </a:lnTo>
                <a:lnTo>
                  <a:pt x="633857" y="615784"/>
                </a:lnTo>
                <a:close/>
              </a:path>
              <a:path w="706120" h="1081404">
                <a:moveTo>
                  <a:pt x="706094" y="392772"/>
                </a:moveTo>
                <a:lnTo>
                  <a:pt x="687235" y="373900"/>
                </a:lnTo>
                <a:lnTo>
                  <a:pt x="539711" y="524687"/>
                </a:lnTo>
                <a:lnTo>
                  <a:pt x="558558" y="540385"/>
                </a:lnTo>
                <a:lnTo>
                  <a:pt x="706094" y="3927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6665455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5822" y="4621479"/>
            <a:ext cx="234035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699" y="2769361"/>
            <a:ext cx="6092825" cy="256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EF21-1F84-44FA-8924-C4EFC1335577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340" y="6618452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interactive-examples.mdn.mozilla.net/pages/css/width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ractive-examples.mdn.mozilla.net/pages/css/heigh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ractive-examples.mdn.mozilla.net/pages/css/margin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ractive-examples.mdn.mozilla.net/pages/css/padding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ractive-examples.mdn.mozilla.net/pages/css/border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developer.mozilla.org/en-US/docs/Learn/CSS/Building_blocks/The_box_mode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8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jpg"/><Relationship Id="rId4" Type="http://schemas.openxmlformats.org/officeDocument/2006/relationships/image" Target="../media/image1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jpg"/><Relationship Id="rId4" Type="http://schemas.openxmlformats.org/officeDocument/2006/relationships/image" Target="../media/image1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hyperlink" Target="https://developer.mozilla.org/en-US/docs/Web/CSS/position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2.jpg"/><Relationship Id="rId5" Type="http://schemas.openxmlformats.org/officeDocument/2006/relationships/image" Target="../media/image151.png"/><Relationship Id="rId4" Type="http://schemas.openxmlformats.org/officeDocument/2006/relationships/image" Target="../media/image15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5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4.png"/><Relationship Id="rId7" Type="http://schemas.openxmlformats.org/officeDocument/2006/relationships/image" Target="../media/image159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jp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6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hyperlink" Target="https://interactive-examples.mdn.mozilla.net/pages/css/z-index.html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box-sizin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ss-tricks.com/the-css-box-model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box-sizing" TargetMode="External"/><Relationship Id="rId5" Type="http://schemas.openxmlformats.org/officeDocument/2006/relationships/hyperlink" Target="https://developer.mozilla.org/en-US/docs/Web/CSS/display" TargetMode="External"/><Relationship Id="rId10" Type="http://schemas.openxmlformats.org/officeDocument/2006/relationships/hyperlink" Target="http://www.w3schools.com/css/css_icons.asp" TargetMode="External"/><Relationship Id="rId4" Type="http://schemas.openxmlformats.org/officeDocument/2006/relationships/hyperlink" Target="https://developer.mozilla.org/en-US/docs/Web/CSS/CSS_Box_Model" TargetMode="External"/><Relationship Id="rId9" Type="http://schemas.openxmlformats.org/officeDocument/2006/relationships/hyperlink" Target="https://www.paulirish.com/2012/box-sizing-border-box-ftw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video-screencasts/198-about-the-position-property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interactive-examples.mdn.mozilla.net/pages/css/position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positioned_layout/Understanding_z-index" TargetMode="External"/><Relationship Id="rId5" Type="http://schemas.openxmlformats.org/officeDocument/2006/relationships/hyperlink" Target="https://developer.mozilla.org/en-US/docs/Web/CSS/z-index" TargetMode="External"/><Relationship Id="rId10" Type="http://schemas.openxmlformats.org/officeDocument/2006/relationships/hyperlink" Target="https://css-tricks.com/position-sticky-2/" TargetMode="External"/><Relationship Id="rId4" Type="http://schemas.openxmlformats.org/officeDocument/2006/relationships/hyperlink" Target="https://developer.mozilla.org/en-US/docs/Web/CSS/position" TargetMode="External"/><Relationship Id="rId9" Type="http://schemas.openxmlformats.org/officeDocument/2006/relationships/hyperlink" Target="https://css-tricks.com/almanac/properties/p/position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2678"/>
            <a:ext cx="12192000" cy="155575"/>
          </a:xfrm>
          <a:custGeom>
            <a:avLst/>
            <a:gdLst/>
            <a:ahLst/>
            <a:cxnLst/>
            <a:rect l="l" t="t" r="r" b="b"/>
            <a:pathLst>
              <a:path w="12192000" h="155575">
                <a:moveTo>
                  <a:pt x="12192000" y="155319"/>
                </a:moveTo>
                <a:lnTo>
                  <a:pt x="12192000" y="0"/>
                </a:lnTo>
                <a:lnTo>
                  <a:pt x="0" y="0"/>
                </a:lnTo>
                <a:lnTo>
                  <a:pt x="0" y="155319"/>
                </a:lnTo>
                <a:lnTo>
                  <a:pt x="12192000" y="155319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4477" y="5183962"/>
            <a:ext cx="3751579" cy="12976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8979" y="2609646"/>
            <a:ext cx="2788793" cy="30182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949" y="5918568"/>
            <a:ext cx="1830324" cy="627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31477" y="5676767"/>
            <a:ext cx="2105660" cy="7632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2000" b="1" spc="-10" dirty="0">
                <a:solidFill>
                  <a:srgbClr val="1A334B"/>
                </a:solidFill>
                <a:latin typeface="Calibri"/>
                <a:cs typeface="Calibri"/>
              </a:rPr>
              <a:t>Software</a:t>
            </a:r>
            <a:r>
              <a:rPr sz="2000" b="1" spc="-70" dirty="0">
                <a:solidFill>
                  <a:srgbClr val="1A334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A334B"/>
                </a:solidFill>
                <a:latin typeface="Calibri"/>
                <a:cs typeface="Calibri"/>
              </a:rPr>
              <a:t>University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800" b="1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6"/>
              </a:rPr>
              <a:t>https://softuni.bg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91" y="4721616"/>
            <a:ext cx="2340610" cy="122682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69"/>
              </a:spcBef>
            </a:pPr>
            <a:r>
              <a:rPr sz="2800" b="1" spc="-5" dirty="0">
                <a:solidFill>
                  <a:srgbClr val="224464"/>
                </a:solidFill>
                <a:latin typeface="Calibri"/>
                <a:cs typeface="Calibri"/>
              </a:rPr>
              <a:t>SoftUni</a:t>
            </a:r>
            <a:r>
              <a:rPr sz="2800" b="1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24464"/>
                </a:solidFill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50"/>
              </a:spcBef>
            </a:pPr>
            <a:r>
              <a:rPr sz="2400" b="1" spc="-25" dirty="0">
                <a:solidFill>
                  <a:srgbClr val="224464"/>
                </a:solidFill>
                <a:latin typeface="Calibri"/>
                <a:cs typeface="Calibri"/>
              </a:rPr>
              <a:t>Technical</a:t>
            </a:r>
            <a:r>
              <a:rPr sz="2400" b="1" spc="-10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24464"/>
                </a:solidFill>
                <a:latin typeface="Calibri"/>
                <a:cs typeface="Calibri"/>
              </a:rPr>
              <a:t>Trainers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00" spc="5" dirty="0">
                <a:latin typeface="Calibri"/>
                <a:cs typeface="Calibri"/>
                <a:hlinkClick r:id="rId7"/>
              </a:rPr>
              <a:t>S</a:t>
            </a:r>
            <a:r>
              <a:rPr sz="100" dirty="0">
                <a:latin typeface="Calibri"/>
                <a:cs typeface="Calibri"/>
                <a:hlinkClick r:id="rId7"/>
              </a:rPr>
              <a:t>oftw</a:t>
            </a:r>
            <a:r>
              <a:rPr sz="100" spc="5" dirty="0">
                <a:latin typeface="Calibri"/>
                <a:cs typeface="Calibri"/>
                <a:hlinkClick r:id="rId7"/>
              </a:rPr>
              <a:t>a</a:t>
            </a:r>
            <a:r>
              <a:rPr sz="100" spc="-5" dirty="0">
                <a:latin typeface="Calibri"/>
                <a:cs typeface="Calibri"/>
                <a:hlinkClick r:id="rId7"/>
              </a:rPr>
              <a:t>r</a:t>
            </a:r>
            <a:r>
              <a:rPr sz="100" spc="10" dirty="0">
                <a:latin typeface="Calibri"/>
                <a:cs typeface="Calibri"/>
                <a:hlinkClick r:id="rId7"/>
              </a:rPr>
              <a:t>e</a:t>
            </a:r>
            <a:r>
              <a:rPr sz="100" dirty="0">
                <a:latin typeface="Calibri"/>
                <a:cs typeface="Calibri"/>
                <a:hlinkClick r:id="rId7"/>
              </a:rPr>
              <a:t> Uni</a:t>
            </a:r>
            <a:r>
              <a:rPr sz="100" spc="10" dirty="0">
                <a:latin typeface="Calibri"/>
                <a:cs typeface="Calibri"/>
                <a:hlinkClick r:id="rId7"/>
              </a:rPr>
              <a:t>ve</a:t>
            </a:r>
            <a:r>
              <a:rPr sz="100" spc="-5" dirty="0">
                <a:latin typeface="Calibri"/>
                <a:cs typeface="Calibri"/>
                <a:hlinkClick r:id="rId7"/>
              </a:rPr>
              <a:t>r</a:t>
            </a:r>
            <a:r>
              <a:rPr sz="100" spc="5" dirty="0">
                <a:latin typeface="Calibri"/>
                <a:cs typeface="Calibri"/>
                <a:hlinkClick r:id="rId7"/>
              </a:rPr>
              <a:t>s</a:t>
            </a:r>
            <a:r>
              <a:rPr sz="100" dirty="0">
                <a:latin typeface="Calibri"/>
                <a:cs typeface="Calibri"/>
                <a:hlinkClick r:id="rId7"/>
              </a:rPr>
              <a:t>it</a:t>
            </a:r>
            <a:r>
              <a:rPr sz="100" spc="5" dirty="0">
                <a:latin typeface="Calibri"/>
                <a:cs typeface="Calibri"/>
                <a:hlinkClick r:id="rId7"/>
              </a:rPr>
              <a:t>y </a:t>
            </a:r>
            <a:r>
              <a:rPr sz="100" dirty="0">
                <a:latin typeface="Calibri"/>
                <a:cs typeface="Calibri"/>
                <a:hlinkClick r:id="rId7"/>
              </a:rPr>
              <a:t>lo</a:t>
            </a:r>
            <a:r>
              <a:rPr sz="100" spc="10" dirty="0">
                <a:latin typeface="Calibri"/>
                <a:cs typeface="Calibri"/>
                <a:hlinkClick r:id="rId7"/>
              </a:rPr>
              <a:t>go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6161" y="345185"/>
            <a:ext cx="7060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CSS</a:t>
            </a:r>
            <a:r>
              <a:rPr sz="4800" spc="-45" dirty="0"/>
              <a:t> </a:t>
            </a:r>
            <a:r>
              <a:rPr sz="4800" spc="-35" dirty="0"/>
              <a:t>Box</a:t>
            </a:r>
            <a:r>
              <a:rPr sz="4800" spc="-25" dirty="0"/>
              <a:t> </a:t>
            </a:r>
            <a:r>
              <a:rPr sz="4800" spc="-5" dirty="0"/>
              <a:t>Model</a:t>
            </a:r>
            <a:r>
              <a:rPr sz="4800" spc="-40" dirty="0"/>
              <a:t> </a:t>
            </a:r>
            <a:r>
              <a:rPr sz="4800" dirty="0"/>
              <a:t>and</a:t>
            </a:r>
            <a:r>
              <a:rPr sz="4800" spc="-20" dirty="0"/>
              <a:t> </a:t>
            </a:r>
            <a:r>
              <a:rPr sz="4800" spc="-10" dirty="0"/>
              <a:t>Position</a:t>
            </a:r>
            <a:endParaRPr sz="4800"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3084" y="2537967"/>
            <a:ext cx="3889883" cy="2239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8" y="1196416"/>
            <a:ext cx="11803557" cy="1610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25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those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which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occupy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 smtClean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lang="en-US" sz="2500" spc="-1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 smtClean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sz="250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bounded</a:t>
            </a:r>
            <a:r>
              <a:rPr sz="25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tags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defining</a:t>
            </a:r>
            <a:r>
              <a:rPr sz="25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element, </a:t>
            </a:r>
            <a:r>
              <a:rPr sz="25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instead</a:t>
            </a:r>
            <a:r>
              <a:rPr sz="25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breaking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the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flow of the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2500" spc="-15" dirty="0" smtClean="0">
                <a:solidFill>
                  <a:srgbClr val="224464"/>
                </a:solidFill>
                <a:latin typeface="Calibri"/>
                <a:cs typeface="Calibri"/>
              </a:rPr>
              <a:t>.</a:t>
            </a:r>
            <a:r>
              <a:rPr lang="en-US" sz="2500" spc="-15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Вградените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елементи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са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тези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които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заемат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smtClean="0">
                <a:solidFill>
                  <a:srgbClr val="224464"/>
                </a:solidFill>
                <a:cs typeface="Calibri"/>
              </a:rPr>
              <a:t>само</a:t>
            </a:r>
            <a:r>
              <a:rPr lang="en-US" sz="2500" spc="-15" dirty="0" smtClean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smtClean="0">
                <a:solidFill>
                  <a:srgbClr val="224464"/>
                </a:solidFill>
                <a:cs typeface="Calibri"/>
              </a:rPr>
              <a:t>пространство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, ограничено от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етикетите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дефиниращи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елемента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, вместо да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прекъсва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 потока на </a:t>
            </a:r>
            <a:r>
              <a:rPr lang="ru-RU" sz="2500" spc="-15" dirty="0" err="1">
                <a:solidFill>
                  <a:srgbClr val="224464"/>
                </a:solidFill>
                <a:cs typeface="Calibri"/>
              </a:rPr>
              <a:t>съдържанието</a:t>
            </a:r>
            <a:r>
              <a:rPr lang="ru-RU" sz="2500" spc="-15" dirty="0">
                <a:solidFill>
                  <a:srgbClr val="224464"/>
                </a:solidFill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98" y="2885948"/>
            <a:ext cx="11757711" cy="154080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73380" marR="5080" indent="-361315">
              <a:lnSpc>
                <a:spcPts val="4029"/>
              </a:lnSpc>
              <a:spcBef>
                <a:spcPts val="1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25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element: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9F00"/>
                </a:solidFill>
                <a:latin typeface="Calibri"/>
                <a:cs typeface="Calibri"/>
              </a:rPr>
              <a:t>don't</a:t>
            </a:r>
            <a:r>
              <a:rPr sz="25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9F00"/>
                </a:solidFill>
                <a:latin typeface="Calibri"/>
                <a:cs typeface="Calibri"/>
              </a:rPr>
              <a:t>start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new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line.</a:t>
            </a:r>
            <a:r>
              <a:rPr sz="25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They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appear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on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same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line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5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5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 smtClean="0">
                <a:solidFill>
                  <a:srgbClr val="224464"/>
                </a:solidFill>
                <a:latin typeface="Calibri"/>
                <a:cs typeface="Calibri"/>
              </a:rPr>
              <a:t>tags</a:t>
            </a:r>
            <a:r>
              <a:rPr lang="en-US" sz="2500" spc="-10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Вграден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елемент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: не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започвайте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на нов ред. Те се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появяват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на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същия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ред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като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съдържанието</a:t>
            </a:r>
            <a:r>
              <a:rPr lang="ru-RU" sz="2500" spc="-10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2500" spc="-10" dirty="0" err="1">
                <a:solidFill>
                  <a:srgbClr val="224464"/>
                </a:solidFill>
                <a:cs typeface="Calibri"/>
              </a:rPr>
              <a:t>етикетите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4061079"/>
            <a:ext cx="2077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beside</a:t>
            </a:r>
            <a:r>
              <a:rPr sz="32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8" y="4374441"/>
            <a:ext cx="8302892" cy="195951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3380" marR="588010" indent="-361315">
              <a:lnSpc>
                <a:spcPts val="4029"/>
              </a:lnSpc>
              <a:spcBef>
                <a:spcPts val="8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a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label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map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span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strong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em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i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img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textarea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input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button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select</a:t>
            </a:r>
            <a:endParaRPr sz="2500" dirty="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122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spc="-80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can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add</a:t>
            </a:r>
            <a:r>
              <a:rPr sz="25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margins</a:t>
            </a:r>
            <a:r>
              <a:rPr sz="25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padding</a:t>
            </a:r>
            <a:r>
              <a:rPr sz="2500" spc="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just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on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 smtClean="0">
                <a:solidFill>
                  <a:srgbClr val="FF9F00"/>
                </a:solidFill>
                <a:latin typeface="Calibri"/>
                <a:cs typeface="Calibri"/>
              </a:rPr>
              <a:t>right</a:t>
            </a:r>
            <a:r>
              <a:rPr lang="en-US" sz="2500" b="1" spc="-10" dirty="0" smtClean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224464"/>
                </a:solidFill>
                <a:cs typeface="Calibri"/>
              </a:rPr>
              <a:t>and</a:t>
            </a:r>
            <a:r>
              <a:rPr lang="en-US" sz="2500" spc="1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2500" b="1" spc="-10" dirty="0">
                <a:solidFill>
                  <a:srgbClr val="FF9F00"/>
                </a:solidFill>
                <a:cs typeface="Calibri"/>
              </a:rPr>
              <a:t>left </a:t>
            </a:r>
            <a:r>
              <a:rPr lang="en-US" sz="2500" spc="-5" dirty="0">
                <a:solidFill>
                  <a:srgbClr val="224464"/>
                </a:solidFill>
                <a:cs typeface="Calibri"/>
              </a:rPr>
              <a:t>sides of</a:t>
            </a:r>
            <a:r>
              <a:rPr lang="en-US" sz="25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2500" spc="-20" dirty="0">
                <a:solidFill>
                  <a:srgbClr val="224464"/>
                </a:solidFill>
                <a:cs typeface="Calibri"/>
              </a:rPr>
              <a:t>any</a:t>
            </a:r>
            <a:r>
              <a:rPr lang="en-US" sz="25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2500" spc="-5" dirty="0">
                <a:solidFill>
                  <a:srgbClr val="224464"/>
                </a:solidFill>
                <a:cs typeface="Calibri"/>
              </a:rPr>
              <a:t>inline</a:t>
            </a:r>
            <a:r>
              <a:rPr lang="en-US" sz="2500" spc="1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2500" spc="-5" dirty="0">
                <a:solidFill>
                  <a:srgbClr val="224464"/>
                </a:solidFill>
                <a:cs typeface="Calibri"/>
              </a:rPr>
              <a:t>element 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801" y="5915247"/>
            <a:ext cx="72390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00" spc="-5" dirty="0" smtClean="0">
                <a:solidFill>
                  <a:srgbClr val="224464"/>
                </a:solidFill>
                <a:cs typeface="Calibri"/>
              </a:rPr>
              <a:t>Можете да добавите полета и подложки само от </a:t>
            </a:r>
            <a:r>
              <a:rPr lang="ru-RU" sz="2500" spc="-5" dirty="0" err="1" smtClean="0">
                <a:solidFill>
                  <a:srgbClr val="224464"/>
                </a:solidFill>
                <a:cs typeface="Calibri"/>
              </a:rPr>
              <a:t>дясната</a:t>
            </a:r>
            <a:r>
              <a:rPr lang="ru-RU" sz="2500" spc="-5" dirty="0" smtClean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2500" spc="-5" dirty="0" err="1" smtClean="0">
                <a:solidFill>
                  <a:srgbClr val="224464"/>
                </a:solidFill>
                <a:cs typeface="Calibri"/>
              </a:rPr>
              <a:t>лявата</a:t>
            </a:r>
            <a:r>
              <a:rPr lang="ru-RU" sz="2500" spc="-5" dirty="0" smtClean="0">
                <a:solidFill>
                  <a:srgbClr val="224464"/>
                </a:solidFill>
                <a:cs typeface="Calibri"/>
              </a:rPr>
              <a:t> страна на </a:t>
            </a:r>
            <a:r>
              <a:rPr lang="ru-RU" sz="2500" spc="-5" dirty="0" err="1" smtClean="0">
                <a:solidFill>
                  <a:srgbClr val="224464"/>
                </a:solidFill>
                <a:cs typeface="Calibri"/>
              </a:rPr>
              <a:t>всеки</a:t>
            </a:r>
            <a:r>
              <a:rPr lang="ru-RU" sz="2500" spc="-5" dirty="0" smtClean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5" dirty="0" err="1" smtClean="0">
                <a:solidFill>
                  <a:srgbClr val="224464"/>
                </a:solidFill>
                <a:cs typeface="Calibri"/>
              </a:rPr>
              <a:t>вграден</a:t>
            </a:r>
            <a:r>
              <a:rPr lang="ru-RU" sz="2500" spc="-5" dirty="0" smtClean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5" dirty="0" err="1" smtClean="0">
                <a:solidFill>
                  <a:srgbClr val="224464"/>
                </a:solidFill>
                <a:cs typeface="Calibri"/>
              </a:rPr>
              <a:t>елемент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3425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</a:rPr>
              <a:t>Display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-</a:t>
            </a:r>
            <a:r>
              <a:rPr sz="4400" spc="-2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inline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8588591" y="4015017"/>
            <a:ext cx="3383279" cy="141668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480059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display:</a:t>
            </a:r>
            <a:r>
              <a:rPr sz="2400" b="1" spc="-3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inline;</a:t>
            </a:r>
            <a:endParaRPr sz="2400" dirty="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89740" y="658682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24464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5544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Inline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Elements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329653" y="2262593"/>
            <a:ext cx="7722234" cy="3395979"/>
            <a:chOff x="329653" y="2262593"/>
            <a:chExt cx="7722234" cy="3395979"/>
          </a:xfrm>
        </p:grpSpPr>
        <p:sp>
          <p:nvSpPr>
            <p:cNvPr id="7" name="object 7"/>
            <p:cNvSpPr/>
            <p:nvPr/>
          </p:nvSpPr>
          <p:spPr>
            <a:xfrm>
              <a:off x="336003" y="2268943"/>
              <a:ext cx="7709534" cy="3383279"/>
            </a:xfrm>
            <a:custGeom>
              <a:avLst/>
              <a:gdLst/>
              <a:ahLst/>
              <a:cxnLst/>
              <a:rect l="l" t="t" r="r" b="b"/>
              <a:pathLst>
                <a:path w="7709534" h="3383279">
                  <a:moveTo>
                    <a:pt x="7709027" y="0"/>
                  </a:moveTo>
                  <a:lnTo>
                    <a:pt x="0" y="0"/>
                  </a:lnTo>
                  <a:lnTo>
                    <a:pt x="0" y="3383153"/>
                  </a:lnTo>
                  <a:lnTo>
                    <a:pt x="7709027" y="3383153"/>
                  </a:lnTo>
                  <a:lnTo>
                    <a:pt x="7709027" y="0"/>
                  </a:lnTo>
                  <a:close/>
                </a:path>
              </a:pathLst>
            </a:custGeom>
            <a:solidFill>
              <a:srgbClr val="C2C6D2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003" y="2268943"/>
              <a:ext cx="7709534" cy="3383279"/>
            </a:xfrm>
            <a:custGeom>
              <a:avLst/>
              <a:gdLst/>
              <a:ahLst/>
              <a:cxnLst/>
              <a:rect l="l" t="t" r="r" b="b"/>
              <a:pathLst>
                <a:path w="7709534" h="3383279">
                  <a:moveTo>
                    <a:pt x="0" y="3383153"/>
                  </a:moveTo>
                  <a:lnTo>
                    <a:pt x="7709027" y="3383153"/>
                  </a:lnTo>
                  <a:lnTo>
                    <a:pt x="7709027" y="0"/>
                  </a:lnTo>
                  <a:lnTo>
                    <a:pt x="0" y="0"/>
                  </a:lnTo>
                  <a:lnTo>
                    <a:pt x="0" y="3383153"/>
                  </a:lnTo>
                  <a:close/>
                </a:path>
              </a:pathLst>
            </a:custGeom>
            <a:ln w="12700">
              <a:solidFill>
                <a:srgbClr val="A2A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271636" y="1994026"/>
            <a:ext cx="3453765" cy="3968115"/>
            <a:chOff x="8271636" y="1994026"/>
            <a:chExt cx="3453765" cy="3968115"/>
          </a:xfrm>
        </p:grpSpPr>
        <p:sp>
          <p:nvSpPr>
            <p:cNvPr id="10" name="object 10"/>
            <p:cNvSpPr/>
            <p:nvPr/>
          </p:nvSpPr>
          <p:spPr>
            <a:xfrm>
              <a:off x="8284336" y="2006726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3397377" y="0"/>
                  </a:moveTo>
                  <a:lnTo>
                    <a:pt x="30988" y="0"/>
                  </a:lnTo>
                  <a:lnTo>
                    <a:pt x="18913" y="2430"/>
                  </a:lnTo>
                  <a:lnTo>
                    <a:pt x="9064" y="9064"/>
                  </a:lnTo>
                  <a:lnTo>
                    <a:pt x="2430" y="18913"/>
                  </a:lnTo>
                  <a:lnTo>
                    <a:pt x="0" y="30987"/>
                  </a:lnTo>
                  <a:lnTo>
                    <a:pt x="0" y="3911307"/>
                  </a:lnTo>
                  <a:lnTo>
                    <a:pt x="2430" y="3923362"/>
                  </a:lnTo>
                  <a:lnTo>
                    <a:pt x="9064" y="3933204"/>
                  </a:lnTo>
                  <a:lnTo>
                    <a:pt x="18913" y="3939838"/>
                  </a:lnTo>
                  <a:lnTo>
                    <a:pt x="30988" y="3942270"/>
                  </a:lnTo>
                  <a:lnTo>
                    <a:pt x="3397377" y="3942270"/>
                  </a:lnTo>
                  <a:lnTo>
                    <a:pt x="3409378" y="3939838"/>
                  </a:lnTo>
                  <a:lnTo>
                    <a:pt x="3419189" y="3933204"/>
                  </a:lnTo>
                  <a:lnTo>
                    <a:pt x="3425809" y="3923362"/>
                  </a:lnTo>
                  <a:lnTo>
                    <a:pt x="3428238" y="3911307"/>
                  </a:lnTo>
                  <a:lnTo>
                    <a:pt x="3428238" y="30987"/>
                  </a:lnTo>
                  <a:lnTo>
                    <a:pt x="3425809" y="18913"/>
                  </a:lnTo>
                  <a:lnTo>
                    <a:pt x="3419189" y="9064"/>
                  </a:lnTo>
                  <a:lnTo>
                    <a:pt x="3409378" y="2430"/>
                  </a:lnTo>
                  <a:lnTo>
                    <a:pt x="3397377" y="0"/>
                  </a:lnTo>
                  <a:close/>
                </a:path>
              </a:pathLst>
            </a:custGeom>
            <a:solidFill>
              <a:srgbClr val="FF9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336" y="2006726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0" y="30987"/>
                  </a:moveTo>
                  <a:lnTo>
                    <a:pt x="2430" y="18913"/>
                  </a:lnTo>
                  <a:lnTo>
                    <a:pt x="9064" y="9064"/>
                  </a:lnTo>
                  <a:lnTo>
                    <a:pt x="18913" y="2430"/>
                  </a:lnTo>
                  <a:lnTo>
                    <a:pt x="30988" y="0"/>
                  </a:lnTo>
                  <a:lnTo>
                    <a:pt x="3397377" y="0"/>
                  </a:lnTo>
                  <a:lnTo>
                    <a:pt x="3409378" y="2430"/>
                  </a:lnTo>
                  <a:lnTo>
                    <a:pt x="3419189" y="9064"/>
                  </a:lnTo>
                  <a:lnTo>
                    <a:pt x="3425809" y="18913"/>
                  </a:lnTo>
                  <a:lnTo>
                    <a:pt x="3428238" y="30987"/>
                  </a:lnTo>
                  <a:lnTo>
                    <a:pt x="3428238" y="3911307"/>
                  </a:lnTo>
                  <a:lnTo>
                    <a:pt x="3425809" y="3923362"/>
                  </a:lnTo>
                  <a:lnTo>
                    <a:pt x="3419189" y="3933204"/>
                  </a:lnTo>
                  <a:lnTo>
                    <a:pt x="3409378" y="3939838"/>
                  </a:lnTo>
                  <a:lnTo>
                    <a:pt x="3397377" y="3942270"/>
                  </a:lnTo>
                  <a:lnTo>
                    <a:pt x="30988" y="3942270"/>
                  </a:lnTo>
                  <a:lnTo>
                    <a:pt x="18913" y="3939838"/>
                  </a:lnTo>
                  <a:lnTo>
                    <a:pt x="9064" y="3933204"/>
                  </a:lnTo>
                  <a:lnTo>
                    <a:pt x="2430" y="3923362"/>
                  </a:lnTo>
                  <a:lnTo>
                    <a:pt x="0" y="3911307"/>
                  </a:lnTo>
                  <a:lnTo>
                    <a:pt x="0" y="30987"/>
                  </a:lnTo>
                  <a:close/>
                </a:path>
              </a:pathLst>
            </a:custGeom>
            <a:ln w="25399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81389" y="5283606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3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3" y="204444"/>
                  </a:lnTo>
                  <a:lnTo>
                    <a:pt x="283451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1389" y="5283606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3" y="204444"/>
                  </a:lnTo>
                  <a:lnTo>
                    <a:pt x="2834513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1389" y="55687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3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3" y="204444"/>
                  </a:lnTo>
                  <a:lnTo>
                    <a:pt x="283451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1389" y="55687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3" y="204444"/>
                  </a:lnTo>
                  <a:lnTo>
                    <a:pt x="2834513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1389" y="219610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3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3" y="204444"/>
                  </a:lnTo>
                  <a:lnTo>
                    <a:pt x="283451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1389" y="219610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3" y="204444"/>
                  </a:lnTo>
                  <a:lnTo>
                    <a:pt x="2834513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1389" y="24802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3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3" y="204444"/>
                  </a:lnTo>
                  <a:lnTo>
                    <a:pt x="283451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1389" y="24802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3" y="204444"/>
                  </a:lnTo>
                  <a:lnTo>
                    <a:pt x="2834513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8608" y="2859912"/>
              <a:ext cx="3154045" cy="12533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2593" y="4282274"/>
              <a:ext cx="2880995" cy="82617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4934" y="1351533"/>
            <a:ext cx="10761980" cy="421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display:</a:t>
            </a:r>
            <a:r>
              <a:rPr sz="3200" b="1" spc="-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&lt;p</a:t>
            </a:r>
            <a:r>
              <a:rPr sz="2800" b="1" spc="-2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style="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text-align:justify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2800" b="1" spc="-1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Welcome</a:t>
            </a:r>
            <a:endParaRPr sz="2800">
              <a:latin typeface="Consolas"/>
              <a:cs typeface="Consolas"/>
            </a:endParaRPr>
          </a:p>
          <a:p>
            <a:pPr marL="12700" marR="3905885">
              <a:lnSpc>
                <a:spcPct val="110000"/>
              </a:lnSpc>
            </a:pP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&lt;span style="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color:white; </a:t>
            </a:r>
            <a:r>
              <a:rPr sz="2800" b="1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background:blue; padding-right:3px; </a:t>
            </a:r>
            <a:r>
              <a:rPr sz="2800" b="1" spc="-152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padding-left:3px;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endParaRPr sz="2800">
              <a:latin typeface="Consolas"/>
              <a:cs typeface="Consolas"/>
            </a:endParaRPr>
          </a:p>
          <a:p>
            <a:pPr marL="12700" marR="3711575">
              <a:lnSpc>
                <a:spcPct val="109900"/>
              </a:lnSpc>
              <a:spcBef>
                <a:spcPts val="5"/>
              </a:spcBef>
            </a:pP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to </a:t>
            </a:r>
            <a:r>
              <a:rPr sz="2800" b="1" spc="-10" dirty="0">
                <a:solidFill>
                  <a:srgbClr val="224464"/>
                </a:solidFill>
                <a:latin typeface="Consolas"/>
                <a:cs typeface="Consolas"/>
              </a:rPr>
              <a:t>the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Software University (SoftUni) </a:t>
            </a:r>
            <a:r>
              <a:rPr sz="2800" b="1" spc="-152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in Sofia (Bulgaria)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&lt;/span&gt;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, good </a:t>
            </a:r>
            <a:r>
              <a:rPr sz="2800" b="1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onsolas"/>
                <a:cs typeface="Consolas"/>
              </a:rPr>
              <a:t>luck!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&lt;/p&gt;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4944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</a:rPr>
              <a:t>Display </a:t>
            </a:r>
            <a:r>
              <a:rPr sz="4400" dirty="0">
                <a:solidFill>
                  <a:srgbClr val="FFFFFF"/>
                </a:solidFill>
              </a:rPr>
              <a:t>–</a:t>
            </a:r>
            <a:r>
              <a:rPr sz="4400" spc="-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inline-block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3124200" y="4902158"/>
            <a:ext cx="4942840" cy="1427480"/>
            <a:chOff x="3624707" y="4547590"/>
            <a:chExt cx="4942840" cy="1427480"/>
          </a:xfrm>
        </p:grpSpPr>
        <p:sp>
          <p:nvSpPr>
            <p:cNvPr id="7" name="object 7"/>
            <p:cNvSpPr/>
            <p:nvPr/>
          </p:nvSpPr>
          <p:spPr>
            <a:xfrm>
              <a:off x="3631057" y="4553940"/>
              <a:ext cx="4930140" cy="1414780"/>
            </a:xfrm>
            <a:custGeom>
              <a:avLst/>
              <a:gdLst/>
              <a:ahLst/>
              <a:cxnLst/>
              <a:rect l="l" t="t" r="r" b="b"/>
              <a:pathLst>
                <a:path w="4930140" h="1414779">
                  <a:moveTo>
                    <a:pt x="4929886" y="0"/>
                  </a:moveTo>
                  <a:lnTo>
                    <a:pt x="0" y="0"/>
                  </a:lnTo>
                  <a:lnTo>
                    <a:pt x="0" y="1414526"/>
                  </a:lnTo>
                  <a:lnTo>
                    <a:pt x="4929886" y="1414526"/>
                  </a:lnTo>
                  <a:lnTo>
                    <a:pt x="4929886" y="0"/>
                  </a:lnTo>
                  <a:close/>
                </a:path>
              </a:pathLst>
            </a:custGeom>
            <a:solidFill>
              <a:srgbClr val="C2C6D2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1057" y="4553940"/>
              <a:ext cx="4930140" cy="1414780"/>
            </a:xfrm>
            <a:custGeom>
              <a:avLst/>
              <a:gdLst/>
              <a:ahLst/>
              <a:cxnLst/>
              <a:rect l="l" t="t" r="r" b="b"/>
              <a:pathLst>
                <a:path w="4930140" h="1414779">
                  <a:moveTo>
                    <a:pt x="0" y="1414526"/>
                  </a:moveTo>
                  <a:lnTo>
                    <a:pt x="4929886" y="1414526"/>
                  </a:lnTo>
                  <a:lnTo>
                    <a:pt x="4929886" y="0"/>
                  </a:lnTo>
                  <a:lnTo>
                    <a:pt x="0" y="0"/>
                  </a:lnTo>
                  <a:lnTo>
                    <a:pt x="0" y="1414526"/>
                  </a:lnTo>
                  <a:close/>
                </a:path>
              </a:pathLst>
            </a:custGeom>
            <a:ln w="12700">
              <a:solidFill>
                <a:srgbClr val="A2A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699" y="1160526"/>
            <a:ext cx="11596370" cy="5103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643890" indent="-361315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374015" algn="l"/>
              </a:tabLst>
            </a:pP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Gives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us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ability</a:t>
            </a:r>
            <a:r>
              <a:rPr sz="25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use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vertical</a:t>
            </a:r>
            <a:r>
              <a:rPr sz="25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padding</a:t>
            </a:r>
            <a:r>
              <a:rPr sz="25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margin</a:t>
            </a:r>
            <a:r>
              <a:rPr sz="25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25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25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as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well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as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adding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25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5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 smtClean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lang="en-US" sz="2500" spc="-15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500" spc="-15" dirty="0" err="1">
                <a:cs typeface="Calibri"/>
              </a:rPr>
              <a:t>Дава</a:t>
            </a:r>
            <a:r>
              <a:rPr lang="ru-RU" sz="2500" spc="-15" dirty="0">
                <a:cs typeface="Calibri"/>
              </a:rPr>
              <a:t> ни </a:t>
            </a:r>
            <a:r>
              <a:rPr lang="ru-RU" sz="2500" spc="-15" dirty="0" err="1">
                <a:cs typeface="Calibri"/>
              </a:rPr>
              <a:t>възможност</a:t>
            </a:r>
            <a:r>
              <a:rPr lang="ru-RU" sz="2500" spc="-15" dirty="0">
                <a:cs typeface="Calibri"/>
              </a:rPr>
              <a:t> да </a:t>
            </a:r>
            <a:r>
              <a:rPr lang="ru-RU" sz="2500" spc="-15" dirty="0" err="1">
                <a:cs typeface="Calibri"/>
              </a:rPr>
              <a:t>използваме</a:t>
            </a:r>
            <a:r>
              <a:rPr lang="ru-RU" sz="2500" spc="-15" dirty="0">
                <a:cs typeface="Calibri"/>
              </a:rPr>
              <a:t> </a:t>
            </a:r>
            <a:r>
              <a:rPr lang="ru-RU" sz="2500" spc="-15" dirty="0" err="1">
                <a:cs typeface="Calibri"/>
              </a:rPr>
              <a:t>вертикални</a:t>
            </a:r>
            <a:r>
              <a:rPr lang="ru-RU" sz="2500" spc="-15" dirty="0">
                <a:cs typeface="Calibri"/>
              </a:rPr>
              <a:t> подложки и </a:t>
            </a:r>
            <a:r>
              <a:rPr lang="ru-RU" sz="2500" spc="-15" dirty="0" err="1">
                <a:cs typeface="Calibri"/>
              </a:rPr>
              <a:t>маржове</a:t>
            </a:r>
            <a:r>
              <a:rPr lang="ru-RU" sz="2500" spc="-15" dirty="0">
                <a:cs typeface="Calibri"/>
              </a:rPr>
              <a:t> </a:t>
            </a:r>
            <a:r>
              <a:rPr lang="ru-RU" sz="2500" spc="-15" dirty="0" err="1">
                <a:cs typeface="Calibri"/>
              </a:rPr>
              <a:t>върху</a:t>
            </a:r>
            <a:r>
              <a:rPr lang="ru-RU" sz="2500" spc="-15" dirty="0">
                <a:cs typeface="Calibri"/>
              </a:rPr>
              <a:t> </a:t>
            </a:r>
            <a:r>
              <a:rPr lang="ru-RU" sz="2500" spc="-15" dirty="0" err="1">
                <a:cs typeface="Calibri"/>
              </a:rPr>
              <a:t>вградени</a:t>
            </a:r>
            <a:r>
              <a:rPr lang="ru-RU" sz="2500" spc="-15" dirty="0">
                <a:cs typeface="Calibri"/>
              </a:rPr>
              <a:t> </a:t>
            </a:r>
            <a:r>
              <a:rPr lang="ru-RU" sz="2500" spc="-15" dirty="0" err="1">
                <a:cs typeface="Calibri"/>
              </a:rPr>
              <a:t>елементи</a:t>
            </a:r>
            <a:r>
              <a:rPr lang="ru-RU" sz="2500" spc="-15" dirty="0">
                <a:cs typeface="Calibri"/>
              </a:rPr>
              <a:t>, </a:t>
            </a:r>
            <a:r>
              <a:rPr lang="ru-RU" sz="2500" spc="-15" dirty="0" err="1">
                <a:cs typeface="Calibri"/>
              </a:rPr>
              <a:t>както</a:t>
            </a:r>
            <a:r>
              <a:rPr lang="ru-RU" sz="2500" spc="-15" dirty="0">
                <a:cs typeface="Calibri"/>
              </a:rPr>
              <a:t> и да </a:t>
            </a:r>
            <a:r>
              <a:rPr lang="ru-RU" sz="2500" spc="-15" dirty="0" err="1">
                <a:cs typeface="Calibri"/>
              </a:rPr>
              <a:t>добавяме</a:t>
            </a:r>
            <a:r>
              <a:rPr lang="ru-RU" sz="2500" spc="-15" dirty="0">
                <a:cs typeface="Calibri"/>
              </a:rPr>
              <a:t> ширина и </a:t>
            </a:r>
            <a:r>
              <a:rPr lang="ru-RU" sz="2500" spc="-15" dirty="0" err="1">
                <a:cs typeface="Calibri"/>
              </a:rPr>
              <a:t>височина</a:t>
            </a:r>
            <a:endParaRPr sz="2500" dirty="0">
              <a:latin typeface="Calibri"/>
              <a:cs typeface="Calibri"/>
            </a:endParaRPr>
          </a:p>
          <a:p>
            <a:pPr marL="373380" marR="5080" indent="-361315">
              <a:lnSpc>
                <a:spcPct val="110000"/>
              </a:lnSpc>
              <a:spcBef>
                <a:spcPts val="12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One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common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use </a:t>
            </a:r>
            <a:r>
              <a:rPr sz="2500" spc="-30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using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inline-block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2500" spc="-30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creating </a:t>
            </a:r>
            <a:r>
              <a:rPr sz="2500" spc="-20" dirty="0">
                <a:solidFill>
                  <a:srgbClr val="224464"/>
                </a:solidFill>
                <a:latin typeface="Calibri"/>
                <a:cs typeface="Calibri"/>
              </a:rPr>
              <a:t>navigation </a:t>
            </a:r>
            <a:r>
              <a:rPr sz="25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links </a:t>
            </a:r>
            <a:r>
              <a:rPr sz="2500" spc="-20" dirty="0" smtClean="0">
                <a:solidFill>
                  <a:srgbClr val="224464"/>
                </a:solidFill>
                <a:latin typeface="Calibri"/>
                <a:cs typeface="Calibri"/>
              </a:rPr>
              <a:t>horizontally</a:t>
            </a:r>
            <a:r>
              <a:rPr lang="en-US" sz="2500" spc="-20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500" spc="-20" dirty="0" err="1">
                <a:cs typeface="Calibri"/>
              </a:rPr>
              <a:t>Една</a:t>
            </a:r>
            <a:r>
              <a:rPr lang="ru-RU" sz="2500" spc="-20" dirty="0">
                <a:cs typeface="Calibri"/>
              </a:rPr>
              <a:t> обща </a:t>
            </a:r>
            <a:r>
              <a:rPr lang="ru-RU" sz="2500" spc="-20" dirty="0" err="1">
                <a:cs typeface="Calibri"/>
              </a:rPr>
              <a:t>употреба</a:t>
            </a:r>
            <a:r>
              <a:rPr lang="ru-RU" sz="2500" spc="-20" dirty="0">
                <a:cs typeface="Calibri"/>
              </a:rPr>
              <a:t> за </a:t>
            </a:r>
            <a:r>
              <a:rPr lang="ru-RU" sz="2500" spc="-20" dirty="0" err="1">
                <a:cs typeface="Calibri"/>
              </a:rPr>
              <a:t>използване</a:t>
            </a:r>
            <a:r>
              <a:rPr lang="ru-RU" sz="2500" spc="-20" dirty="0">
                <a:cs typeface="Calibri"/>
              </a:rPr>
              <a:t> на </a:t>
            </a:r>
            <a:r>
              <a:rPr lang="ru-RU" sz="2500" spc="-20" dirty="0" err="1">
                <a:cs typeface="Calibri"/>
              </a:rPr>
              <a:t>inline-block</a:t>
            </a:r>
            <a:r>
              <a:rPr lang="ru-RU" sz="2500" spc="-20" dirty="0">
                <a:cs typeface="Calibri"/>
              </a:rPr>
              <a:t> е за </a:t>
            </a:r>
            <a:r>
              <a:rPr lang="ru-RU" sz="2500" spc="-20" dirty="0" err="1">
                <a:cs typeface="Calibri"/>
              </a:rPr>
              <a:t>създаване</a:t>
            </a:r>
            <a:r>
              <a:rPr lang="ru-RU" sz="2500" spc="-20" dirty="0">
                <a:cs typeface="Calibri"/>
              </a:rPr>
              <a:t> на </a:t>
            </a:r>
            <a:r>
              <a:rPr lang="ru-RU" sz="2500" spc="-20" dirty="0" err="1">
                <a:cs typeface="Calibri"/>
              </a:rPr>
              <a:t>навигационни</a:t>
            </a:r>
            <a:r>
              <a:rPr lang="ru-RU" sz="2500" spc="-20" dirty="0">
                <a:cs typeface="Calibri"/>
              </a:rPr>
              <a:t> </a:t>
            </a:r>
            <a:r>
              <a:rPr lang="ru-RU" sz="2500" spc="-20" dirty="0" err="1">
                <a:cs typeface="Calibri"/>
              </a:rPr>
              <a:t>връзки</a:t>
            </a:r>
            <a:r>
              <a:rPr lang="ru-RU" sz="2500" spc="-20" dirty="0">
                <a:cs typeface="Calibri"/>
              </a:rPr>
              <a:t> </a:t>
            </a:r>
            <a:r>
              <a:rPr lang="ru-RU" sz="2500" spc="-20" dirty="0" err="1">
                <a:cs typeface="Calibri"/>
              </a:rPr>
              <a:t>хоризонтално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Calibri"/>
              <a:cs typeface="Calibri"/>
            </a:endParaRPr>
          </a:p>
          <a:p>
            <a:pPr marL="3436620">
              <a:lnSpc>
                <a:spcPct val="100000"/>
              </a:lnSpc>
              <a:spcBef>
                <a:spcPts val="2995"/>
              </a:spcBef>
            </a:pPr>
            <a:r>
              <a:rPr sz="25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500" b="1" spc="-8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5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500" dirty="0">
              <a:latin typeface="Consolas"/>
              <a:cs typeface="Consolas"/>
            </a:endParaRPr>
          </a:p>
          <a:p>
            <a:pPr marL="3799840">
              <a:lnSpc>
                <a:spcPct val="100000"/>
              </a:lnSpc>
              <a:spcBef>
                <a:spcPts val="155"/>
              </a:spcBef>
            </a:pPr>
            <a:r>
              <a:rPr sz="2500" b="1" spc="-5" dirty="0">
                <a:solidFill>
                  <a:srgbClr val="224464"/>
                </a:solidFill>
                <a:latin typeface="Consolas"/>
                <a:cs typeface="Consolas"/>
              </a:rPr>
              <a:t>display:</a:t>
            </a:r>
            <a:r>
              <a:rPr sz="2500" b="1" spc="-7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500" b="1" spc="-5" dirty="0">
                <a:solidFill>
                  <a:srgbClr val="224464"/>
                </a:solidFill>
                <a:latin typeface="Consolas"/>
                <a:cs typeface="Consolas"/>
              </a:rPr>
              <a:t>inline-block;</a:t>
            </a:r>
            <a:endParaRPr sz="2500" dirty="0">
              <a:latin typeface="Consolas"/>
              <a:cs typeface="Consolas"/>
            </a:endParaRPr>
          </a:p>
          <a:p>
            <a:pPr marL="3436620">
              <a:lnSpc>
                <a:spcPct val="100000"/>
              </a:lnSpc>
              <a:spcBef>
                <a:spcPts val="160"/>
              </a:spcBef>
            </a:pPr>
            <a:r>
              <a:rPr sz="25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5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8395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Inline-Block Elements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391020" y="2290317"/>
            <a:ext cx="7459345" cy="3199130"/>
            <a:chOff x="391020" y="2290317"/>
            <a:chExt cx="7459345" cy="3199130"/>
          </a:xfrm>
        </p:grpSpPr>
        <p:sp>
          <p:nvSpPr>
            <p:cNvPr id="7" name="object 7"/>
            <p:cNvSpPr/>
            <p:nvPr/>
          </p:nvSpPr>
          <p:spPr>
            <a:xfrm>
              <a:off x="397370" y="2296667"/>
              <a:ext cx="7446645" cy="3186430"/>
            </a:xfrm>
            <a:custGeom>
              <a:avLst/>
              <a:gdLst/>
              <a:ahLst/>
              <a:cxnLst/>
              <a:rect l="l" t="t" r="r" b="b"/>
              <a:pathLst>
                <a:path w="7446645" h="3186429">
                  <a:moveTo>
                    <a:pt x="7446518" y="0"/>
                  </a:moveTo>
                  <a:lnTo>
                    <a:pt x="0" y="0"/>
                  </a:lnTo>
                  <a:lnTo>
                    <a:pt x="0" y="3186175"/>
                  </a:lnTo>
                  <a:lnTo>
                    <a:pt x="7446518" y="3186175"/>
                  </a:lnTo>
                  <a:lnTo>
                    <a:pt x="7446518" y="0"/>
                  </a:lnTo>
                  <a:close/>
                </a:path>
              </a:pathLst>
            </a:custGeom>
            <a:solidFill>
              <a:srgbClr val="C2C6D2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370" y="2296667"/>
              <a:ext cx="7446645" cy="3186430"/>
            </a:xfrm>
            <a:custGeom>
              <a:avLst/>
              <a:gdLst/>
              <a:ahLst/>
              <a:cxnLst/>
              <a:rect l="l" t="t" r="r" b="b"/>
              <a:pathLst>
                <a:path w="7446645" h="3186429">
                  <a:moveTo>
                    <a:pt x="0" y="3186175"/>
                  </a:moveTo>
                  <a:lnTo>
                    <a:pt x="7446518" y="3186175"/>
                  </a:lnTo>
                  <a:lnTo>
                    <a:pt x="7446518" y="0"/>
                  </a:lnTo>
                  <a:lnTo>
                    <a:pt x="0" y="0"/>
                  </a:lnTo>
                  <a:lnTo>
                    <a:pt x="0" y="3186175"/>
                  </a:lnTo>
                  <a:close/>
                </a:path>
              </a:pathLst>
            </a:custGeom>
            <a:ln w="12699">
              <a:solidFill>
                <a:srgbClr val="A2A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6199" y="1366520"/>
            <a:ext cx="11007090" cy="4015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1A334B"/>
                </a:solidFill>
                <a:latin typeface="Calibri"/>
                <a:cs typeface="Calibri"/>
              </a:rPr>
              <a:t>display:</a:t>
            </a:r>
            <a:r>
              <a:rPr sz="3200" b="1" spc="-50" dirty="0">
                <a:solidFill>
                  <a:srgbClr val="1A334B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A334B"/>
                </a:solidFill>
                <a:latin typeface="Calibri"/>
                <a:cs typeface="Calibri"/>
              </a:rPr>
              <a:t>inline-block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9F00"/>
                </a:solidFill>
                <a:latin typeface="Consolas"/>
                <a:cs typeface="Consolas"/>
              </a:rPr>
              <a:t>&lt;div</a:t>
            </a:r>
            <a:r>
              <a:rPr sz="2600" b="1" spc="-2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style="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text-align:justify;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endParaRPr sz="2600">
              <a:latin typeface="Consolas"/>
              <a:cs typeface="Consolas"/>
            </a:endParaRPr>
          </a:p>
          <a:p>
            <a:pPr marL="464820" marR="4559300">
              <a:lnSpc>
                <a:spcPct val="105000"/>
              </a:lnSpc>
              <a:spcBef>
                <a:spcPts val="600"/>
              </a:spcBef>
            </a:pPr>
            <a:r>
              <a:rPr sz="2600" b="1" spc="-5" dirty="0">
                <a:solidFill>
                  <a:srgbClr val="FF9F00"/>
                </a:solidFill>
                <a:latin typeface="Consolas"/>
                <a:cs typeface="Consolas"/>
              </a:rPr>
              <a:t>&lt;div 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style="display: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inline-block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; </a:t>
            </a:r>
            <a:r>
              <a:rPr sz="2600" b="1" spc="-141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background:green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green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&lt;/div&gt;</a:t>
            </a:r>
            <a:endParaRPr sz="2600">
              <a:latin typeface="Consolas"/>
              <a:cs typeface="Consolas"/>
            </a:endParaRPr>
          </a:p>
          <a:p>
            <a:pPr marL="464820" marR="4559300">
              <a:lnSpc>
                <a:spcPct val="105000"/>
              </a:lnSpc>
              <a:spcBef>
                <a:spcPts val="590"/>
              </a:spcBef>
            </a:pPr>
            <a:r>
              <a:rPr sz="2600" b="1" spc="-5" dirty="0">
                <a:solidFill>
                  <a:srgbClr val="FF9F00"/>
                </a:solidFill>
                <a:latin typeface="Consolas"/>
                <a:cs typeface="Consolas"/>
              </a:rPr>
              <a:t>&lt;div 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style="display: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inline-block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; </a:t>
            </a:r>
            <a:r>
              <a:rPr sz="2600" b="1" spc="-141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background:red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red</a:t>
            </a:r>
            <a:r>
              <a:rPr sz="2600" b="1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block</a:t>
            </a:r>
            <a:r>
              <a:rPr sz="2600" b="1" spc="-10" dirty="0">
                <a:solidFill>
                  <a:srgbClr val="FF9F00"/>
                </a:solidFill>
                <a:latin typeface="Consolas"/>
                <a:cs typeface="Consolas"/>
              </a:rPr>
              <a:t>&lt;/div&gt;</a:t>
            </a:r>
            <a:endParaRPr sz="2600">
              <a:latin typeface="Consolas"/>
              <a:cs typeface="Consolas"/>
            </a:endParaRPr>
          </a:p>
          <a:p>
            <a:pPr marR="9886315" algn="ctr">
              <a:lnSpc>
                <a:spcPct val="100000"/>
              </a:lnSpc>
              <a:spcBef>
                <a:spcPts val="155"/>
              </a:spcBef>
            </a:pPr>
            <a:r>
              <a:rPr sz="2600" b="1" dirty="0">
                <a:solidFill>
                  <a:srgbClr val="FF9F00"/>
                </a:solidFill>
                <a:latin typeface="Consolas"/>
                <a:cs typeface="Consolas"/>
              </a:rPr>
              <a:t>…</a:t>
            </a:r>
            <a:endParaRPr sz="2600">
              <a:latin typeface="Consolas"/>
              <a:cs typeface="Consolas"/>
            </a:endParaRPr>
          </a:p>
          <a:p>
            <a:pPr marR="9886315" algn="ctr">
              <a:lnSpc>
                <a:spcPct val="100000"/>
              </a:lnSpc>
              <a:spcBef>
                <a:spcPts val="160"/>
              </a:spcBef>
            </a:pPr>
            <a:r>
              <a:rPr sz="2600" b="1" spc="-5" dirty="0">
                <a:solidFill>
                  <a:srgbClr val="FF9F00"/>
                </a:solidFill>
                <a:latin typeface="Consolas"/>
                <a:cs typeface="Consolas"/>
              </a:rPr>
              <a:t>&lt;/div&gt;</a:t>
            </a:r>
            <a:endParaRPr sz="26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63738" y="2009013"/>
            <a:ext cx="3453765" cy="3968115"/>
            <a:chOff x="8063738" y="2009013"/>
            <a:chExt cx="3453765" cy="3968115"/>
          </a:xfrm>
        </p:grpSpPr>
        <p:sp>
          <p:nvSpPr>
            <p:cNvPr id="11" name="object 11"/>
            <p:cNvSpPr/>
            <p:nvPr/>
          </p:nvSpPr>
          <p:spPr>
            <a:xfrm>
              <a:off x="8076438" y="2021713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3397377" y="0"/>
                  </a:moveTo>
                  <a:lnTo>
                    <a:pt x="30987" y="0"/>
                  </a:lnTo>
                  <a:lnTo>
                    <a:pt x="18913" y="2430"/>
                  </a:lnTo>
                  <a:lnTo>
                    <a:pt x="9064" y="9064"/>
                  </a:lnTo>
                  <a:lnTo>
                    <a:pt x="2430" y="18913"/>
                  </a:lnTo>
                  <a:lnTo>
                    <a:pt x="0" y="30987"/>
                  </a:lnTo>
                  <a:lnTo>
                    <a:pt x="0" y="3911282"/>
                  </a:lnTo>
                  <a:lnTo>
                    <a:pt x="2430" y="3923337"/>
                  </a:lnTo>
                  <a:lnTo>
                    <a:pt x="9064" y="3933178"/>
                  </a:lnTo>
                  <a:lnTo>
                    <a:pt x="18913" y="3939812"/>
                  </a:lnTo>
                  <a:lnTo>
                    <a:pt x="30987" y="3942245"/>
                  </a:lnTo>
                  <a:lnTo>
                    <a:pt x="3397377" y="3942245"/>
                  </a:lnTo>
                  <a:lnTo>
                    <a:pt x="3409451" y="3939812"/>
                  </a:lnTo>
                  <a:lnTo>
                    <a:pt x="3419300" y="3933178"/>
                  </a:lnTo>
                  <a:lnTo>
                    <a:pt x="3425934" y="3923337"/>
                  </a:lnTo>
                  <a:lnTo>
                    <a:pt x="3428364" y="3911282"/>
                  </a:lnTo>
                  <a:lnTo>
                    <a:pt x="3428364" y="30987"/>
                  </a:lnTo>
                  <a:lnTo>
                    <a:pt x="3425934" y="18913"/>
                  </a:lnTo>
                  <a:lnTo>
                    <a:pt x="3419300" y="9064"/>
                  </a:lnTo>
                  <a:lnTo>
                    <a:pt x="3409451" y="2430"/>
                  </a:lnTo>
                  <a:lnTo>
                    <a:pt x="3397377" y="0"/>
                  </a:lnTo>
                  <a:close/>
                </a:path>
              </a:pathLst>
            </a:custGeom>
            <a:solidFill>
              <a:srgbClr val="FF9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76438" y="2021713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0" y="30987"/>
                  </a:moveTo>
                  <a:lnTo>
                    <a:pt x="2430" y="18913"/>
                  </a:lnTo>
                  <a:lnTo>
                    <a:pt x="9064" y="9064"/>
                  </a:lnTo>
                  <a:lnTo>
                    <a:pt x="18913" y="2430"/>
                  </a:lnTo>
                  <a:lnTo>
                    <a:pt x="30987" y="0"/>
                  </a:lnTo>
                  <a:lnTo>
                    <a:pt x="3397377" y="0"/>
                  </a:lnTo>
                  <a:lnTo>
                    <a:pt x="3409451" y="2430"/>
                  </a:lnTo>
                  <a:lnTo>
                    <a:pt x="3419300" y="9064"/>
                  </a:lnTo>
                  <a:lnTo>
                    <a:pt x="3425934" y="18913"/>
                  </a:lnTo>
                  <a:lnTo>
                    <a:pt x="3428364" y="30987"/>
                  </a:lnTo>
                  <a:lnTo>
                    <a:pt x="3428364" y="3911282"/>
                  </a:lnTo>
                  <a:lnTo>
                    <a:pt x="3425934" y="3923337"/>
                  </a:lnTo>
                  <a:lnTo>
                    <a:pt x="3419300" y="3933178"/>
                  </a:lnTo>
                  <a:lnTo>
                    <a:pt x="3409451" y="3939812"/>
                  </a:lnTo>
                  <a:lnTo>
                    <a:pt x="3397377" y="3942245"/>
                  </a:lnTo>
                  <a:lnTo>
                    <a:pt x="30987" y="3942245"/>
                  </a:lnTo>
                  <a:lnTo>
                    <a:pt x="18913" y="3939812"/>
                  </a:lnTo>
                  <a:lnTo>
                    <a:pt x="9064" y="3933178"/>
                  </a:lnTo>
                  <a:lnTo>
                    <a:pt x="2430" y="3923337"/>
                  </a:lnTo>
                  <a:lnTo>
                    <a:pt x="0" y="3911282"/>
                  </a:lnTo>
                  <a:lnTo>
                    <a:pt x="0" y="30987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3491" y="221109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3491" y="221109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73491" y="2495067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3491" y="2495067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73491" y="472887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73491" y="472887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73491" y="501462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3491" y="501462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73491" y="5298592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73491" y="5298592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73491" y="558366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73491" y="558366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94573" y="2936366"/>
              <a:ext cx="1136650" cy="400685"/>
            </a:xfrm>
            <a:custGeom>
              <a:avLst/>
              <a:gdLst/>
              <a:ahLst/>
              <a:cxnLst/>
              <a:rect l="l" t="t" r="r" b="b"/>
              <a:pathLst>
                <a:path w="1136650" h="400685">
                  <a:moveTo>
                    <a:pt x="1135126" y="0"/>
                  </a:moveTo>
                  <a:lnTo>
                    <a:pt x="1524" y="0"/>
                  </a:lnTo>
                  <a:lnTo>
                    <a:pt x="0" y="1650"/>
                  </a:lnTo>
                  <a:lnTo>
                    <a:pt x="0" y="3683"/>
                  </a:lnTo>
                  <a:lnTo>
                    <a:pt x="0" y="399161"/>
                  </a:lnTo>
                  <a:lnTo>
                    <a:pt x="1524" y="400685"/>
                  </a:lnTo>
                  <a:lnTo>
                    <a:pt x="1135126" y="400685"/>
                  </a:lnTo>
                  <a:lnTo>
                    <a:pt x="1136650" y="399161"/>
                  </a:lnTo>
                  <a:lnTo>
                    <a:pt x="1136650" y="1650"/>
                  </a:lnTo>
                  <a:lnTo>
                    <a:pt x="1135126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573" y="2936366"/>
              <a:ext cx="1136650" cy="400685"/>
            </a:xfrm>
            <a:custGeom>
              <a:avLst/>
              <a:gdLst/>
              <a:ahLst/>
              <a:cxnLst/>
              <a:rect l="l" t="t" r="r" b="b"/>
              <a:pathLst>
                <a:path w="1136650" h="400685">
                  <a:moveTo>
                    <a:pt x="0" y="3683"/>
                  </a:moveTo>
                  <a:lnTo>
                    <a:pt x="0" y="1650"/>
                  </a:lnTo>
                  <a:lnTo>
                    <a:pt x="1524" y="0"/>
                  </a:lnTo>
                  <a:lnTo>
                    <a:pt x="3555" y="0"/>
                  </a:lnTo>
                  <a:lnTo>
                    <a:pt x="1133094" y="0"/>
                  </a:lnTo>
                  <a:lnTo>
                    <a:pt x="1135126" y="0"/>
                  </a:lnTo>
                  <a:lnTo>
                    <a:pt x="1136650" y="1650"/>
                  </a:lnTo>
                  <a:lnTo>
                    <a:pt x="1136650" y="3683"/>
                  </a:lnTo>
                  <a:lnTo>
                    <a:pt x="1136650" y="397129"/>
                  </a:lnTo>
                  <a:lnTo>
                    <a:pt x="1136650" y="399161"/>
                  </a:lnTo>
                  <a:lnTo>
                    <a:pt x="1135126" y="400685"/>
                  </a:lnTo>
                  <a:lnTo>
                    <a:pt x="1133094" y="400685"/>
                  </a:lnTo>
                  <a:lnTo>
                    <a:pt x="3555" y="400685"/>
                  </a:lnTo>
                  <a:lnTo>
                    <a:pt x="1524" y="400685"/>
                  </a:lnTo>
                  <a:lnTo>
                    <a:pt x="0" y="399161"/>
                  </a:lnTo>
                  <a:lnTo>
                    <a:pt x="0" y="397129"/>
                  </a:lnTo>
                  <a:lnTo>
                    <a:pt x="0" y="3683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98967" y="3033039"/>
              <a:ext cx="922655" cy="204470"/>
            </a:xfrm>
            <a:custGeom>
              <a:avLst/>
              <a:gdLst/>
              <a:ahLst/>
              <a:cxnLst/>
              <a:rect l="l" t="t" r="r" b="b"/>
              <a:pathLst>
                <a:path w="922654" h="204469">
                  <a:moveTo>
                    <a:pt x="922058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922058" y="204444"/>
                  </a:lnTo>
                  <a:lnTo>
                    <a:pt x="922058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98967" y="3033039"/>
              <a:ext cx="922655" cy="204470"/>
            </a:xfrm>
            <a:custGeom>
              <a:avLst/>
              <a:gdLst/>
              <a:ahLst/>
              <a:cxnLst/>
              <a:rect l="l" t="t" r="r" b="b"/>
              <a:pathLst>
                <a:path w="922654" h="204469">
                  <a:moveTo>
                    <a:pt x="0" y="204444"/>
                  </a:moveTo>
                  <a:lnTo>
                    <a:pt x="922058" y="204444"/>
                  </a:lnTo>
                  <a:lnTo>
                    <a:pt x="922058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30942" y="2936366"/>
              <a:ext cx="1363980" cy="400685"/>
            </a:xfrm>
            <a:custGeom>
              <a:avLst/>
              <a:gdLst/>
              <a:ahLst/>
              <a:cxnLst/>
              <a:rect l="l" t="t" r="r" b="b"/>
              <a:pathLst>
                <a:path w="1363979" h="400685">
                  <a:moveTo>
                    <a:pt x="1361821" y="0"/>
                  </a:moveTo>
                  <a:lnTo>
                    <a:pt x="1650" y="0"/>
                  </a:lnTo>
                  <a:lnTo>
                    <a:pt x="0" y="1650"/>
                  </a:lnTo>
                  <a:lnTo>
                    <a:pt x="0" y="3683"/>
                  </a:lnTo>
                  <a:lnTo>
                    <a:pt x="0" y="399161"/>
                  </a:lnTo>
                  <a:lnTo>
                    <a:pt x="1650" y="400685"/>
                  </a:lnTo>
                  <a:lnTo>
                    <a:pt x="1361821" y="400685"/>
                  </a:lnTo>
                  <a:lnTo>
                    <a:pt x="1363472" y="399161"/>
                  </a:lnTo>
                  <a:lnTo>
                    <a:pt x="1363472" y="1650"/>
                  </a:lnTo>
                  <a:lnTo>
                    <a:pt x="1361821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30942" y="2936366"/>
              <a:ext cx="1363980" cy="400685"/>
            </a:xfrm>
            <a:custGeom>
              <a:avLst/>
              <a:gdLst/>
              <a:ahLst/>
              <a:cxnLst/>
              <a:rect l="l" t="t" r="r" b="b"/>
              <a:pathLst>
                <a:path w="1363979" h="400685">
                  <a:moveTo>
                    <a:pt x="0" y="3683"/>
                  </a:moveTo>
                  <a:lnTo>
                    <a:pt x="0" y="1650"/>
                  </a:lnTo>
                  <a:lnTo>
                    <a:pt x="1650" y="0"/>
                  </a:lnTo>
                  <a:lnTo>
                    <a:pt x="3555" y="0"/>
                  </a:lnTo>
                  <a:lnTo>
                    <a:pt x="1359915" y="0"/>
                  </a:lnTo>
                  <a:lnTo>
                    <a:pt x="1361821" y="0"/>
                  </a:lnTo>
                  <a:lnTo>
                    <a:pt x="1363472" y="1650"/>
                  </a:lnTo>
                  <a:lnTo>
                    <a:pt x="1363472" y="3683"/>
                  </a:lnTo>
                  <a:lnTo>
                    <a:pt x="1363472" y="397129"/>
                  </a:lnTo>
                  <a:lnTo>
                    <a:pt x="1363472" y="399161"/>
                  </a:lnTo>
                  <a:lnTo>
                    <a:pt x="1361821" y="400685"/>
                  </a:lnTo>
                  <a:lnTo>
                    <a:pt x="1359915" y="400685"/>
                  </a:lnTo>
                  <a:lnTo>
                    <a:pt x="3555" y="400685"/>
                  </a:lnTo>
                  <a:lnTo>
                    <a:pt x="1650" y="400685"/>
                  </a:lnTo>
                  <a:lnTo>
                    <a:pt x="0" y="399161"/>
                  </a:lnTo>
                  <a:lnTo>
                    <a:pt x="0" y="397129"/>
                  </a:lnTo>
                  <a:lnTo>
                    <a:pt x="0" y="3683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40925" y="3033039"/>
              <a:ext cx="1143635" cy="204470"/>
            </a:xfrm>
            <a:custGeom>
              <a:avLst/>
              <a:gdLst/>
              <a:ahLst/>
              <a:cxnLst/>
              <a:rect l="l" t="t" r="r" b="b"/>
              <a:pathLst>
                <a:path w="1143634" h="204469">
                  <a:moveTo>
                    <a:pt x="1143330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1143330" y="204444"/>
                  </a:lnTo>
                  <a:lnTo>
                    <a:pt x="1143330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40925" y="3033039"/>
              <a:ext cx="1143635" cy="204470"/>
            </a:xfrm>
            <a:custGeom>
              <a:avLst/>
              <a:gdLst/>
              <a:ahLst/>
              <a:cxnLst/>
              <a:rect l="l" t="t" r="r" b="b"/>
              <a:pathLst>
                <a:path w="1143634" h="204469">
                  <a:moveTo>
                    <a:pt x="0" y="204444"/>
                  </a:moveTo>
                  <a:lnTo>
                    <a:pt x="1143330" y="204444"/>
                  </a:lnTo>
                  <a:lnTo>
                    <a:pt x="1143330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94573" y="3513963"/>
              <a:ext cx="1760220" cy="400685"/>
            </a:xfrm>
            <a:custGeom>
              <a:avLst/>
              <a:gdLst/>
              <a:ahLst/>
              <a:cxnLst/>
              <a:rect l="l" t="t" r="r" b="b"/>
              <a:pathLst>
                <a:path w="1760220" h="400685">
                  <a:moveTo>
                    <a:pt x="1758315" y="0"/>
                  </a:moveTo>
                  <a:lnTo>
                    <a:pt x="1524" y="0"/>
                  </a:lnTo>
                  <a:lnTo>
                    <a:pt x="0" y="1650"/>
                  </a:lnTo>
                  <a:lnTo>
                    <a:pt x="0" y="3556"/>
                  </a:lnTo>
                  <a:lnTo>
                    <a:pt x="0" y="399034"/>
                  </a:lnTo>
                  <a:lnTo>
                    <a:pt x="1524" y="400685"/>
                  </a:lnTo>
                  <a:lnTo>
                    <a:pt x="1758315" y="400685"/>
                  </a:lnTo>
                  <a:lnTo>
                    <a:pt x="1759966" y="399034"/>
                  </a:lnTo>
                  <a:lnTo>
                    <a:pt x="1759966" y="1650"/>
                  </a:lnTo>
                  <a:lnTo>
                    <a:pt x="1758315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94573" y="3513963"/>
              <a:ext cx="1760220" cy="400685"/>
            </a:xfrm>
            <a:custGeom>
              <a:avLst/>
              <a:gdLst/>
              <a:ahLst/>
              <a:cxnLst/>
              <a:rect l="l" t="t" r="r" b="b"/>
              <a:pathLst>
                <a:path w="1760220" h="400685">
                  <a:moveTo>
                    <a:pt x="0" y="3556"/>
                  </a:moveTo>
                  <a:lnTo>
                    <a:pt x="0" y="1650"/>
                  </a:lnTo>
                  <a:lnTo>
                    <a:pt x="1524" y="0"/>
                  </a:lnTo>
                  <a:lnTo>
                    <a:pt x="3555" y="0"/>
                  </a:lnTo>
                  <a:lnTo>
                    <a:pt x="1756409" y="0"/>
                  </a:lnTo>
                  <a:lnTo>
                    <a:pt x="1758315" y="0"/>
                  </a:lnTo>
                  <a:lnTo>
                    <a:pt x="1759966" y="1650"/>
                  </a:lnTo>
                  <a:lnTo>
                    <a:pt x="1759966" y="3556"/>
                  </a:lnTo>
                  <a:lnTo>
                    <a:pt x="1759966" y="397001"/>
                  </a:lnTo>
                  <a:lnTo>
                    <a:pt x="1759966" y="399034"/>
                  </a:lnTo>
                  <a:lnTo>
                    <a:pt x="1758315" y="400685"/>
                  </a:lnTo>
                  <a:lnTo>
                    <a:pt x="1756409" y="400685"/>
                  </a:lnTo>
                  <a:lnTo>
                    <a:pt x="3555" y="400685"/>
                  </a:lnTo>
                  <a:lnTo>
                    <a:pt x="1524" y="400685"/>
                  </a:lnTo>
                  <a:lnTo>
                    <a:pt x="0" y="399034"/>
                  </a:lnTo>
                  <a:lnTo>
                    <a:pt x="0" y="397001"/>
                  </a:lnTo>
                  <a:lnTo>
                    <a:pt x="0" y="3556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05444" y="3610508"/>
              <a:ext cx="1539240" cy="204470"/>
            </a:xfrm>
            <a:custGeom>
              <a:avLst/>
              <a:gdLst/>
              <a:ahLst/>
              <a:cxnLst/>
              <a:rect l="l" t="t" r="r" b="b"/>
              <a:pathLst>
                <a:path w="1539240" h="204470">
                  <a:moveTo>
                    <a:pt x="1538858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1538858" y="204444"/>
                  </a:lnTo>
                  <a:lnTo>
                    <a:pt x="1538858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5444" y="3610508"/>
              <a:ext cx="1539240" cy="204470"/>
            </a:xfrm>
            <a:custGeom>
              <a:avLst/>
              <a:gdLst/>
              <a:ahLst/>
              <a:cxnLst/>
              <a:rect l="l" t="t" r="r" b="b"/>
              <a:pathLst>
                <a:path w="1539240" h="204470">
                  <a:moveTo>
                    <a:pt x="0" y="204444"/>
                  </a:moveTo>
                  <a:lnTo>
                    <a:pt x="1538858" y="204444"/>
                  </a:lnTo>
                  <a:lnTo>
                    <a:pt x="1538858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41483" y="3508883"/>
              <a:ext cx="845819" cy="400685"/>
            </a:xfrm>
            <a:custGeom>
              <a:avLst/>
              <a:gdLst/>
              <a:ahLst/>
              <a:cxnLst/>
              <a:rect l="l" t="t" r="r" b="b"/>
              <a:pathLst>
                <a:path w="845820" h="400685">
                  <a:moveTo>
                    <a:pt x="843788" y="0"/>
                  </a:moveTo>
                  <a:lnTo>
                    <a:pt x="1650" y="0"/>
                  </a:lnTo>
                  <a:lnTo>
                    <a:pt x="0" y="1650"/>
                  </a:lnTo>
                  <a:lnTo>
                    <a:pt x="0" y="3555"/>
                  </a:lnTo>
                  <a:lnTo>
                    <a:pt x="0" y="399033"/>
                  </a:lnTo>
                  <a:lnTo>
                    <a:pt x="1650" y="400684"/>
                  </a:lnTo>
                  <a:lnTo>
                    <a:pt x="843788" y="400684"/>
                  </a:lnTo>
                  <a:lnTo>
                    <a:pt x="845439" y="399033"/>
                  </a:lnTo>
                  <a:lnTo>
                    <a:pt x="845439" y="1650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341483" y="3508883"/>
              <a:ext cx="845819" cy="400685"/>
            </a:xfrm>
            <a:custGeom>
              <a:avLst/>
              <a:gdLst/>
              <a:ahLst/>
              <a:cxnLst/>
              <a:rect l="l" t="t" r="r" b="b"/>
              <a:pathLst>
                <a:path w="845820" h="400685">
                  <a:moveTo>
                    <a:pt x="0" y="3555"/>
                  </a:moveTo>
                  <a:lnTo>
                    <a:pt x="0" y="1650"/>
                  </a:lnTo>
                  <a:lnTo>
                    <a:pt x="1650" y="0"/>
                  </a:lnTo>
                  <a:lnTo>
                    <a:pt x="3683" y="0"/>
                  </a:lnTo>
                  <a:lnTo>
                    <a:pt x="841883" y="0"/>
                  </a:lnTo>
                  <a:lnTo>
                    <a:pt x="843788" y="0"/>
                  </a:lnTo>
                  <a:lnTo>
                    <a:pt x="845439" y="1650"/>
                  </a:lnTo>
                  <a:lnTo>
                    <a:pt x="845439" y="3555"/>
                  </a:lnTo>
                  <a:lnTo>
                    <a:pt x="845439" y="397001"/>
                  </a:lnTo>
                  <a:lnTo>
                    <a:pt x="845439" y="399033"/>
                  </a:lnTo>
                  <a:lnTo>
                    <a:pt x="843788" y="400684"/>
                  </a:lnTo>
                  <a:lnTo>
                    <a:pt x="841883" y="400684"/>
                  </a:lnTo>
                  <a:lnTo>
                    <a:pt x="3683" y="400684"/>
                  </a:lnTo>
                  <a:lnTo>
                    <a:pt x="1650" y="400684"/>
                  </a:lnTo>
                  <a:lnTo>
                    <a:pt x="0" y="399033"/>
                  </a:lnTo>
                  <a:lnTo>
                    <a:pt x="0" y="397001"/>
                  </a:lnTo>
                  <a:lnTo>
                    <a:pt x="0" y="3555"/>
                  </a:lnTo>
                  <a:close/>
                </a:path>
              </a:pathLst>
            </a:custGeom>
            <a:ln w="38099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36860" y="3605428"/>
              <a:ext cx="638175" cy="204470"/>
            </a:xfrm>
            <a:custGeom>
              <a:avLst/>
              <a:gdLst/>
              <a:ahLst/>
              <a:cxnLst/>
              <a:rect l="l" t="t" r="r" b="b"/>
              <a:pathLst>
                <a:path w="638175" h="204470">
                  <a:moveTo>
                    <a:pt x="637590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637590" y="204444"/>
                  </a:lnTo>
                  <a:lnTo>
                    <a:pt x="637590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36860" y="3605428"/>
              <a:ext cx="638175" cy="204470"/>
            </a:xfrm>
            <a:custGeom>
              <a:avLst/>
              <a:gdLst/>
              <a:ahLst/>
              <a:cxnLst/>
              <a:rect l="l" t="t" r="r" b="b"/>
              <a:pathLst>
                <a:path w="638175" h="204470">
                  <a:moveTo>
                    <a:pt x="0" y="204444"/>
                  </a:moveTo>
                  <a:lnTo>
                    <a:pt x="637590" y="204444"/>
                  </a:lnTo>
                  <a:lnTo>
                    <a:pt x="637590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94573" y="4103877"/>
              <a:ext cx="758825" cy="401320"/>
            </a:xfrm>
            <a:custGeom>
              <a:avLst/>
              <a:gdLst/>
              <a:ahLst/>
              <a:cxnLst/>
              <a:rect l="l" t="t" r="r" b="b"/>
              <a:pathLst>
                <a:path w="758825" h="401320">
                  <a:moveTo>
                    <a:pt x="757047" y="0"/>
                  </a:moveTo>
                  <a:lnTo>
                    <a:pt x="1524" y="0"/>
                  </a:lnTo>
                  <a:lnTo>
                    <a:pt x="0" y="1651"/>
                  </a:lnTo>
                  <a:lnTo>
                    <a:pt x="0" y="3683"/>
                  </a:lnTo>
                  <a:lnTo>
                    <a:pt x="0" y="399161"/>
                  </a:lnTo>
                  <a:lnTo>
                    <a:pt x="1524" y="400812"/>
                  </a:lnTo>
                  <a:lnTo>
                    <a:pt x="757047" y="400812"/>
                  </a:lnTo>
                  <a:lnTo>
                    <a:pt x="758698" y="399161"/>
                  </a:lnTo>
                  <a:lnTo>
                    <a:pt x="758698" y="1651"/>
                  </a:lnTo>
                  <a:lnTo>
                    <a:pt x="757047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94573" y="4103877"/>
              <a:ext cx="758825" cy="401320"/>
            </a:xfrm>
            <a:custGeom>
              <a:avLst/>
              <a:gdLst/>
              <a:ahLst/>
              <a:cxnLst/>
              <a:rect l="l" t="t" r="r" b="b"/>
              <a:pathLst>
                <a:path w="758825" h="401320">
                  <a:moveTo>
                    <a:pt x="0" y="3683"/>
                  </a:moveTo>
                  <a:lnTo>
                    <a:pt x="0" y="1651"/>
                  </a:lnTo>
                  <a:lnTo>
                    <a:pt x="1524" y="0"/>
                  </a:lnTo>
                  <a:lnTo>
                    <a:pt x="3555" y="0"/>
                  </a:lnTo>
                  <a:lnTo>
                    <a:pt x="755015" y="0"/>
                  </a:lnTo>
                  <a:lnTo>
                    <a:pt x="757047" y="0"/>
                  </a:lnTo>
                  <a:lnTo>
                    <a:pt x="758698" y="1651"/>
                  </a:lnTo>
                  <a:lnTo>
                    <a:pt x="758698" y="3683"/>
                  </a:lnTo>
                  <a:lnTo>
                    <a:pt x="758698" y="397129"/>
                  </a:lnTo>
                  <a:lnTo>
                    <a:pt x="758698" y="399161"/>
                  </a:lnTo>
                  <a:lnTo>
                    <a:pt x="757047" y="400812"/>
                  </a:lnTo>
                  <a:lnTo>
                    <a:pt x="755015" y="400812"/>
                  </a:lnTo>
                  <a:lnTo>
                    <a:pt x="3555" y="400812"/>
                  </a:lnTo>
                  <a:lnTo>
                    <a:pt x="1524" y="400812"/>
                  </a:lnTo>
                  <a:lnTo>
                    <a:pt x="0" y="399161"/>
                  </a:lnTo>
                  <a:lnTo>
                    <a:pt x="0" y="397129"/>
                  </a:lnTo>
                  <a:lnTo>
                    <a:pt x="0" y="3683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80171" y="4200550"/>
              <a:ext cx="572770" cy="204470"/>
            </a:xfrm>
            <a:custGeom>
              <a:avLst/>
              <a:gdLst/>
              <a:ahLst/>
              <a:cxnLst/>
              <a:rect l="l" t="t" r="r" b="b"/>
              <a:pathLst>
                <a:path w="572770" h="204470">
                  <a:moveTo>
                    <a:pt x="572160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572160" y="204444"/>
                  </a:lnTo>
                  <a:lnTo>
                    <a:pt x="572160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80171" y="4200550"/>
              <a:ext cx="572770" cy="204470"/>
            </a:xfrm>
            <a:custGeom>
              <a:avLst/>
              <a:gdLst/>
              <a:ahLst/>
              <a:cxnLst/>
              <a:rect l="l" t="t" r="r" b="b"/>
              <a:pathLst>
                <a:path w="572770" h="204470">
                  <a:moveTo>
                    <a:pt x="0" y="204444"/>
                  </a:moveTo>
                  <a:lnTo>
                    <a:pt x="572160" y="204444"/>
                  </a:lnTo>
                  <a:lnTo>
                    <a:pt x="572160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52152" y="4103877"/>
              <a:ext cx="452120" cy="401320"/>
            </a:xfrm>
            <a:custGeom>
              <a:avLst/>
              <a:gdLst/>
              <a:ahLst/>
              <a:cxnLst/>
              <a:rect l="l" t="t" r="r" b="b"/>
              <a:pathLst>
                <a:path w="452120" h="401320">
                  <a:moveTo>
                    <a:pt x="449961" y="0"/>
                  </a:moveTo>
                  <a:lnTo>
                    <a:pt x="1650" y="0"/>
                  </a:lnTo>
                  <a:lnTo>
                    <a:pt x="0" y="1651"/>
                  </a:lnTo>
                  <a:lnTo>
                    <a:pt x="0" y="3683"/>
                  </a:lnTo>
                  <a:lnTo>
                    <a:pt x="0" y="399161"/>
                  </a:lnTo>
                  <a:lnTo>
                    <a:pt x="1650" y="400812"/>
                  </a:lnTo>
                  <a:lnTo>
                    <a:pt x="449961" y="400812"/>
                  </a:lnTo>
                  <a:lnTo>
                    <a:pt x="451612" y="399161"/>
                  </a:lnTo>
                  <a:lnTo>
                    <a:pt x="451612" y="1651"/>
                  </a:lnTo>
                  <a:lnTo>
                    <a:pt x="449961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352152" y="4103877"/>
              <a:ext cx="452120" cy="401320"/>
            </a:xfrm>
            <a:custGeom>
              <a:avLst/>
              <a:gdLst/>
              <a:ahLst/>
              <a:cxnLst/>
              <a:rect l="l" t="t" r="r" b="b"/>
              <a:pathLst>
                <a:path w="452120" h="401320">
                  <a:moveTo>
                    <a:pt x="0" y="3683"/>
                  </a:moveTo>
                  <a:lnTo>
                    <a:pt x="0" y="1651"/>
                  </a:lnTo>
                  <a:lnTo>
                    <a:pt x="1650" y="0"/>
                  </a:lnTo>
                  <a:lnTo>
                    <a:pt x="3682" y="0"/>
                  </a:lnTo>
                  <a:lnTo>
                    <a:pt x="448055" y="0"/>
                  </a:lnTo>
                  <a:lnTo>
                    <a:pt x="449961" y="0"/>
                  </a:lnTo>
                  <a:lnTo>
                    <a:pt x="451612" y="1651"/>
                  </a:lnTo>
                  <a:lnTo>
                    <a:pt x="451612" y="3683"/>
                  </a:lnTo>
                  <a:lnTo>
                    <a:pt x="451612" y="397129"/>
                  </a:lnTo>
                  <a:lnTo>
                    <a:pt x="451612" y="399161"/>
                  </a:lnTo>
                  <a:lnTo>
                    <a:pt x="449961" y="400812"/>
                  </a:lnTo>
                  <a:lnTo>
                    <a:pt x="448055" y="400812"/>
                  </a:lnTo>
                  <a:lnTo>
                    <a:pt x="3682" y="400812"/>
                  </a:lnTo>
                  <a:lnTo>
                    <a:pt x="1650" y="400812"/>
                  </a:lnTo>
                  <a:lnTo>
                    <a:pt x="0" y="399161"/>
                  </a:lnTo>
                  <a:lnTo>
                    <a:pt x="0" y="397129"/>
                  </a:lnTo>
                  <a:lnTo>
                    <a:pt x="0" y="3683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33179" y="4200550"/>
              <a:ext cx="280035" cy="204470"/>
            </a:xfrm>
            <a:custGeom>
              <a:avLst/>
              <a:gdLst/>
              <a:ahLst/>
              <a:cxnLst/>
              <a:rect l="l" t="t" r="r" b="b"/>
              <a:pathLst>
                <a:path w="280034" h="204470">
                  <a:moveTo>
                    <a:pt x="28002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0022" y="204444"/>
                  </a:lnTo>
                  <a:lnTo>
                    <a:pt x="28002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433179" y="4200550"/>
              <a:ext cx="280035" cy="204470"/>
            </a:xfrm>
            <a:custGeom>
              <a:avLst/>
              <a:gdLst/>
              <a:ahLst/>
              <a:cxnLst/>
              <a:rect l="l" t="t" r="r" b="b"/>
              <a:pathLst>
                <a:path w="280034" h="204470">
                  <a:moveTo>
                    <a:pt x="0" y="204444"/>
                  </a:moveTo>
                  <a:lnTo>
                    <a:pt x="280022" y="204444"/>
                  </a:lnTo>
                  <a:lnTo>
                    <a:pt x="28002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04933" y="4103877"/>
              <a:ext cx="1182370" cy="401320"/>
            </a:xfrm>
            <a:custGeom>
              <a:avLst/>
              <a:gdLst/>
              <a:ahLst/>
              <a:cxnLst/>
              <a:rect l="l" t="t" r="r" b="b"/>
              <a:pathLst>
                <a:path w="1182370" h="401320">
                  <a:moveTo>
                    <a:pt x="1180338" y="0"/>
                  </a:moveTo>
                  <a:lnTo>
                    <a:pt x="1524" y="0"/>
                  </a:lnTo>
                  <a:lnTo>
                    <a:pt x="0" y="1651"/>
                  </a:lnTo>
                  <a:lnTo>
                    <a:pt x="0" y="3683"/>
                  </a:lnTo>
                  <a:lnTo>
                    <a:pt x="0" y="399161"/>
                  </a:lnTo>
                  <a:lnTo>
                    <a:pt x="1524" y="400812"/>
                  </a:lnTo>
                  <a:lnTo>
                    <a:pt x="1180338" y="400812"/>
                  </a:lnTo>
                  <a:lnTo>
                    <a:pt x="1181989" y="399161"/>
                  </a:lnTo>
                  <a:lnTo>
                    <a:pt x="1181989" y="1651"/>
                  </a:lnTo>
                  <a:lnTo>
                    <a:pt x="1180338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04933" y="4103877"/>
              <a:ext cx="1182370" cy="401320"/>
            </a:xfrm>
            <a:custGeom>
              <a:avLst/>
              <a:gdLst/>
              <a:ahLst/>
              <a:cxnLst/>
              <a:rect l="l" t="t" r="r" b="b"/>
              <a:pathLst>
                <a:path w="1182370" h="401320">
                  <a:moveTo>
                    <a:pt x="0" y="3683"/>
                  </a:moveTo>
                  <a:lnTo>
                    <a:pt x="0" y="1651"/>
                  </a:lnTo>
                  <a:lnTo>
                    <a:pt x="1524" y="0"/>
                  </a:lnTo>
                  <a:lnTo>
                    <a:pt x="3556" y="0"/>
                  </a:lnTo>
                  <a:lnTo>
                    <a:pt x="1178433" y="0"/>
                  </a:lnTo>
                  <a:lnTo>
                    <a:pt x="1180338" y="0"/>
                  </a:lnTo>
                  <a:lnTo>
                    <a:pt x="1181989" y="1651"/>
                  </a:lnTo>
                  <a:lnTo>
                    <a:pt x="1181989" y="3683"/>
                  </a:lnTo>
                  <a:lnTo>
                    <a:pt x="1181989" y="397129"/>
                  </a:lnTo>
                  <a:lnTo>
                    <a:pt x="1181989" y="399161"/>
                  </a:lnTo>
                  <a:lnTo>
                    <a:pt x="1180338" y="400812"/>
                  </a:lnTo>
                  <a:lnTo>
                    <a:pt x="1178433" y="400812"/>
                  </a:lnTo>
                  <a:lnTo>
                    <a:pt x="3556" y="400812"/>
                  </a:lnTo>
                  <a:lnTo>
                    <a:pt x="1524" y="400812"/>
                  </a:lnTo>
                  <a:lnTo>
                    <a:pt x="0" y="399161"/>
                  </a:lnTo>
                  <a:lnTo>
                    <a:pt x="0" y="397129"/>
                  </a:lnTo>
                  <a:lnTo>
                    <a:pt x="0" y="3683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38283" y="4200550"/>
              <a:ext cx="891540" cy="204470"/>
            </a:xfrm>
            <a:custGeom>
              <a:avLst/>
              <a:gdLst/>
              <a:ahLst/>
              <a:cxnLst/>
              <a:rect l="l" t="t" r="r" b="b"/>
              <a:pathLst>
                <a:path w="891540" h="204470">
                  <a:moveTo>
                    <a:pt x="891438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891438" y="204444"/>
                  </a:lnTo>
                  <a:lnTo>
                    <a:pt x="891438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38283" y="4200550"/>
              <a:ext cx="891540" cy="204470"/>
            </a:xfrm>
            <a:custGeom>
              <a:avLst/>
              <a:gdLst/>
              <a:ahLst/>
              <a:cxnLst/>
              <a:rect l="l" t="t" r="r" b="b"/>
              <a:pathLst>
                <a:path w="891540" h="204470">
                  <a:moveTo>
                    <a:pt x="0" y="204444"/>
                  </a:moveTo>
                  <a:lnTo>
                    <a:pt x="891438" y="204444"/>
                  </a:lnTo>
                  <a:lnTo>
                    <a:pt x="891438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0570" y="2906649"/>
              <a:ext cx="2840228" cy="161518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7223" y="1163523"/>
            <a:ext cx="4144010" cy="1068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3380" marR="5080" indent="-361315">
              <a:lnSpc>
                <a:spcPts val="4000"/>
              </a:lnSpc>
              <a:spcBef>
                <a:spcPts val="40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500" b="1" spc="-5" dirty="0">
                <a:solidFill>
                  <a:srgbClr val="FF9F00"/>
                </a:solidFill>
                <a:latin typeface="Calibri"/>
                <a:cs typeface="Calibri"/>
              </a:rPr>
              <a:t>Defines</a:t>
            </a:r>
            <a:r>
              <a:rPr sz="3500" b="1" spc="-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3500" b="1" spc="-3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35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9F00"/>
                </a:solidFill>
                <a:latin typeface="Calibri"/>
                <a:cs typeface="Calibri"/>
              </a:rPr>
              <a:t>of </a:t>
            </a:r>
            <a:r>
              <a:rPr sz="3500" b="1" spc="-77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35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9F00"/>
                </a:solidFill>
                <a:latin typeface="Calibri"/>
                <a:cs typeface="Calibri"/>
              </a:rPr>
              <a:t>element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223" y="2332989"/>
            <a:ext cx="45789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width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CSS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property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411" y="2824937"/>
            <a:ext cx="4274820" cy="20205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sets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element's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width.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By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default,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 of the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content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area,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but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box-sizing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223" y="4794884"/>
            <a:ext cx="4667885" cy="1680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73380" marR="5080">
              <a:lnSpc>
                <a:spcPts val="3879"/>
              </a:lnSpc>
              <a:spcBef>
                <a:spcPts val="390"/>
              </a:spcBef>
            </a:pP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set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border-box,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border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894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i="1" u="heavy" spc="-15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330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Width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5204459" y="4358640"/>
            <a:ext cx="6974205" cy="2077720"/>
            <a:chOff x="5204459" y="4358640"/>
            <a:chExt cx="6974205" cy="20777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459" y="4370844"/>
              <a:ext cx="3569208" cy="20650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9785" y="4566259"/>
              <a:ext cx="2998723" cy="1495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9075" y="4358640"/>
              <a:ext cx="3569208" cy="20665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4782" y="4553966"/>
              <a:ext cx="2998724" cy="149682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28411" y="2856102"/>
            <a:ext cx="2866390" cy="132651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422909" marR="697230" indent="-279400">
              <a:lnSpc>
                <a:spcPts val="2150"/>
              </a:lnSpc>
              <a:spcBef>
                <a:spcPts val="780"/>
              </a:spcBef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article </a:t>
            </a:r>
            <a:r>
              <a:rPr sz="2000" b="1" dirty="0">
                <a:latin typeface="Consolas"/>
                <a:cs typeface="Consolas"/>
              </a:rPr>
              <a:t>{ </a:t>
            </a:r>
            <a:r>
              <a:rPr sz="2000" b="1" spc="5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widt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2000" b="1" dirty="0">
                <a:latin typeface="Consolas"/>
                <a:cs typeface="Consolas"/>
              </a:rPr>
              <a:t>:</a:t>
            </a:r>
            <a:r>
              <a:rPr sz="2000" b="1" spc="-67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98557"/>
                </a:solidFill>
                <a:latin typeface="Consolas"/>
                <a:cs typeface="Consolas"/>
              </a:rPr>
              <a:t>240px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22909">
              <a:lnSpc>
                <a:spcPts val="2014"/>
              </a:lnSpc>
            </a:pP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backgroun</a:t>
            </a:r>
            <a:r>
              <a:rPr sz="2000" b="1" spc="-2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2000" b="1" dirty="0">
                <a:latin typeface="Consolas"/>
                <a:cs typeface="Consolas"/>
              </a:rPr>
              <a:t>:</a:t>
            </a:r>
            <a:r>
              <a:rPr sz="2000" b="1" spc="-69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451A4"/>
                </a:solidFill>
                <a:latin typeface="Consolas"/>
                <a:cs typeface="Consolas"/>
              </a:rPr>
              <a:t>#8ce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44145">
              <a:lnSpc>
                <a:spcPts val="2285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5221" y="1305813"/>
            <a:ext cx="2524125" cy="9613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400" b="1" spc="-15" dirty="0">
                <a:solidFill>
                  <a:srgbClr val="FF9F00"/>
                </a:solidFill>
                <a:latin typeface="Calibri"/>
                <a:cs typeface="Calibri"/>
              </a:rPr>
              <a:t>pixels</a:t>
            </a:r>
            <a:r>
              <a:rPr sz="24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2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9F00"/>
                </a:solidFill>
                <a:latin typeface="Calibri"/>
                <a:cs typeface="Calibri"/>
              </a:rPr>
              <a:t>em</a:t>
            </a:r>
            <a:r>
              <a:rPr sz="24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2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9F00"/>
                </a:solidFill>
                <a:latin typeface="Calibri"/>
                <a:cs typeface="Calibri"/>
              </a:rPr>
              <a:t>rem</a:t>
            </a:r>
            <a:endParaRPr sz="2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400" spc="-15" dirty="0">
                <a:solidFill>
                  <a:srgbClr val="224464"/>
                </a:solidFill>
                <a:latin typeface="Calibri"/>
                <a:cs typeface="Calibri"/>
              </a:rPr>
              <a:t>Fixed</a:t>
            </a:r>
            <a:r>
              <a:rPr sz="24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5190" y="1336192"/>
            <a:ext cx="3129915" cy="9613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400" b="1" spc="-15" dirty="0">
                <a:solidFill>
                  <a:srgbClr val="FF9F00"/>
                </a:solidFill>
                <a:latin typeface="Calibri"/>
                <a:cs typeface="Calibri"/>
              </a:rPr>
              <a:t>percentages</a:t>
            </a:r>
            <a:endParaRPr sz="2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400" spc="-15" dirty="0">
                <a:solidFill>
                  <a:srgbClr val="224464"/>
                </a:solidFill>
                <a:latin typeface="Calibri"/>
                <a:cs typeface="Calibri"/>
              </a:rPr>
              <a:t>Relative</a:t>
            </a:r>
            <a:r>
              <a:rPr sz="2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24464"/>
                </a:solidFill>
                <a:latin typeface="Calibri"/>
                <a:cs typeface="Calibri"/>
              </a:rPr>
              <a:t>container's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66378" y="2271776"/>
            <a:ext cx="73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26220" y="2856102"/>
            <a:ext cx="3152140" cy="132651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423545" marR="1263015" indent="-279400">
              <a:lnSpc>
                <a:spcPts val="2150"/>
              </a:lnSpc>
              <a:spcBef>
                <a:spcPts val="780"/>
              </a:spcBef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article </a:t>
            </a:r>
            <a:r>
              <a:rPr sz="2000" b="1" dirty="0">
                <a:latin typeface="Consolas"/>
                <a:cs typeface="Consolas"/>
              </a:rPr>
              <a:t>{ </a:t>
            </a:r>
            <a:r>
              <a:rPr sz="2000" b="1" spc="5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000" b="1" dirty="0">
                <a:latin typeface="Consolas"/>
                <a:cs typeface="Consolas"/>
              </a:rPr>
              <a:t>:</a:t>
            </a:r>
            <a:r>
              <a:rPr sz="2000" b="1" spc="-67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98557"/>
                </a:solidFill>
                <a:latin typeface="Consolas"/>
                <a:cs typeface="Consolas"/>
              </a:rPr>
              <a:t>50%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23545">
              <a:lnSpc>
                <a:spcPts val="2014"/>
              </a:lnSpc>
            </a:pP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2000" b="1" dirty="0">
                <a:latin typeface="Consolas"/>
                <a:cs typeface="Consolas"/>
              </a:rPr>
              <a:t>:</a:t>
            </a:r>
            <a:r>
              <a:rPr sz="2000" b="1" spc="-69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451A4"/>
                </a:solidFill>
                <a:latin typeface="Consolas"/>
                <a:cs typeface="Consolas"/>
              </a:rPr>
              <a:t>#8ce</a:t>
            </a:r>
            <a:r>
              <a:rPr sz="2000" b="1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44780">
              <a:lnSpc>
                <a:spcPts val="2285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03328"/>
            <a:ext cx="7164705" cy="146558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b="1" spc="-15" dirty="0">
                <a:solidFill>
                  <a:srgbClr val="FF9F00"/>
                </a:solidFill>
                <a:latin typeface="Calibri"/>
                <a:cs typeface="Calibri"/>
              </a:rPr>
              <a:t>Default</a:t>
            </a:r>
            <a:r>
              <a:rPr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block</a:t>
            </a:r>
            <a:r>
              <a:rPr sz="36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9F00"/>
                </a:solidFill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42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don't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declare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width,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152" y="2469337"/>
            <a:ext cx="64192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static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or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relative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positioning,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152" y="2987446"/>
            <a:ext cx="657098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width will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remain 100%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 width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padding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border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push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9152" y="4075065"/>
            <a:ext cx="5946775" cy="2202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5"/>
              </a:spcBef>
            </a:pP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inwards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instead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outward.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But if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you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explicitly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set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width of the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box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be 100%, the padding will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push 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outward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normal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1330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Width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44661" y="1575333"/>
            <a:ext cx="3564254" cy="10801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89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800" b="1" spc="-10" dirty="0">
                <a:solidFill>
                  <a:srgbClr val="FF9F00"/>
                </a:solidFill>
                <a:latin typeface="Consolas"/>
                <a:cs typeface="Consolas"/>
              </a:rPr>
              <a:t>aut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o</a:t>
            </a:r>
            <a:r>
              <a:rPr sz="2800" b="1" spc="-894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(d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ault)</a:t>
            </a:r>
            <a:endParaRPr sz="28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Auto-calculated</a:t>
            </a:r>
            <a:r>
              <a:rPr sz="28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13368" y="3062732"/>
            <a:ext cx="3572510" cy="1560195"/>
            <a:chOff x="8413368" y="3062732"/>
            <a:chExt cx="3572510" cy="1560195"/>
          </a:xfrm>
        </p:grpSpPr>
        <p:sp>
          <p:nvSpPr>
            <p:cNvPr id="12" name="object 12"/>
            <p:cNvSpPr/>
            <p:nvPr/>
          </p:nvSpPr>
          <p:spPr>
            <a:xfrm>
              <a:off x="8419718" y="3069082"/>
              <a:ext cx="3559810" cy="1547495"/>
            </a:xfrm>
            <a:custGeom>
              <a:avLst/>
              <a:gdLst/>
              <a:ahLst/>
              <a:cxnLst/>
              <a:rect l="l" t="t" r="r" b="b"/>
              <a:pathLst>
                <a:path w="3559809" h="1547495">
                  <a:moveTo>
                    <a:pt x="3559809" y="0"/>
                  </a:moveTo>
                  <a:lnTo>
                    <a:pt x="0" y="0"/>
                  </a:lnTo>
                  <a:lnTo>
                    <a:pt x="0" y="1547240"/>
                  </a:lnTo>
                  <a:lnTo>
                    <a:pt x="3559809" y="1547240"/>
                  </a:lnTo>
                  <a:lnTo>
                    <a:pt x="3559809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9718" y="3069082"/>
              <a:ext cx="3559810" cy="1547495"/>
            </a:xfrm>
            <a:custGeom>
              <a:avLst/>
              <a:gdLst/>
              <a:ahLst/>
              <a:cxnLst/>
              <a:rect l="l" t="t" r="r" b="b"/>
              <a:pathLst>
                <a:path w="3559809" h="1547495">
                  <a:moveTo>
                    <a:pt x="0" y="1547240"/>
                  </a:moveTo>
                  <a:lnTo>
                    <a:pt x="3559809" y="1547240"/>
                  </a:lnTo>
                  <a:lnTo>
                    <a:pt x="3559809" y="0"/>
                  </a:lnTo>
                  <a:lnTo>
                    <a:pt x="0" y="0"/>
                  </a:lnTo>
                  <a:lnTo>
                    <a:pt x="0" y="1547240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26068" y="3111195"/>
            <a:ext cx="3547110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ts val="2725"/>
              </a:lnSpc>
              <a:spcBef>
                <a:spcPts val="10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article</a:t>
            </a:r>
            <a:r>
              <a:rPr sz="2400" b="1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4980" marR="306705">
              <a:lnSpc>
                <a:spcPts val="2590"/>
              </a:lnSpc>
              <a:spcBef>
                <a:spcPts val="175"/>
              </a:spcBef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76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auto</a:t>
            </a:r>
            <a:r>
              <a:rPr sz="2400" b="1" dirty="0">
                <a:latin typeface="Consolas"/>
                <a:cs typeface="Consolas"/>
              </a:rPr>
              <a:t>; 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73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#8ce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38430">
              <a:lnSpc>
                <a:spcPts val="2570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56931" y="4988052"/>
            <a:ext cx="4735195" cy="1202690"/>
            <a:chOff x="7456931" y="4988052"/>
            <a:chExt cx="4735195" cy="120269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931" y="4988052"/>
              <a:ext cx="4735068" cy="12022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2384" y="5184000"/>
              <a:ext cx="4349115" cy="6318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246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Min-width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06303"/>
            <a:ext cx="11334750" cy="31496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Min-width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minimum</a:t>
            </a:r>
            <a:r>
              <a:rPr sz="34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 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400">
              <a:latin typeface="Calibri"/>
              <a:cs typeface="Calibri"/>
            </a:endParaRPr>
          </a:p>
          <a:p>
            <a:pPr marL="815975" marR="5080" lvl="1" indent="-361950">
              <a:lnSpc>
                <a:spcPct val="104700"/>
              </a:lnSpc>
              <a:spcBef>
                <a:spcPts val="123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min-width: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300px;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minimu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m</a:t>
            </a:r>
            <a:r>
              <a:rPr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wid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h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la</a:t>
            </a:r>
            <a:r>
              <a:rPr sz="3200" b="1" spc="-30" dirty="0">
                <a:solidFill>
                  <a:srgbClr val="FF9F00"/>
                </a:solidFill>
                <a:latin typeface="Calibri"/>
                <a:cs typeface="Calibri"/>
              </a:rPr>
              <a:t>r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g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r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than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element's</a:t>
            </a:r>
            <a:r>
              <a:rPr sz="32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r>
              <a:rPr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width, the min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width will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applied</a:t>
            </a:r>
            <a:endParaRPr sz="3200">
              <a:latin typeface="Calibri"/>
              <a:cs typeface="Calibri"/>
            </a:endParaRPr>
          </a:p>
          <a:p>
            <a:pPr marL="360680" marR="717550" indent="-360680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3606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minimum</a:t>
            </a:r>
            <a:r>
              <a:rPr sz="34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smaller</a:t>
            </a:r>
            <a:r>
              <a:rPr sz="34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than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element's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endParaRPr sz="3400">
              <a:latin typeface="Calibri"/>
              <a:cs typeface="Calibri"/>
            </a:endParaRPr>
          </a:p>
          <a:p>
            <a:pPr marR="775335" algn="ctr">
              <a:lnSpc>
                <a:spcPct val="100000"/>
              </a:lnSpc>
              <a:spcBef>
                <a:spcPts val="204"/>
              </a:spcBef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width, the min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no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effect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FF9F00"/>
                </a:solidFill>
                <a:latin typeface="Consolas"/>
                <a:cs typeface="Consolas"/>
              </a:rPr>
              <a:t>min-width:</a:t>
            </a:r>
            <a:r>
              <a:rPr sz="3400" b="1" spc="-107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onsolas"/>
                <a:cs typeface="Consolas"/>
              </a:rPr>
              <a:t>5px;</a:t>
            </a:r>
            <a:endParaRPr sz="34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5843" y="4125505"/>
            <a:ext cx="11916410" cy="2658110"/>
            <a:chOff x="275843" y="4125505"/>
            <a:chExt cx="11916410" cy="26581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43" y="4719854"/>
              <a:ext cx="6486144" cy="20634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004" y="4915128"/>
              <a:ext cx="5915660" cy="14935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599" y="4125505"/>
              <a:ext cx="5867399" cy="19156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45" y="4321543"/>
              <a:ext cx="5379720" cy="13449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32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M</a:t>
            </a:r>
            <a:r>
              <a:rPr sz="4000" spc="-50" dirty="0">
                <a:solidFill>
                  <a:srgbClr val="FFFFFF"/>
                </a:solidFill>
              </a:rPr>
              <a:t>a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r>
              <a:rPr sz="4000" spc="-10" dirty="0">
                <a:solidFill>
                  <a:srgbClr val="FFFFFF"/>
                </a:solidFill>
              </a:rPr>
              <a:t>-width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4891"/>
            <a:ext cx="67208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Max-width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-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maximum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width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can be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2265425"/>
            <a:ext cx="647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b="1" spc="-10" dirty="0">
                <a:solidFill>
                  <a:srgbClr val="FF9F00"/>
                </a:solidFill>
                <a:latin typeface="Consolas"/>
                <a:cs typeface="Consolas"/>
              </a:rPr>
              <a:t>max-width:</a:t>
            </a:r>
            <a:r>
              <a:rPr sz="2800" b="1" spc="-894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onsolas"/>
                <a:cs typeface="Consolas"/>
              </a:rPr>
              <a:t>none;</a:t>
            </a:r>
            <a:r>
              <a:rPr sz="2800" b="1" spc="-894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sz="28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659" y="2533932"/>
            <a:ext cx="5175250" cy="219392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330"/>
              </a:spcBef>
            </a:pP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limit</a:t>
            </a:r>
            <a:r>
              <a:rPr sz="28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 terms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endParaRPr sz="28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22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max-width:</a:t>
            </a:r>
            <a:r>
              <a:rPr sz="2800" b="1" spc="-5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150px;</a:t>
            </a:r>
            <a:endParaRPr sz="2800">
              <a:latin typeface="Consolas"/>
              <a:cs typeface="Consolas"/>
            </a:endParaRPr>
          </a:p>
          <a:p>
            <a:pPr marL="374015" marR="5080" indent="-361950">
              <a:lnSpc>
                <a:spcPts val="3350"/>
              </a:lnSpc>
              <a:spcBef>
                <a:spcPts val="129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b="1" spc="-10" dirty="0">
                <a:solidFill>
                  <a:srgbClr val="FF9F00"/>
                </a:solidFill>
                <a:latin typeface="Consolas"/>
                <a:cs typeface="Consolas"/>
              </a:rPr>
              <a:t>max-width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:</a:t>
            </a:r>
            <a:r>
              <a:rPr sz="2800" b="1" spc="-894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onsolas"/>
                <a:cs typeface="Consolas"/>
              </a:rPr>
              <a:t>2000px</a:t>
            </a:r>
            <a:r>
              <a:rPr sz="2800" b="1" spc="-5" dirty="0">
                <a:solidFill>
                  <a:srgbClr val="FF9F00"/>
                </a:solidFill>
                <a:latin typeface="Consolas"/>
                <a:cs typeface="Consolas"/>
              </a:rPr>
              <a:t>;</a:t>
            </a:r>
            <a:r>
              <a:rPr sz="2800" b="1" spc="-894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24464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u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  use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numeric</a:t>
            </a:r>
            <a:r>
              <a:rPr sz="28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699" y="4561578"/>
            <a:ext cx="6948805" cy="165925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1205"/>
              </a:spcBef>
            </a:pPr>
            <a:r>
              <a:rPr sz="2800" b="1" spc="-20" dirty="0">
                <a:solidFill>
                  <a:srgbClr val="FF9F00"/>
                </a:solidFill>
                <a:latin typeface="Calibri"/>
                <a:cs typeface="Calibri"/>
              </a:rPr>
              <a:t>pixels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9F00"/>
                </a:solidFill>
                <a:latin typeface="Calibri"/>
                <a:cs typeface="Calibri"/>
              </a:rPr>
              <a:t>(r)em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percentages</a:t>
            </a:r>
            <a:r>
              <a:rPr sz="2800" spc="-15" dirty="0">
                <a:solidFill>
                  <a:srgbClr val="FF9F00"/>
                </a:solidFill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  <a:p>
            <a:pPr marL="373380" marR="5080" indent="-36131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If the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maximum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width is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larger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than the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element's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r>
              <a:rPr sz="3000" b="1" spc="-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width,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max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87" y="6195161"/>
            <a:ext cx="1428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no</a:t>
            </a:r>
            <a:r>
              <a:rPr sz="3000" b="1" spc="-9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effect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05471" y="1524025"/>
            <a:ext cx="4986655" cy="4985385"/>
            <a:chOff x="7205471" y="1524025"/>
            <a:chExt cx="4986655" cy="49853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5471" y="1524025"/>
              <a:ext cx="4058285" cy="4985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1051" y="1719033"/>
              <a:ext cx="3488563" cy="441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8427" y="1623059"/>
              <a:ext cx="3433571" cy="23210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3499" y="1817750"/>
              <a:ext cx="3217418" cy="17520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1683" y="4110266"/>
              <a:ext cx="3290316" cy="21868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6501" y="4305388"/>
              <a:ext cx="2969005" cy="161683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606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Width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324256" y="1327911"/>
            <a:ext cx="11442065" cy="2434590"/>
          </a:xfrm>
          <a:custGeom>
            <a:avLst/>
            <a:gdLst/>
            <a:ahLst/>
            <a:cxnLst/>
            <a:rect l="l" t="t" r="r" b="b"/>
            <a:pathLst>
              <a:path w="11442065" h="2434590">
                <a:moveTo>
                  <a:pt x="11441684" y="0"/>
                </a:moveTo>
                <a:lnTo>
                  <a:pt x="0" y="0"/>
                </a:lnTo>
                <a:lnTo>
                  <a:pt x="0" y="2434082"/>
                </a:lnTo>
                <a:lnTo>
                  <a:pt x="11441684" y="2434082"/>
                </a:lnTo>
                <a:lnTo>
                  <a:pt x="11441684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8789" y="1327911"/>
            <a:ext cx="11447145" cy="243459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&lt;body&gt;</a:t>
            </a:r>
            <a:endParaRPr sz="2400">
              <a:latin typeface="Consolas"/>
              <a:cs typeface="Consolas"/>
            </a:endParaRPr>
          </a:p>
          <a:p>
            <a:pPr marL="821690">
              <a:lnSpc>
                <a:spcPct val="100000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endParaRPr sz="2400">
              <a:latin typeface="Consolas"/>
              <a:cs typeface="Consolas"/>
            </a:endParaRPr>
          </a:p>
          <a:p>
            <a:pPr marL="149479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I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am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block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element.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My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width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is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200px.</a:t>
            </a:r>
            <a:endParaRPr sz="2400">
              <a:latin typeface="Consolas"/>
              <a:cs typeface="Consolas"/>
            </a:endParaRPr>
          </a:p>
          <a:p>
            <a:pPr marL="821690">
              <a:lnSpc>
                <a:spcPct val="100000"/>
              </a:lnSpc>
            </a:pP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400">
              <a:latin typeface="Consolas"/>
              <a:cs typeface="Consolas"/>
            </a:endParaRPr>
          </a:p>
          <a:p>
            <a:pPr marL="821690">
              <a:lnSpc>
                <a:spcPct val="100000"/>
              </a:lnSpc>
            </a:pP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&lt;span&gt;</a:t>
            </a:r>
            <a:r>
              <a:rPr sz="2400" b="1" spc="5" dirty="0">
                <a:latin typeface="Consolas"/>
                <a:cs typeface="Consolas"/>
              </a:rPr>
              <a:t>I </a:t>
            </a:r>
            <a:r>
              <a:rPr sz="2400" b="1" dirty="0">
                <a:latin typeface="Consolas"/>
                <a:cs typeface="Consolas"/>
              </a:rPr>
              <a:t>am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span.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My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width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is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the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width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spc="5" dirty="0">
                <a:latin typeface="Consolas"/>
                <a:cs typeface="Consolas"/>
              </a:rPr>
              <a:t>of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my</a:t>
            </a:r>
            <a:r>
              <a:rPr sz="2400" b="1" spc="5" dirty="0">
                <a:latin typeface="Consolas"/>
                <a:cs typeface="Consolas"/>
              </a:rPr>
              <a:t> content.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&lt;/span&gt;</a:t>
            </a:r>
            <a:endParaRPr sz="24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&lt;/body&gt;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321" y="4002735"/>
            <a:ext cx="6409055" cy="1695450"/>
          </a:xfrm>
          <a:custGeom>
            <a:avLst/>
            <a:gdLst/>
            <a:ahLst/>
            <a:cxnLst/>
            <a:rect l="l" t="t" r="r" b="b"/>
            <a:pathLst>
              <a:path w="6409055" h="1695450">
                <a:moveTo>
                  <a:pt x="6408801" y="0"/>
                </a:moveTo>
                <a:lnTo>
                  <a:pt x="0" y="0"/>
                </a:lnTo>
                <a:lnTo>
                  <a:pt x="0" y="1695450"/>
                </a:lnTo>
                <a:lnTo>
                  <a:pt x="6408801" y="1695450"/>
                </a:lnTo>
                <a:lnTo>
                  <a:pt x="6408801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8789" y="4002735"/>
            <a:ext cx="6403340" cy="169545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400" b="1" dirty="0">
                <a:latin typeface="Consolas"/>
                <a:cs typeface="Consolas"/>
              </a:rPr>
              <a:t>,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span</a:t>
            </a:r>
            <a:r>
              <a:rPr sz="2400" b="1" spc="-2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810260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810260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background-color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lightgreen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3843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06540" y="3823728"/>
            <a:ext cx="5534025" cy="2226945"/>
            <a:chOff x="6606540" y="3823728"/>
            <a:chExt cx="5534025" cy="22269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6540" y="3823728"/>
              <a:ext cx="5533644" cy="22264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2501" y="4019511"/>
              <a:ext cx="4963541" cy="165582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5578"/>
            <a:ext cx="11340465" cy="30314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3380" marR="5080" indent="-361315">
              <a:lnSpc>
                <a:spcPts val="4540"/>
              </a:lnSpc>
              <a:spcBef>
                <a:spcPts val="6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height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CSS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specifies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height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element.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By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default,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height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content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area.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box-sizing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is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border-box,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5" dirty="0">
                <a:solidFill>
                  <a:srgbClr val="224464"/>
                </a:solidFill>
                <a:latin typeface="Calibri"/>
                <a:cs typeface="Calibri"/>
              </a:rPr>
              <a:t>however,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it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instead</a:t>
            </a:r>
            <a:endParaRPr sz="36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5"/>
              </a:spcBef>
            </a:pP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determines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border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area.</a:t>
            </a:r>
            <a:endParaRPr sz="36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41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i="1" u="heavy" spc="-2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1553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Heig</a:t>
            </a:r>
            <a:r>
              <a:rPr sz="4400" spc="-35" dirty="0">
                <a:solidFill>
                  <a:srgbClr val="FFFFFF"/>
                </a:solidFill>
              </a:rPr>
              <a:t>h</a:t>
            </a:r>
            <a:r>
              <a:rPr sz="4400" dirty="0">
                <a:solidFill>
                  <a:srgbClr val="FFFFFF"/>
                </a:solidFill>
              </a:rPr>
              <a:t>t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3783203" y="4643945"/>
            <a:ext cx="4705350" cy="141478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48335">
              <a:lnSpc>
                <a:spcPct val="100000"/>
              </a:lnSpc>
              <a:spcBef>
                <a:spcPts val="285"/>
              </a:spcBef>
            </a:pP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height:</a:t>
            </a:r>
            <a:r>
              <a:rPr sz="2400" b="1" spc="-6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150px;</a:t>
            </a:r>
            <a:endParaRPr sz="24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sli.do</a:t>
            </a:r>
          </a:p>
        </p:txBody>
      </p:sp>
      <p:sp>
        <p:nvSpPr>
          <p:cNvPr id="3" name="object 3"/>
          <p:cNvSpPr/>
          <p:nvPr/>
        </p:nvSpPr>
        <p:spPr>
          <a:xfrm>
            <a:off x="4853940" y="3207257"/>
            <a:ext cx="2491740" cy="73660"/>
          </a:xfrm>
          <a:custGeom>
            <a:avLst/>
            <a:gdLst/>
            <a:ahLst/>
            <a:cxnLst/>
            <a:rect l="l" t="t" r="r" b="b"/>
            <a:pathLst>
              <a:path w="2491740" h="73660">
                <a:moveTo>
                  <a:pt x="2491740" y="0"/>
                </a:moveTo>
                <a:lnTo>
                  <a:pt x="0" y="0"/>
                </a:lnTo>
                <a:lnTo>
                  <a:pt x="0" y="73151"/>
                </a:lnTo>
                <a:lnTo>
                  <a:pt x="2491740" y="73151"/>
                </a:lnTo>
                <a:lnTo>
                  <a:pt x="2491740" y="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#html-css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699" y="192481"/>
            <a:ext cx="371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4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Question?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1553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Heig</a:t>
            </a:r>
            <a:r>
              <a:rPr sz="4400" spc="-35" dirty="0">
                <a:solidFill>
                  <a:srgbClr val="FFFFFF"/>
                </a:solidFill>
              </a:rPr>
              <a:t>h</a:t>
            </a:r>
            <a:r>
              <a:rPr sz="4400" dirty="0">
                <a:solidFill>
                  <a:srgbClr val="FFFFFF"/>
                </a:solidFill>
              </a:rPr>
              <a:t>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84047" y="4343387"/>
            <a:ext cx="6400800" cy="1666239"/>
            <a:chOff x="384047" y="4343387"/>
            <a:chExt cx="6400800" cy="166623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47" y="4343387"/>
              <a:ext cx="6400800" cy="1665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05" y="4539183"/>
              <a:ext cx="5831078" cy="10951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9142" y="2782189"/>
            <a:ext cx="5742940" cy="154749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78790" marR="3067685" indent="-335280">
              <a:lnSpc>
                <a:spcPts val="2580"/>
              </a:lnSpc>
              <a:spcBef>
                <a:spcPts val="77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article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 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auto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78790">
              <a:lnSpc>
                <a:spcPts val="2415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5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451A4"/>
                </a:solidFill>
                <a:latin typeface="Consolas"/>
                <a:cs typeface="Consolas"/>
              </a:rPr>
              <a:t>#8ce</a:t>
            </a:r>
            <a:r>
              <a:rPr sz="2400" b="1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73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9211" y="4323613"/>
            <a:ext cx="4601210" cy="2225040"/>
            <a:chOff x="6649211" y="4323613"/>
            <a:chExt cx="4601210" cy="22250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9211" y="4323613"/>
              <a:ext cx="4600956" cy="22249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4283" y="4519320"/>
              <a:ext cx="4031741" cy="16546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72096" y="2782189"/>
            <a:ext cx="3961765" cy="154749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80059" marR="1116965" indent="-335280">
              <a:lnSpc>
                <a:spcPts val="2580"/>
              </a:lnSpc>
              <a:spcBef>
                <a:spcPts val="77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article</a:t>
            </a:r>
            <a:r>
              <a:rPr sz="2400" b="1" spc="8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 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80059">
              <a:lnSpc>
                <a:spcPts val="2415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5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451A4"/>
                </a:solidFill>
                <a:latin typeface="Consolas"/>
                <a:cs typeface="Consolas"/>
              </a:rPr>
              <a:t>#8ce</a:t>
            </a:r>
            <a:r>
              <a:rPr sz="2400" b="1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ts val="273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233" y="1443075"/>
            <a:ext cx="4117975" cy="11017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4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auto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(d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aul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Auto-calculated</a:t>
            </a:r>
            <a:r>
              <a:rPr sz="32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2185" y="1492757"/>
            <a:ext cx="4267200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ts val="3835"/>
              </a:lnSpc>
              <a:spcBef>
                <a:spcPts val="1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numeric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px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73380">
              <a:lnSpc>
                <a:spcPts val="3835"/>
              </a:lnSpc>
            </a:pP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pt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em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rem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%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362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Min-height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06303"/>
            <a:ext cx="9882505" cy="513588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5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Min-height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minimum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height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400">
              <a:latin typeface="Calibri"/>
              <a:cs typeface="Calibri"/>
            </a:endParaRPr>
          </a:p>
          <a:p>
            <a:pPr marL="815975" marR="2271395" lvl="1" indent="-361950">
              <a:lnSpc>
                <a:spcPct val="104900"/>
              </a:lnSpc>
              <a:spcBef>
                <a:spcPts val="122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min-height: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200px;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minimum 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200" spc="1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17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larger</a:t>
            </a:r>
            <a:r>
              <a:rPr sz="3200" b="1" spc="1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than</a:t>
            </a:r>
            <a:r>
              <a:rPr sz="3200" spc="1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1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element's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r>
              <a:rPr sz="32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height,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min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height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endParaRPr sz="3200">
              <a:latin typeface="Calibri"/>
              <a:cs typeface="Calibri"/>
            </a:endParaRPr>
          </a:p>
          <a:p>
            <a:pPr marL="815975">
              <a:lnSpc>
                <a:spcPct val="100000"/>
              </a:lnSpc>
              <a:spcBef>
                <a:spcPts val="195"/>
              </a:spcBef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sz="32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applied</a:t>
            </a:r>
            <a:endParaRPr sz="3200">
              <a:latin typeface="Calibri"/>
              <a:cs typeface="Calibri"/>
            </a:endParaRPr>
          </a:p>
          <a:p>
            <a:pPr marL="815975" marR="2717165" lvl="1" indent="-361950">
              <a:lnSpc>
                <a:spcPct val="104900"/>
              </a:lnSpc>
              <a:spcBef>
                <a:spcPts val="120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min-height: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5px;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minimum 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smaller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than the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element's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r>
              <a:rPr sz="32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height,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min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endParaRPr sz="3200">
              <a:latin typeface="Calibri"/>
              <a:cs typeface="Calibri"/>
            </a:endParaRPr>
          </a:p>
          <a:p>
            <a:pPr marL="815975">
              <a:lnSpc>
                <a:spcPct val="100000"/>
              </a:lnSpc>
              <a:spcBef>
                <a:spcPts val="195"/>
              </a:spcBef>
            </a:pP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no</a:t>
            </a:r>
            <a:r>
              <a:rPr sz="3200" b="1" spc="-4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effect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60435" y="1764792"/>
            <a:ext cx="4089400" cy="4772025"/>
            <a:chOff x="8060435" y="1764792"/>
            <a:chExt cx="4089400" cy="47720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435" y="1764792"/>
              <a:ext cx="4088891" cy="27875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015" y="1959991"/>
              <a:ext cx="3518662" cy="2217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0435" y="4088904"/>
              <a:ext cx="4066031" cy="24474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015" y="4284014"/>
              <a:ext cx="3496183" cy="18774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442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M</a:t>
            </a:r>
            <a:r>
              <a:rPr sz="4000" spc="-50" dirty="0">
                <a:solidFill>
                  <a:srgbClr val="FFFFFF"/>
                </a:solidFill>
              </a:rPr>
              <a:t>a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r>
              <a:rPr sz="4000" spc="-10" dirty="0">
                <a:solidFill>
                  <a:srgbClr val="FFFFFF"/>
                </a:solidFill>
              </a:rPr>
              <a:t>-</a:t>
            </a:r>
            <a:r>
              <a:rPr sz="4000" spc="-5" dirty="0">
                <a:solidFill>
                  <a:srgbClr val="FFFFFF"/>
                </a:solidFill>
              </a:rPr>
              <a:t>heig</a:t>
            </a:r>
            <a:r>
              <a:rPr sz="4000" spc="-35" dirty="0">
                <a:solidFill>
                  <a:srgbClr val="FFFFFF"/>
                </a:solidFill>
              </a:rPr>
              <a:t>h</a:t>
            </a:r>
            <a:r>
              <a:rPr sz="4000" spc="-5" dirty="0">
                <a:solidFill>
                  <a:srgbClr val="FFFFFF"/>
                </a:solidFill>
              </a:rPr>
              <a:t>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06303"/>
            <a:ext cx="11258550" cy="411289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5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Max-height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maximum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height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endParaRPr sz="3400" dirty="0">
              <a:latin typeface="Calibri"/>
              <a:cs typeface="Calibri"/>
            </a:endParaRPr>
          </a:p>
          <a:p>
            <a:pPr marL="815975" marR="511809" lvl="1" indent="-361950">
              <a:lnSpc>
                <a:spcPct val="104700"/>
              </a:lnSpc>
              <a:spcBef>
                <a:spcPts val="123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max-height: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none;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eleme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ha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s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no limit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200" spc="-45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erms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of 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endParaRPr sz="3200" dirty="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39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max-height: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2000px;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b="1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200" dirty="0">
              <a:latin typeface="Calibri"/>
              <a:cs typeface="Calibri"/>
            </a:endParaRPr>
          </a:p>
          <a:p>
            <a:pPr marL="815975">
              <a:lnSpc>
                <a:spcPct val="100000"/>
              </a:lnSpc>
              <a:spcBef>
                <a:spcPts val="195"/>
              </a:spcBef>
            </a:pP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maximum</a:t>
            </a:r>
            <a:r>
              <a:rPr sz="3200" b="1" spc="-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larger</a:t>
            </a:r>
            <a:endParaRPr sz="3200" dirty="0">
              <a:latin typeface="Calibri"/>
              <a:cs typeface="Calibri"/>
            </a:endParaRPr>
          </a:p>
          <a:p>
            <a:pPr marL="815975" marR="4964430">
              <a:lnSpc>
                <a:spcPts val="4029"/>
              </a:lnSpc>
              <a:spcBef>
                <a:spcPts val="105"/>
              </a:spcBef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than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element's</a:t>
            </a:r>
            <a:r>
              <a:rPr sz="32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actual</a:t>
            </a:r>
            <a:r>
              <a:rPr sz="3200" b="1" spc="-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height,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max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has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no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9F00"/>
                </a:solidFill>
                <a:latin typeface="Calibri"/>
                <a:cs typeface="Calibri"/>
              </a:rPr>
              <a:t>effect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56831" y="3055581"/>
            <a:ext cx="5535295" cy="3281679"/>
            <a:chOff x="6656831" y="3055581"/>
            <a:chExt cx="5535295" cy="32816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6831" y="3055581"/>
              <a:ext cx="5535168" cy="32811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1649" y="3251200"/>
              <a:ext cx="5037328" cy="27114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662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Margins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and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Paddings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531619" y="1254252"/>
            <a:ext cx="9309100" cy="5359400"/>
            <a:chOff x="1531619" y="1254252"/>
            <a:chExt cx="9309100" cy="5359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1619" y="1254252"/>
              <a:ext cx="9308592" cy="32569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183" y="1449070"/>
              <a:ext cx="8739505" cy="2687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36061" y="4148962"/>
              <a:ext cx="2184400" cy="787400"/>
            </a:xfrm>
            <a:custGeom>
              <a:avLst/>
              <a:gdLst/>
              <a:ahLst/>
              <a:cxnLst/>
              <a:rect l="l" t="t" r="r" b="b"/>
              <a:pathLst>
                <a:path w="2184400" h="787400">
                  <a:moveTo>
                    <a:pt x="1820290" y="537337"/>
                  </a:moveTo>
                  <a:lnTo>
                    <a:pt x="1274190" y="537337"/>
                  </a:lnTo>
                  <a:lnTo>
                    <a:pt x="1600073" y="787145"/>
                  </a:lnTo>
                  <a:lnTo>
                    <a:pt x="1820290" y="537337"/>
                  </a:lnTo>
                  <a:close/>
                </a:path>
                <a:path w="2184400" h="787400">
                  <a:moveTo>
                    <a:pt x="2094738" y="0"/>
                  </a:moveTo>
                  <a:lnTo>
                    <a:pt x="89535" y="0"/>
                  </a:lnTo>
                  <a:lnTo>
                    <a:pt x="54649" y="7042"/>
                  </a:lnTo>
                  <a:lnTo>
                    <a:pt x="26193" y="26241"/>
                  </a:lnTo>
                  <a:lnTo>
                    <a:pt x="7024" y="54703"/>
                  </a:lnTo>
                  <a:lnTo>
                    <a:pt x="0" y="89535"/>
                  </a:lnTo>
                  <a:lnTo>
                    <a:pt x="0" y="447801"/>
                  </a:lnTo>
                  <a:lnTo>
                    <a:pt x="7024" y="482633"/>
                  </a:lnTo>
                  <a:lnTo>
                    <a:pt x="26193" y="511095"/>
                  </a:lnTo>
                  <a:lnTo>
                    <a:pt x="54649" y="530294"/>
                  </a:lnTo>
                  <a:lnTo>
                    <a:pt x="89535" y="537337"/>
                  </a:lnTo>
                  <a:lnTo>
                    <a:pt x="2094738" y="537337"/>
                  </a:lnTo>
                  <a:lnTo>
                    <a:pt x="2129643" y="530294"/>
                  </a:lnTo>
                  <a:lnTo>
                    <a:pt x="2158142" y="511095"/>
                  </a:lnTo>
                  <a:lnTo>
                    <a:pt x="2177355" y="482633"/>
                  </a:lnTo>
                  <a:lnTo>
                    <a:pt x="2184400" y="447801"/>
                  </a:lnTo>
                  <a:lnTo>
                    <a:pt x="2184400" y="89535"/>
                  </a:lnTo>
                  <a:lnTo>
                    <a:pt x="2177355" y="54703"/>
                  </a:lnTo>
                  <a:lnTo>
                    <a:pt x="2158142" y="26241"/>
                  </a:lnTo>
                  <a:lnTo>
                    <a:pt x="2129643" y="7042"/>
                  </a:lnTo>
                  <a:lnTo>
                    <a:pt x="2094738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6061" y="4148962"/>
              <a:ext cx="2184400" cy="787400"/>
            </a:xfrm>
            <a:custGeom>
              <a:avLst/>
              <a:gdLst/>
              <a:ahLst/>
              <a:cxnLst/>
              <a:rect l="l" t="t" r="r" b="b"/>
              <a:pathLst>
                <a:path w="2184400" h="787400">
                  <a:moveTo>
                    <a:pt x="0" y="89535"/>
                  </a:moveTo>
                  <a:lnTo>
                    <a:pt x="7024" y="54703"/>
                  </a:lnTo>
                  <a:lnTo>
                    <a:pt x="26193" y="26241"/>
                  </a:lnTo>
                  <a:lnTo>
                    <a:pt x="54649" y="7042"/>
                  </a:lnTo>
                  <a:lnTo>
                    <a:pt x="89535" y="0"/>
                  </a:lnTo>
                  <a:lnTo>
                    <a:pt x="1274190" y="0"/>
                  </a:lnTo>
                  <a:lnTo>
                    <a:pt x="1820290" y="0"/>
                  </a:lnTo>
                  <a:lnTo>
                    <a:pt x="2094738" y="0"/>
                  </a:lnTo>
                  <a:lnTo>
                    <a:pt x="2129643" y="7042"/>
                  </a:lnTo>
                  <a:lnTo>
                    <a:pt x="2158142" y="26241"/>
                  </a:lnTo>
                  <a:lnTo>
                    <a:pt x="2177355" y="54703"/>
                  </a:lnTo>
                  <a:lnTo>
                    <a:pt x="2184400" y="89535"/>
                  </a:lnTo>
                  <a:lnTo>
                    <a:pt x="2184400" y="313436"/>
                  </a:lnTo>
                  <a:lnTo>
                    <a:pt x="2184400" y="447801"/>
                  </a:lnTo>
                  <a:lnTo>
                    <a:pt x="2177355" y="482633"/>
                  </a:lnTo>
                  <a:lnTo>
                    <a:pt x="2158142" y="511095"/>
                  </a:lnTo>
                  <a:lnTo>
                    <a:pt x="2129643" y="530294"/>
                  </a:lnTo>
                  <a:lnTo>
                    <a:pt x="2094738" y="537337"/>
                  </a:lnTo>
                  <a:lnTo>
                    <a:pt x="1820290" y="537337"/>
                  </a:lnTo>
                  <a:lnTo>
                    <a:pt x="1600073" y="787145"/>
                  </a:lnTo>
                  <a:lnTo>
                    <a:pt x="1274190" y="537337"/>
                  </a:lnTo>
                  <a:lnTo>
                    <a:pt x="89535" y="537337"/>
                  </a:lnTo>
                  <a:lnTo>
                    <a:pt x="54649" y="530294"/>
                  </a:lnTo>
                  <a:lnTo>
                    <a:pt x="26193" y="511095"/>
                  </a:lnTo>
                  <a:lnTo>
                    <a:pt x="7024" y="482633"/>
                  </a:lnTo>
                  <a:lnTo>
                    <a:pt x="0" y="447801"/>
                  </a:lnTo>
                  <a:lnTo>
                    <a:pt x="0" y="313436"/>
                  </a:lnTo>
                  <a:lnTo>
                    <a:pt x="0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6767" y="4117847"/>
              <a:ext cx="1411985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5655" y="4117847"/>
              <a:ext cx="570738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3296" y="4117847"/>
              <a:ext cx="909065" cy="6774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69896" y="4531461"/>
              <a:ext cx="7112000" cy="1695450"/>
            </a:xfrm>
            <a:custGeom>
              <a:avLst/>
              <a:gdLst/>
              <a:ahLst/>
              <a:cxnLst/>
              <a:rect l="l" t="t" r="r" b="b"/>
              <a:pathLst>
                <a:path w="7112000" h="1695450">
                  <a:moveTo>
                    <a:pt x="7112000" y="0"/>
                  </a:moveTo>
                  <a:lnTo>
                    <a:pt x="0" y="0"/>
                  </a:lnTo>
                  <a:lnTo>
                    <a:pt x="0" y="1695450"/>
                  </a:lnTo>
                  <a:lnTo>
                    <a:pt x="7112000" y="1695450"/>
                  </a:lnTo>
                  <a:lnTo>
                    <a:pt x="7112000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9896" y="4531461"/>
              <a:ext cx="7112000" cy="1695450"/>
            </a:xfrm>
            <a:custGeom>
              <a:avLst/>
              <a:gdLst/>
              <a:ahLst/>
              <a:cxnLst/>
              <a:rect l="l" t="t" r="r" b="b"/>
              <a:pathLst>
                <a:path w="7112000" h="1695450">
                  <a:moveTo>
                    <a:pt x="0" y="1695450"/>
                  </a:moveTo>
                  <a:lnTo>
                    <a:pt x="7112000" y="1695450"/>
                  </a:lnTo>
                  <a:lnTo>
                    <a:pt x="7112000" y="0"/>
                  </a:lnTo>
                  <a:lnTo>
                    <a:pt x="0" y="0"/>
                  </a:lnTo>
                  <a:lnTo>
                    <a:pt x="0" y="1695450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2524" y="5775642"/>
              <a:ext cx="2266950" cy="729615"/>
            </a:xfrm>
            <a:custGeom>
              <a:avLst/>
              <a:gdLst/>
              <a:ahLst/>
              <a:cxnLst/>
              <a:rect l="l" t="t" r="r" b="b"/>
              <a:pathLst>
                <a:path w="2266950" h="729615">
                  <a:moveTo>
                    <a:pt x="2177415" y="191935"/>
                  </a:moveTo>
                  <a:lnTo>
                    <a:pt x="89535" y="191935"/>
                  </a:lnTo>
                  <a:lnTo>
                    <a:pt x="54703" y="198972"/>
                  </a:lnTo>
                  <a:lnTo>
                    <a:pt x="26241" y="218163"/>
                  </a:lnTo>
                  <a:lnTo>
                    <a:pt x="7042" y="246627"/>
                  </a:lnTo>
                  <a:lnTo>
                    <a:pt x="2" y="281470"/>
                  </a:lnTo>
                  <a:lnTo>
                    <a:pt x="0" y="639648"/>
                  </a:lnTo>
                  <a:lnTo>
                    <a:pt x="7042" y="674501"/>
                  </a:lnTo>
                  <a:lnTo>
                    <a:pt x="26241" y="702960"/>
                  </a:lnTo>
                  <a:lnTo>
                    <a:pt x="54703" y="722147"/>
                  </a:lnTo>
                  <a:lnTo>
                    <a:pt x="89535" y="729183"/>
                  </a:lnTo>
                  <a:lnTo>
                    <a:pt x="2177415" y="729183"/>
                  </a:lnTo>
                  <a:lnTo>
                    <a:pt x="2212246" y="722147"/>
                  </a:lnTo>
                  <a:lnTo>
                    <a:pt x="2240708" y="702960"/>
                  </a:lnTo>
                  <a:lnTo>
                    <a:pt x="2259907" y="674501"/>
                  </a:lnTo>
                  <a:lnTo>
                    <a:pt x="2266950" y="639648"/>
                  </a:lnTo>
                  <a:lnTo>
                    <a:pt x="2266947" y="281470"/>
                  </a:lnTo>
                  <a:lnTo>
                    <a:pt x="2259907" y="246627"/>
                  </a:lnTo>
                  <a:lnTo>
                    <a:pt x="2240708" y="218163"/>
                  </a:lnTo>
                  <a:lnTo>
                    <a:pt x="2212246" y="198972"/>
                  </a:lnTo>
                  <a:lnTo>
                    <a:pt x="2177415" y="191935"/>
                  </a:lnTo>
                  <a:close/>
                </a:path>
                <a:path w="2266950" h="729615">
                  <a:moveTo>
                    <a:pt x="457073" y="0"/>
                  </a:moveTo>
                  <a:lnTo>
                    <a:pt x="377825" y="191935"/>
                  </a:lnTo>
                  <a:lnTo>
                    <a:pt x="944499" y="191935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2524" y="5775642"/>
              <a:ext cx="2266950" cy="729615"/>
            </a:xfrm>
            <a:custGeom>
              <a:avLst/>
              <a:gdLst/>
              <a:ahLst/>
              <a:cxnLst/>
              <a:rect l="l" t="t" r="r" b="b"/>
              <a:pathLst>
                <a:path w="2266950" h="729615">
                  <a:moveTo>
                    <a:pt x="0" y="281482"/>
                  </a:moveTo>
                  <a:lnTo>
                    <a:pt x="7042" y="246627"/>
                  </a:lnTo>
                  <a:lnTo>
                    <a:pt x="26241" y="218163"/>
                  </a:lnTo>
                  <a:lnTo>
                    <a:pt x="54703" y="198972"/>
                  </a:lnTo>
                  <a:lnTo>
                    <a:pt x="89535" y="191935"/>
                  </a:lnTo>
                  <a:lnTo>
                    <a:pt x="377825" y="191935"/>
                  </a:lnTo>
                  <a:lnTo>
                    <a:pt x="457073" y="0"/>
                  </a:lnTo>
                  <a:lnTo>
                    <a:pt x="944499" y="191935"/>
                  </a:lnTo>
                  <a:lnTo>
                    <a:pt x="2177415" y="191935"/>
                  </a:lnTo>
                  <a:lnTo>
                    <a:pt x="2212246" y="198972"/>
                  </a:lnTo>
                  <a:lnTo>
                    <a:pt x="2240708" y="218163"/>
                  </a:lnTo>
                  <a:lnTo>
                    <a:pt x="2259907" y="246627"/>
                  </a:lnTo>
                  <a:lnTo>
                    <a:pt x="2266950" y="281482"/>
                  </a:lnTo>
                  <a:lnTo>
                    <a:pt x="2266950" y="415785"/>
                  </a:lnTo>
                  <a:lnTo>
                    <a:pt x="2266950" y="639648"/>
                  </a:lnTo>
                  <a:lnTo>
                    <a:pt x="2259907" y="674501"/>
                  </a:lnTo>
                  <a:lnTo>
                    <a:pt x="2240708" y="702960"/>
                  </a:lnTo>
                  <a:lnTo>
                    <a:pt x="2212246" y="722147"/>
                  </a:lnTo>
                  <a:lnTo>
                    <a:pt x="2177415" y="729183"/>
                  </a:lnTo>
                  <a:lnTo>
                    <a:pt x="944499" y="729183"/>
                  </a:lnTo>
                  <a:lnTo>
                    <a:pt x="377825" y="729183"/>
                  </a:lnTo>
                  <a:lnTo>
                    <a:pt x="89535" y="729183"/>
                  </a:lnTo>
                  <a:lnTo>
                    <a:pt x="54703" y="722147"/>
                  </a:lnTo>
                  <a:lnTo>
                    <a:pt x="26241" y="702960"/>
                  </a:lnTo>
                  <a:lnTo>
                    <a:pt x="7042" y="674501"/>
                  </a:lnTo>
                  <a:lnTo>
                    <a:pt x="0" y="639648"/>
                  </a:lnTo>
                  <a:lnTo>
                    <a:pt x="0" y="415785"/>
                  </a:lnTo>
                  <a:lnTo>
                    <a:pt x="0" y="281470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5087" y="5935980"/>
              <a:ext cx="1411986" cy="6774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3975" y="5935980"/>
              <a:ext cx="570738" cy="6774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1616" y="5935980"/>
              <a:ext cx="1245869" cy="67741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10042" y="5024755"/>
              <a:ext cx="2464435" cy="537210"/>
            </a:xfrm>
            <a:custGeom>
              <a:avLst/>
              <a:gdLst/>
              <a:ahLst/>
              <a:cxnLst/>
              <a:rect l="l" t="t" r="r" b="b"/>
              <a:pathLst>
                <a:path w="2464434" h="537210">
                  <a:moveTo>
                    <a:pt x="2374518" y="0"/>
                  </a:moveTo>
                  <a:lnTo>
                    <a:pt x="369188" y="0"/>
                  </a:lnTo>
                  <a:lnTo>
                    <a:pt x="334357" y="7024"/>
                  </a:lnTo>
                  <a:lnTo>
                    <a:pt x="305895" y="26193"/>
                  </a:lnTo>
                  <a:lnTo>
                    <a:pt x="286696" y="54649"/>
                  </a:lnTo>
                  <a:lnTo>
                    <a:pt x="279653" y="89535"/>
                  </a:lnTo>
                  <a:lnTo>
                    <a:pt x="0" y="181356"/>
                  </a:lnTo>
                  <a:lnTo>
                    <a:pt x="279653" y="223774"/>
                  </a:lnTo>
                  <a:lnTo>
                    <a:pt x="279653" y="447675"/>
                  </a:lnTo>
                  <a:lnTo>
                    <a:pt x="286696" y="482506"/>
                  </a:lnTo>
                  <a:lnTo>
                    <a:pt x="305895" y="510968"/>
                  </a:lnTo>
                  <a:lnTo>
                    <a:pt x="334357" y="530167"/>
                  </a:lnTo>
                  <a:lnTo>
                    <a:pt x="369188" y="537210"/>
                  </a:lnTo>
                  <a:lnTo>
                    <a:pt x="2374518" y="537210"/>
                  </a:lnTo>
                  <a:lnTo>
                    <a:pt x="2409404" y="530167"/>
                  </a:lnTo>
                  <a:lnTo>
                    <a:pt x="2437860" y="510968"/>
                  </a:lnTo>
                  <a:lnTo>
                    <a:pt x="2457029" y="482506"/>
                  </a:lnTo>
                  <a:lnTo>
                    <a:pt x="2464054" y="447675"/>
                  </a:lnTo>
                  <a:lnTo>
                    <a:pt x="2464054" y="89535"/>
                  </a:lnTo>
                  <a:lnTo>
                    <a:pt x="2457029" y="54649"/>
                  </a:lnTo>
                  <a:lnTo>
                    <a:pt x="2437860" y="26193"/>
                  </a:lnTo>
                  <a:lnTo>
                    <a:pt x="2409404" y="7024"/>
                  </a:lnTo>
                  <a:lnTo>
                    <a:pt x="2374518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10042" y="5024755"/>
              <a:ext cx="2464435" cy="537210"/>
            </a:xfrm>
            <a:custGeom>
              <a:avLst/>
              <a:gdLst/>
              <a:ahLst/>
              <a:cxnLst/>
              <a:rect l="l" t="t" r="r" b="b"/>
              <a:pathLst>
                <a:path w="2464434" h="537210">
                  <a:moveTo>
                    <a:pt x="279653" y="89535"/>
                  </a:moveTo>
                  <a:lnTo>
                    <a:pt x="286696" y="54649"/>
                  </a:lnTo>
                  <a:lnTo>
                    <a:pt x="305895" y="26193"/>
                  </a:lnTo>
                  <a:lnTo>
                    <a:pt x="334357" y="7024"/>
                  </a:lnTo>
                  <a:lnTo>
                    <a:pt x="369188" y="0"/>
                  </a:lnTo>
                  <a:lnTo>
                    <a:pt x="643762" y="0"/>
                  </a:lnTo>
                  <a:lnTo>
                    <a:pt x="1189862" y="0"/>
                  </a:lnTo>
                  <a:lnTo>
                    <a:pt x="2374518" y="0"/>
                  </a:lnTo>
                  <a:lnTo>
                    <a:pt x="2409404" y="7024"/>
                  </a:lnTo>
                  <a:lnTo>
                    <a:pt x="2437860" y="26193"/>
                  </a:lnTo>
                  <a:lnTo>
                    <a:pt x="2457029" y="54649"/>
                  </a:lnTo>
                  <a:lnTo>
                    <a:pt x="2464054" y="89535"/>
                  </a:lnTo>
                  <a:lnTo>
                    <a:pt x="2464054" y="223774"/>
                  </a:lnTo>
                  <a:lnTo>
                    <a:pt x="2464054" y="447675"/>
                  </a:lnTo>
                  <a:lnTo>
                    <a:pt x="2457029" y="482506"/>
                  </a:lnTo>
                  <a:lnTo>
                    <a:pt x="2437860" y="510968"/>
                  </a:lnTo>
                  <a:lnTo>
                    <a:pt x="2409404" y="530167"/>
                  </a:lnTo>
                  <a:lnTo>
                    <a:pt x="2374518" y="537210"/>
                  </a:lnTo>
                  <a:lnTo>
                    <a:pt x="1189862" y="537210"/>
                  </a:lnTo>
                  <a:lnTo>
                    <a:pt x="643762" y="537210"/>
                  </a:lnTo>
                  <a:lnTo>
                    <a:pt x="369188" y="537210"/>
                  </a:lnTo>
                  <a:lnTo>
                    <a:pt x="334357" y="530167"/>
                  </a:lnTo>
                  <a:lnTo>
                    <a:pt x="305895" y="510968"/>
                  </a:lnTo>
                  <a:lnTo>
                    <a:pt x="286696" y="482506"/>
                  </a:lnTo>
                  <a:lnTo>
                    <a:pt x="279653" y="447675"/>
                  </a:lnTo>
                  <a:lnTo>
                    <a:pt x="279653" y="223774"/>
                  </a:lnTo>
                  <a:lnTo>
                    <a:pt x="0" y="181356"/>
                  </a:lnTo>
                  <a:lnTo>
                    <a:pt x="279653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4423" y="4992623"/>
              <a:ext cx="1411985" cy="67741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3312" y="4992623"/>
              <a:ext cx="570738" cy="6774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0951" y="4992623"/>
              <a:ext cx="1078229" cy="67741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143747" y="5063744"/>
            <a:ext cx="187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margin-left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91428" y="4117847"/>
            <a:ext cx="2686050" cy="842644"/>
            <a:chOff x="5591428" y="4117847"/>
            <a:chExt cx="2686050" cy="842644"/>
          </a:xfrm>
        </p:grpSpPr>
        <p:sp>
          <p:nvSpPr>
            <p:cNvPr id="28" name="object 28"/>
            <p:cNvSpPr/>
            <p:nvPr/>
          </p:nvSpPr>
          <p:spPr>
            <a:xfrm>
              <a:off x="5600953" y="4148962"/>
              <a:ext cx="2667000" cy="802005"/>
            </a:xfrm>
            <a:custGeom>
              <a:avLst/>
              <a:gdLst/>
              <a:ahLst/>
              <a:cxnLst/>
              <a:rect l="l" t="t" r="r" b="b"/>
              <a:pathLst>
                <a:path w="2667000" h="802004">
                  <a:moveTo>
                    <a:pt x="1111250" y="537337"/>
                  </a:moveTo>
                  <a:lnTo>
                    <a:pt x="444500" y="537337"/>
                  </a:lnTo>
                  <a:lnTo>
                    <a:pt x="564769" y="801497"/>
                  </a:lnTo>
                  <a:lnTo>
                    <a:pt x="1111250" y="537337"/>
                  </a:lnTo>
                  <a:close/>
                </a:path>
                <a:path w="2667000" h="802004">
                  <a:moveTo>
                    <a:pt x="2577465" y="0"/>
                  </a:moveTo>
                  <a:lnTo>
                    <a:pt x="89535" y="0"/>
                  </a:lnTo>
                  <a:lnTo>
                    <a:pt x="54703" y="7042"/>
                  </a:lnTo>
                  <a:lnTo>
                    <a:pt x="26241" y="26241"/>
                  </a:lnTo>
                  <a:lnTo>
                    <a:pt x="7042" y="54703"/>
                  </a:lnTo>
                  <a:lnTo>
                    <a:pt x="0" y="89535"/>
                  </a:lnTo>
                  <a:lnTo>
                    <a:pt x="0" y="447801"/>
                  </a:lnTo>
                  <a:lnTo>
                    <a:pt x="7042" y="482633"/>
                  </a:lnTo>
                  <a:lnTo>
                    <a:pt x="26241" y="511095"/>
                  </a:lnTo>
                  <a:lnTo>
                    <a:pt x="54703" y="530294"/>
                  </a:lnTo>
                  <a:lnTo>
                    <a:pt x="89535" y="537337"/>
                  </a:lnTo>
                  <a:lnTo>
                    <a:pt x="2577465" y="537337"/>
                  </a:lnTo>
                  <a:lnTo>
                    <a:pt x="2612350" y="530294"/>
                  </a:lnTo>
                  <a:lnTo>
                    <a:pt x="2640806" y="511095"/>
                  </a:lnTo>
                  <a:lnTo>
                    <a:pt x="2659975" y="482633"/>
                  </a:lnTo>
                  <a:lnTo>
                    <a:pt x="2667000" y="447801"/>
                  </a:lnTo>
                  <a:lnTo>
                    <a:pt x="2667000" y="89535"/>
                  </a:lnTo>
                  <a:lnTo>
                    <a:pt x="2659975" y="54703"/>
                  </a:lnTo>
                  <a:lnTo>
                    <a:pt x="2640806" y="26241"/>
                  </a:lnTo>
                  <a:lnTo>
                    <a:pt x="2612350" y="7042"/>
                  </a:lnTo>
                  <a:lnTo>
                    <a:pt x="2577465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00953" y="4148962"/>
              <a:ext cx="2667000" cy="802005"/>
            </a:xfrm>
            <a:custGeom>
              <a:avLst/>
              <a:gdLst/>
              <a:ahLst/>
              <a:cxnLst/>
              <a:rect l="l" t="t" r="r" b="b"/>
              <a:pathLst>
                <a:path w="2667000" h="802004">
                  <a:moveTo>
                    <a:pt x="0" y="89535"/>
                  </a:moveTo>
                  <a:lnTo>
                    <a:pt x="7042" y="54703"/>
                  </a:lnTo>
                  <a:lnTo>
                    <a:pt x="26241" y="26241"/>
                  </a:lnTo>
                  <a:lnTo>
                    <a:pt x="54703" y="7042"/>
                  </a:lnTo>
                  <a:lnTo>
                    <a:pt x="89535" y="0"/>
                  </a:lnTo>
                  <a:lnTo>
                    <a:pt x="444500" y="0"/>
                  </a:lnTo>
                  <a:lnTo>
                    <a:pt x="1111250" y="0"/>
                  </a:lnTo>
                  <a:lnTo>
                    <a:pt x="2577465" y="0"/>
                  </a:lnTo>
                  <a:lnTo>
                    <a:pt x="2612350" y="7042"/>
                  </a:lnTo>
                  <a:lnTo>
                    <a:pt x="2640806" y="26241"/>
                  </a:lnTo>
                  <a:lnTo>
                    <a:pt x="2659975" y="54703"/>
                  </a:lnTo>
                  <a:lnTo>
                    <a:pt x="2667000" y="89535"/>
                  </a:lnTo>
                  <a:lnTo>
                    <a:pt x="2667000" y="313436"/>
                  </a:lnTo>
                  <a:lnTo>
                    <a:pt x="2667000" y="447801"/>
                  </a:lnTo>
                  <a:lnTo>
                    <a:pt x="2659975" y="482633"/>
                  </a:lnTo>
                  <a:lnTo>
                    <a:pt x="2640806" y="511095"/>
                  </a:lnTo>
                  <a:lnTo>
                    <a:pt x="2612350" y="530294"/>
                  </a:lnTo>
                  <a:lnTo>
                    <a:pt x="2577465" y="537337"/>
                  </a:lnTo>
                  <a:lnTo>
                    <a:pt x="1111250" y="537337"/>
                  </a:lnTo>
                  <a:lnTo>
                    <a:pt x="564769" y="801497"/>
                  </a:lnTo>
                  <a:lnTo>
                    <a:pt x="444500" y="537337"/>
                  </a:lnTo>
                  <a:lnTo>
                    <a:pt x="89535" y="537337"/>
                  </a:lnTo>
                  <a:lnTo>
                    <a:pt x="54703" y="530294"/>
                  </a:lnTo>
                  <a:lnTo>
                    <a:pt x="26241" y="511095"/>
                  </a:lnTo>
                  <a:lnTo>
                    <a:pt x="7042" y="482633"/>
                  </a:lnTo>
                  <a:lnTo>
                    <a:pt x="0" y="447801"/>
                  </a:lnTo>
                  <a:lnTo>
                    <a:pt x="0" y="313436"/>
                  </a:lnTo>
                  <a:lnTo>
                    <a:pt x="0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9467" y="4117847"/>
              <a:ext cx="1411986" cy="6774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8355" y="4117847"/>
              <a:ext cx="570738" cy="6774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995" y="4117847"/>
              <a:ext cx="1415033" cy="67741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101342" y="4129738"/>
            <a:ext cx="5937885" cy="22682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185545">
              <a:lnSpc>
                <a:spcPct val="100000"/>
              </a:lnSpc>
              <a:spcBef>
                <a:spcPts val="555"/>
              </a:spcBef>
              <a:tabLst>
                <a:tab pos="3738879" algn="l"/>
              </a:tabLst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margin-top	margin-bottom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400" b="1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4530" marR="364490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400" b="1" spc="1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400" b="1" dirty="0">
                <a:latin typeface="Consolas"/>
                <a:cs typeface="Consolas"/>
              </a:rPr>
              <a:t>; 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400" b="1" dirty="0">
                <a:latin typeface="Consolas"/>
                <a:cs typeface="Consolas"/>
              </a:rPr>
              <a:t>: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30px</a:t>
            </a:r>
            <a:r>
              <a:rPr sz="2400" b="1" spc="2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30px</a:t>
            </a:r>
            <a:r>
              <a:rPr sz="2400" b="1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30px</a:t>
            </a:r>
            <a:r>
              <a:rPr sz="2400" b="1" spc="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30px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61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2984500">
              <a:lnSpc>
                <a:spcPts val="2615"/>
              </a:lnSpc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margin-right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06789" y="3262884"/>
            <a:ext cx="2461260" cy="677545"/>
            <a:chOff x="9106789" y="3262884"/>
            <a:chExt cx="2461260" cy="677545"/>
          </a:xfrm>
        </p:grpSpPr>
        <p:sp>
          <p:nvSpPr>
            <p:cNvPr id="35" name="object 35"/>
            <p:cNvSpPr/>
            <p:nvPr/>
          </p:nvSpPr>
          <p:spPr>
            <a:xfrm>
              <a:off x="9116314" y="3293999"/>
              <a:ext cx="2442210" cy="537210"/>
            </a:xfrm>
            <a:custGeom>
              <a:avLst/>
              <a:gdLst/>
              <a:ahLst/>
              <a:cxnLst/>
              <a:rect l="l" t="t" r="r" b="b"/>
              <a:pathLst>
                <a:path w="2442209" h="537210">
                  <a:moveTo>
                    <a:pt x="0" y="18668"/>
                  </a:moveTo>
                  <a:lnTo>
                    <a:pt x="257301" y="223900"/>
                  </a:lnTo>
                  <a:lnTo>
                    <a:pt x="257301" y="447675"/>
                  </a:lnTo>
                  <a:lnTo>
                    <a:pt x="264326" y="482560"/>
                  </a:lnTo>
                  <a:lnTo>
                    <a:pt x="283495" y="511016"/>
                  </a:lnTo>
                  <a:lnTo>
                    <a:pt x="311951" y="530185"/>
                  </a:lnTo>
                  <a:lnTo>
                    <a:pt x="346836" y="537209"/>
                  </a:lnTo>
                  <a:lnTo>
                    <a:pt x="2352039" y="537209"/>
                  </a:lnTo>
                  <a:lnTo>
                    <a:pt x="2386945" y="530185"/>
                  </a:lnTo>
                  <a:lnTo>
                    <a:pt x="2415444" y="511016"/>
                  </a:lnTo>
                  <a:lnTo>
                    <a:pt x="2434657" y="482560"/>
                  </a:lnTo>
                  <a:lnTo>
                    <a:pt x="2441702" y="447675"/>
                  </a:lnTo>
                  <a:lnTo>
                    <a:pt x="2441702" y="89535"/>
                  </a:lnTo>
                  <a:lnTo>
                    <a:pt x="257301" y="89535"/>
                  </a:lnTo>
                  <a:lnTo>
                    <a:pt x="0" y="18668"/>
                  </a:lnTo>
                  <a:close/>
                </a:path>
                <a:path w="2442209" h="537210">
                  <a:moveTo>
                    <a:pt x="2352039" y="0"/>
                  </a:moveTo>
                  <a:lnTo>
                    <a:pt x="346836" y="0"/>
                  </a:lnTo>
                  <a:lnTo>
                    <a:pt x="311951" y="7042"/>
                  </a:lnTo>
                  <a:lnTo>
                    <a:pt x="283495" y="26241"/>
                  </a:lnTo>
                  <a:lnTo>
                    <a:pt x="264326" y="54703"/>
                  </a:lnTo>
                  <a:lnTo>
                    <a:pt x="257301" y="89535"/>
                  </a:lnTo>
                  <a:lnTo>
                    <a:pt x="2441702" y="89535"/>
                  </a:lnTo>
                  <a:lnTo>
                    <a:pt x="2434657" y="54703"/>
                  </a:lnTo>
                  <a:lnTo>
                    <a:pt x="2415444" y="26241"/>
                  </a:lnTo>
                  <a:lnTo>
                    <a:pt x="2386945" y="7042"/>
                  </a:lnTo>
                  <a:lnTo>
                    <a:pt x="2352039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16314" y="3293999"/>
              <a:ext cx="2442210" cy="537210"/>
            </a:xfrm>
            <a:custGeom>
              <a:avLst/>
              <a:gdLst/>
              <a:ahLst/>
              <a:cxnLst/>
              <a:rect l="l" t="t" r="r" b="b"/>
              <a:pathLst>
                <a:path w="2442209" h="537210">
                  <a:moveTo>
                    <a:pt x="257301" y="89535"/>
                  </a:moveTo>
                  <a:lnTo>
                    <a:pt x="264326" y="54703"/>
                  </a:lnTo>
                  <a:lnTo>
                    <a:pt x="283495" y="26241"/>
                  </a:lnTo>
                  <a:lnTo>
                    <a:pt x="311951" y="7042"/>
                  </a:lnTo>
                  <a:lnTo>
                    <a:pt x="346836" y="0"/>
                  </a:lnTo>
                  <a:lnTo>
                    <a:pt x="621283" y="0"/>
                  </a:lnTo>
                  <a:lnTo>
                    <a:pt x="1167383" y="0"/>
                  </a:lnTo>
                  <a:lnTo>
                    <a:pt x="2352039" y="0"/>
                  </a:lnTo>
                  <a:lnTo>
                    <a:pt x="2386945" y="7042"/>
                  </a:lnTo>
                  <a:lnTo>
                    <a:pt x="2415444" y="26241"/>
                  </a:lnTo>
                  <a:lnTo>
                    <a:pt x="2434657" y="54703"/>
                  </a:lnTo>
                  <a:lnTo>
                    <a:pt x="2441702" y="89535"/>
                  </a:lnTo>
                  <a:lnTo>
                    <a:pt x="2441702" y="223900"/>
                  </a:lnTo>
                  <a:lnTo>
                    <a:pt x="2441702" y="447675"/>
                  </a:lnTo>
                  <a:lnTo>
                    <a:pt x="2434657" y="482560"/>
                  </a:lnTo>
                  <a:lnTo>
                    <a:pt x="2415444" y="511016"/>
                  </a:lnTo>
                  <a:lnTo>
                    <a:pt x="2386945" y="530185"/>
                  </a:lnTo>
                  <a:lnTo>
                    <a:pt x="2352039" y="537209"/>
                  </a:lnTo>
                  <a:lnTo>
                    <a:pt x="1167383" y="537209"/>
                  </a:lnTo>
                  <a:lnTo>
                    <a:pt x="621283" y="537209"/>
                  </a:lnTo>
                  <a:lnTo>
                    <a:pt x="346836" y="537209"/>
                  </a:lnTo>
                  <a:lnTo>
                    <a:pt x="311951" y="530185"/>
                  </a:lnTo>
                  <a:lnTo>
                    <a:pt x="283495" y="511016"/>
                  </a:lnTo>
                  <a:lnTo>
                    <a:pt x="264326" y="482560"/>
                  </a:lnTo>
                  <a:lnTo>
                    <a:pt x="257301" y="447675"/>
                  </a:lnTo>
                  <a:lnTo>
                    <a:pt x="257301" y="223900"/>
                  </a:lnTo>
                  <a:lnTo>
                    <a:pt x="0" y="18668"/>
                  </a:lnTo>
                  <a:lnTo>
                    <a:pt x="257301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85020" y="3262884"/>
              <a:ext cx="1581150" cy="67741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864343" y="3332733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padding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4509" y="2362200"/>
            <a:ext cx="1706245" cy="677545"/>
            <a:chOff x="624509" y="2362200"/>
            <a:chExt cx="1706245" cy="677545"/>
          </a:xfrm>
        </p:grpSpPr>
        <p:sp>
          <p:nvSpPr>
            <p:cNvPr id="40" name="object 40"/>
            <p:cNvSpPr/>
            <p:nvPr/>
          </p:nvSpPr>
          <p:spPr>
            <a:xfrm>
              <a:off x="634034" y="2393950"/>
              <a:ext cx="1687195" cy="537845"/>
            </a:xfrm>
            <a:custGeom>
              <a:avLst/>
              <a:gdLst/>
              <a:ahLst/>
              <a:cxnLst/>
              <a:rect l="l" t="t" r="r" b="b"/>
              <a:pathLst>
                <a:path w="1687195" h="537844">
                  <a:moveTo>
                    <a:pt x="1339164" y="0"/>
                  </a:moveTo>
                  <a:lnTo>
                    <a:pt x="89547" y="0"/>
                  </a:lnTo>
                  <a:lnTo>
                    <a:pt x="54692" y="7042"/>
                  </a:lnTo>
                  <a:lnTo>
                    <a:pt x="26228" y="26241"/>
                  </a:lnTo>
                  <a:lnTo>
                    <a:pt x="7037" y="54703"/>
                  </a:lnTo>
                  <a:lnTo>
                    <a:pt x="0" y="89535"/>
                  </a:lnTo>
                  <a:lnTo>
                    <a:pt x="0" y="447801"/>
                  </a:lnTo>
                  <a:lnTo>
                    <a:pt x="7037" y="482633"/>
                  </a:lnTo>
                  <a:lnTo>
                    <a:pt x="26228" y="511095"/>
                  </a:lnTo>
                  <a:lnTo>
                    <a:pt x="54692" y="530294"/>
                  </a:lnTo>
                  <a:lnTo>
                    <a:pt x="89547" y="537337"/>
                  </a:lnTo>
                  <a:lnTo>
                    <a:pt x="1339164" y="537337"/>
                  </a:lnTo>
                  <a:lnTo>
                    <a:pt x="1374049" y="530294"/>
                  </a:lnTo>
                  <a:lnTo>
                    <a:pt x="1402505" y="511095"/>
                  </a:lnTo>
                  <a:lnTo>
                    <a:pt x="1421674" y="482633"/>
                  </a:lnTo>
                  <a:lnTo>
                    <a:pt x="1428699" y="447801"/>
                  </a:lnTo>
                  <a:lnTo>
                    <a:pt x="1645949" y="447801"/>
                  </a:lnTo>
                  <a:lnTo>
                    <a:pt x="1428699" y="313436"/>
                  </a:lnTo>
                  <a:lnTo>
                    <a:pt x="1428699" y="89535"/>
                  </a:lnTo>
                  <a:lnTo>
                    <a:pt x="1421674" y="54703"/>
                  </a:lnTo>
                  <a:lnTo>
                    <a:pt x="1402505" y="26241"/>
                  </a:lnTo>
                  <a:lnTo>
                    <a:pt x="1374049" y="7042"/>
                  </a:lnTo>
                  <a:lnTo>
                    <a:pt x="1339164" y="0"/>
                  </a:lnTo>
                  <a:close/>
                </a:path>
                <a:path w="1687195" h="537844">
                  <a:moveTo>
                    <a:pt x="1645949" y="447801"/>
                  </a:moveTo>
                  <a:lnTo>
                    <a:pt x="1428699" y="447801"/>
                  </a:lnTo>
                  <a:lnTo>
                    <a:pt x="1687017" y="473201"/>
                  </a:lnTo>
                  <a:lnTo>
                    <a:pt x="1645949" y="447801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034" y="2393950"/>
              <a:ext cx="1687195" cy="537845"/>
            </a:xfrm>
            <a:custGeom>
              <a:avLst/>
              <a:gdLst/>
              <a:ahLst/>
              <a:cxnLst/>
              <a:rect l="l" t="t" r="r" b="b"/>
              <a:pathLst>
                <a:path w="1687195" h="537844">
                  <a:moveTo>
                    <a:pt x="0" y="89535"/>
                  </a:moveTo>
                  <a:lnTo>
                    <a:pt x="7037" y="54703"/>
                  </a:lnTo>
                  <a:lnTo>
                    <a:pt x="26228" y="26241"/>
                  </a:lnTo>
                  <a:lnTo>
                    <a:pt x="54692" y="7042"/>
                  </a:lnTo>
                  <a:lnTo>
                    <a:pt x="89547" y="0"/>
                  </a:lnTo>
                  <a:lnTo>
                    <a:pt x="833450" y="0"/>
                  </a:lnTo>
                  <a:lnTo>
                    <a:pt x="1190574" y="0"/>
                  </a:lnTo>
                  <a:lnTo>
                    <a:pt x="1339164" y="0"/>
                  </a:lnTo>
                  <a:lnTo>
                    <a:pt x="1374049" y="7042"/>
                  </a:lnTo>
                  <a:lnTo>
                    <a:pt x="1402505" y="26241"/>
                  </a:lnTo>
                  <a:lnTo>
                    <a:pt x="1421674" y="54703"/>
                  </a:lnTo>
                  <a:lnTo>
                    <a:pt x="1428699" y="89535"/>
                  </a:lnTo>
                  <a:lnTo>
                    <a:pt x="1428699" y="313436"/>
                  </a:lnTo>
                  <a:lnTo>
                    <a:pt x="1687017" y="473201"/>
                  </a:lnTo>
                  <a:lnTo>
                    <a:pt x="1428699" y="447801"/>
                  </a:lnTo>
                  <a:lnTo>
                    <a:pt x="1421674" y="482633"/>
                  </a:lnTo>
                  <a:lnTo>
                    <a:pt x="1402505" y="511095"/>
                  </a:lnTo>
                  <a:lnTo>
                    <a:pt x="1374049" y="530294"/>
                  </a:lnTo>
                  <a:lnTo>
                    <a:pt x="1339164" y="537337"/>
                  </a:lnTo>
                  <a:lnTo>
                    <a:pt x="1190574" y="537337"/>
                  </a:lnTo>
                  <a:lnTo>
                    <a:pt x="833450" y="537337"/>
                  </a:lnTo>
                  <a:lnTo>
                    <a:pt x="89547" y="537337"/>
                  </a:lnTo>
                  <a:lnTo>
                    <a:pt x="54692" y="530294"/>
                  </a:lnTo>
                  <a:lnTo>
                    <a:pt x="26228" y="511095"/>
                  </a:lnTo>
                  <a:lnTo>
                    <a:pt x="7037" y="482633"/>
                  </a:lnTo>
                  <a:lnTo>
                    <a:pt x="0" y="447801"/>
                  </a:lnTo>
                  <a:lnTo>
                    <a:pt x="0" y="313436"/>
                  </a:lnTo>
                  <a:lnTo>
                    <a:pt x="0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3795" y="2362200"/>
              <a:ext cx="1411986" cy="67741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31291" y="2432126"/>
            <a:ext cx="10331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ma</a:t>
            </a:r>
            <a:r>
              <a:rPr sz="2400" b="1" spc="5" dirty="0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gin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223" y="1192479"/>
            <a:ext cx="4954270" cy="103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Margin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–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0"/>
              </a:spcBef>
            </a:pP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outside</a:t>
            </a:r>
            <a:r>
              <a:rPr sz="32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662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Margins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and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Paddings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800088" y="2293636"/>
            <a:ext cx="4658995" cy="4564380"/>
            <a:chOff x="6800088" y="2293636"/>
            <a:chExt cx="4658995" cy="45643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088" y="2293636"/>
              <a:ext cx="4658867" cy="45643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795" y="2489669"/>
              <a:ext cx="4088510" cy="40885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27140" y="1197051"/>
            <a:ext cx="4782820" cy="10864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73380" marR="5080" indent="-361315">
              <a:lnSpc>
                <a:spcPts val="427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Padding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–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inside</a:t>
            </a:r>
            <a:r>
              <a:rPr sz="34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568" y="2289046"/>
            <a:ext cx="4663440" cy="4569460"/>
            <a:chOff x="734568" y="2289046"/>
            <a:chExt cx="4663440" cy="45694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568" y="2289046"/>
              <a:ext cx="4663439" cy="45689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160" y="2484208"/>
              <a:ext cx="4093972" cy="4093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5578"/>
            <a:ext cx="10833735" cy="24549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3380" marR="5080" indent="-361315">
              <a:lnSpc>
                <a:spcPts val="4540"/>
              </a:lnSpc>
              <a:spcBef>
                <a:spcPts val="6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margin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CSS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margin area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all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four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sides 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element.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It is 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shorthand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margin-top,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margin-right,</a:t>
            </a:r>
            <a:r>
              <a:rPr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margin-bottom,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margin-left</a:t>
            </a:r>
            <a:endParaRPr sz="36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2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i="1" u="heavy" spc="-2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153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Margin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4316095" y="4643958"/>
            <a:ext cx="3559810" cy="141668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margin:</a:t>
            </a:r>
            <a:r>
              <a:rPr sz="2400" b="1" spc="-3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50px;</a:t>
            </a:r>
            <a:endParaRPr sz="24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530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Margin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51281" y="1469161"/>
            <a:ext cx="7219315" cy="1215390"/>
          </a:xfrm>
          <a:custGeom>
            <a:avLst/>
            <a:gdLst/>
            <a:ahLst/>
            <a:cxnLst/>
            <a:rect l="l" t="t" r="r" b="b"/>
            <a:pathLst>
              <a:path w="7219315" h="1215389">
                <a:moveTo>
                  <a:pt x="7219315" y="0"/>
                </a:moveTo>
                <a:lnTo>
                  <a:pt x="0" y="0"/>
                </a:lnTo>
                <a:lnTo>
                  <a:pt x="0" y="1214983"/>
                </a:lnTo>
                <a:lnTo>
                  <a:pt x="7219315" y="1214983"/>
                </a:lnTo>
                <a:lnTo>
                  <a:pt x="7219315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1281" y="1469161"/>
            <a:ext cx="7219315" cy="121539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43510">
              <a:lnSpc>
                <a:spcPts val="2730"/>
              </a:lnSpc>
              <a:spcBef>
                <a:spcPts val="43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&lt;button</a:t>
            </a:r>
            <a:r>
              <a:rPr sz="2400" b="1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class="first"&gt;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Element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&lt;/button&gt;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585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&lt;button</a:t>
            </a:r>
            <a:r>
              <a:rPr sz="2400" b="1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class="second"&gt;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Element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&lt;/button&gt;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735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&lt;button</a:t>
            </a:r>
            <a:r>
              <a:rPr sz="2400" b="1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class="third"&gt;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Element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&lt;/button&gt;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69" y="3038094"/>
            <a:ext cx="4790440" cy="3402965"/>
          </a:xfrm>
          <a:custGeom>
            <a:avLst/>
            <a:gdLst/>
            <a:ahLst/>
            <a:cxnLst/>
            <a:rect l="l" t="t" r="r" b="b"/>
            <a:pathLst>
              <a:path w="4790440" h="3402965">
                <a:moveTo>
                  <a:pt x="4790313" y="0"/>
                </a:moveTo>
                <a:lnTo>
                  <a:pt x="0" y="0"/>
                </a:lnTo>
                <a:lnTo>
                  <a:pt x="0" y="3402711"/>
                </a:lnTo>
                <a:lnTo>
                  <a:pt x="4790313" y="3402711"/>
                </a:lnTo>
                <a:lnTo>
                  <a:pt x="4790313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94959" y="1362495"/>
            <a:ext cx="5979160" cy="5455920"/>
            <a:chOff x="5394959" y="1362495"/>
            <a:chExt cx="5979160" cy="54559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9" y="3439680"/>
              <a:ext cx="2740024" cy="2778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9650" y="3635184"/>
              <a:ext cx="2171192" cy="22085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1059" y="1362495"/>
              <a:ext cx="2892679" cy="54559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5877" y="1557527"/>
              <a:ext cx="2323846" cy="48856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1723" y="4511675"/>
              <a:ext cx="600075" cy="455930"/>
            </a:xfrm>
            <a:custGeom>
              <a:avLst/>
              <a:gdLst/>
              <a:ahLst/>
              <a:cxnLst/>
              <a:rect l="l" t="t" r="r" b="b"/>
              <a:pathLst>
                <a:path w="600075" h="455929">
                  <a:moveTo>
                    <a:pt x="372236" y="0"/>
                  </a:moveTo>
                  <a:lnTo>
                    <a:pt x="372236" y="113918"/>
                  </a:lnTo>
                  <a:lnTo>
                    <a:pt x="0" y="113918"/>
                  </a:lnTo>
                  <a:lnTo>
                    <a:pt x="0" y="341630"/>
                  </a:lnTo>
                  <a:lnTo>
                    <a:pt x="372236" y="341630"/>
                  </a:lnTo>
                  <a:lnTo>
                    <a:pt x="372236" y="455549"/>
                  </a:lnTo>
                  <a:lnTo>
                    <a:pt x="599948" y="227711"/>
                  </a:lnTo>
                  <a:lnTo>
                    <a:pt x="372236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1723" y="4511675"/>
              <a:ext cx="600075" cy="455930"/>
            </a:xfrm>
            <a:custGeom>
              <a:avLst/>
              <a:gdLst/>
              <a:ahLst/>
              <a:cxnLst/>
              <a:rect l="l" t="t" r="r" b="b"/>
              <a:pathLst>
                <a:path w="600075" h="455929">
                  <a:moveTo>
                    <a:pt x="0" y="113918"/>
                  </a:moveTo>
                  <a:lnTo>
                    <a:pt x="372236" y="113918"/>
                  </a:lnTo>
                  <a:lnTo>
                    <a:pt x="372236" y="0"/>
                  </a:lnTo>
                  <a:lnTo>
                    <a:pt x="599948" y="227711"/>
                  </a:lnTo>
                  <a:lnTo>
                    <a:pt x="372236" y="455549"/>
                  </a:lnTo>
                  <a:lnTo>
                    <a:pt x="372236" y="341630"/>
                  </a:lnTo>
                  <a:lnTo>
                    <a:pt x="0" y="341630"/>
                  </a:lnTo>
                  <a:lnTo>
                    <a:pt x="0" y="113918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69" y="3038094"/>
            <a:ext cx="4790440" cy="340296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43510">
              <a:lnSpc>
                <a:spcPts val="2730"/>
              </a:lnSpc>
              <a:spcBef>
                <a:spcPts val="434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button</a:t>
            </a:r>
            <a:r>
              <a:rPr sz="2400" b="1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8790">
              <a:lnSpc>
                <a:spcPts val="2585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:</a:t>
            </a:r>
            <a:r>
              <a:rPr sz="2400" b="1" spc="-45" dirty="0">
                <a:solidFill>
                  <a:srgbClr val="15171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55797"/>
                </a:solidFill>
                <a:latin typeface="Consolas"/>
                <a:cs typeface="Consolas"/>
              </a:rPr>
              <a:t>block</a:t>
            </a:r>
            <a:r>
              <a:rPr sz="2400" b="1" dirty="0">
                <a:solidFill>
                  <a:srgbClr val="15171C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735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478790" marR="1272540" indent="-335280">
              <a:lnSpc>
                <a:spcPts val="2590"/>
              </a:lnSpc>
              <a:spcBef>
                <a:spcPts val="1555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button.second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 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sz="2400" b="1" spc="5" dirty="0">
                <a:latin typeface="Consolas"/>
                <a:cs typeface="Consolas"/>
              </a:rPr>
              <a:t>: 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50px</a:t>
            </a:r>
            <a:r>
              <a:rPr sz="2400" b="1" spc="5" dirty="0">
                <a:latin typeface="Consolas"/>
                <a:cs typeface="Consolas"/>
              </a:rPr>
              <a:t>;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90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400" b="1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78790">
              <a:lnSpc>
                <a:spcPts val="2415"/>
              </a:lnSpc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sz="2400" b="1" dirty="0">
                <a:latin typeface="Consolas"/>
                <a:cs typeface="Consolas"/>
              </a:rPr>
              <a:t>: </a:t>
            </a:r>
            <a:r>
              <a:rPr sz="2400" b="1" dirty="0">
                <a:solidFill>
                  <a:srgbClr val="098557"/>
                </a:solidFill>
                <a:latin typeface="Consolas"/>
                <a:cs typeface="Consolas"/>
              </a:rPr>
              <a:t>50px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78790">
              <a:lnSpc>
                <a:spcPts val="2595"/>
              </a:lnSpc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400" b="1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73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46810"/>
            <a:ext cx="11235055" cy="281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The padding CSS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padding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area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all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four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sides 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element.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It is 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shorthand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padding-top,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padding-right,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padding-bottom,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padding-left</a:t>
            </a:r>
            <a:endParaRPr sz="36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06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i="1" u="heavy" spc="-2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189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FFFF"/>
                </a:solidFill>
              </a:rPr>
              <a:t>Padding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16095" y="4643958"/>
            <a:ext cx="3559810" cy="141668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85"/>
              </a:spcBef>
            </a:pP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padding:</a:t>
            </a:r>
            <a:r>
              <a:rPr sz="2400" b="1" spc="-5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50px;</a:t>
            </a:r>
            <a:endParaRPr sz="24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189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FFFF"/>
                </a:solidFill>
              </a:rPr>
              <a:t>Padding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52424" y="1584464"/>
            <a:ext cx="6478270" cy="64897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r>
              <a:rPr sz="2800" b="1" spc="-5" dirty="0">
                <a:solidFill>
                  <a:srgbClr val="15171C"/>
                </a:solidFill>
                <a:latin typeface="Consolas"/>
                <a:cs typeface="Consolas"/>
              </a:rPr>
              <a:t>content</a:t>
            </a: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6074" y="2563507"/>
            <a:ext cx="6490970" cy="3858895"/>
            <a:chOff x="646074" y="2563507"/>
            <a:chExt cx="6490970" cy="3858895"/>
          </a:xfrm>
        </p:grpSpPr>
        <p:sp>
          <p:nvSpPr>
            <p:cNvPr id="8" name="object 8"/>
            <p:cNvSpPr/>
            <p:nvPr/>
          </p:nvSpPr>
          <p:spPr>
            <a:xfrm>
              <a:off x="652424" y="2569857"/>
              <a:ext cx="6478270" cy="3846195"/>
            </a:xfrm>
            <a:custGeom>
              <a:avLst/>
              <a:gdLst/>
              <a:ahLst/>
              <a:cxnLst/>
              <a:rect l="l" t="t" r="r" b="b"/>
              <a:pathLst>
                <a:path w="6478270" h="3846195">
                  <a:moveTo>
                    <a:pt x="6478270" y="0"/>
                  </a:moveTo>
                  <a:lnTo>
                    <a:pt x="0" y="0"/>
                  </a:lnTo>
                  <a:lnTo>
                    <a:pt x="0" y="3845814"/>
                  </a:lnTo>
                  <a:lnTo>
                    <a:pt x="6478270" y="3845814"/>
                  </a:lnTo>
                  <a:lnTo>
                    <a:pt x="6478270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424" y="2569857"/>
              <a:ext cx="6478270" cy="3846195"/>
            </a:xfrm>
            <a:custGeom>
              <a:avLst/>
              <a:gdLst/>
              <a:ahLst/>
              <a:cxnLst/>
              <a:rect l="l" t="t" r="r" b="b"/>
              <a:pathLst>
                <a:path w="6478270" h="3846195">
                  <a:moveTo>
                    <a:pt x="0" y="3845814"/>
                  </a:moveTo>
                  <a:lnTo>
                    <a:pt x="6478270" y="3845814"/>
                  </a:lnTo>
                  <a:lnTo>
                    <a:pt x="6478270" y="0"/>
                  </a:lnTo>
                  <a:lnTo>
                    <a:pt x="0" y="0"/>
                  </a:lnTo>
                  <a:lnTo>
                    <a:pt x="0" y="3845814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8774" y="2603373"/>
            <a:ext cx="6465570" cy="3660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ts val="319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27685" marR="852805">
              <a:lnSpc>
                <a:spcPts val="3020"/>
              </a:lnSpc>
              <a:spcBef>
                <a:spcPts val="215"/>
              </a:spcBef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background-color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5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#85c1e9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inline-block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text-align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center</a:t>
            </a:r>
            <a:r>
              <a:rPr sz="2800" b="1" spc="-1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527685" marR="1828164">
              <a:lnSpc>
                <a:spcPct val="89900"/>
              </a:lnSpc>
              <a:spcBef>
                <a:spcPts val="1050"/>
              </a:spcBef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800" b="1" spc="-10" dirty="0">
                <a:latin typeface="Consolas"/>
                <a:cs typeface="Consolas"/>
              </a:rPr>
              <a:t>; </a:t>
            </a:r>
            <a:r>
              <a:rPr sz="2800" b="1" spc="-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5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3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37160">
              <a:lnSpc>
                <a:spcPts val="3025"/>
              </a:lnSpc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09559" y="1246632"/>
            <a:ext cx="3408045" cy="5067935"/>
            <a:chOff x="7909559" y="1246632"/>
            <a:chExt cx="3408045" cy="50679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3419" y="1246632"/>
              <a:ext cx="2598547" cy="15043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9253" y="1442326"/>
              <a:ext cx="2028317" cy="9332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98431" y="2666365"/>
              <a:ext cx="450215" cy="718820"/>
            </a:xfrm>
            <a:custGeom>
              <a:avLst/>
              <a:gdLst/>
              <a:ahLst/>
              <a:cxnLst/>
              <a:rect l="l" t="t" r="r" b="b"/>
              <a:pathLst>
                <a:path w="450215" h="718820">
                  <a:moveTo>
                    <a:pt x="337439" y="0"/>
                  </a:moveTo>
                  <a:lnTo>
                    <a:pt x="112522" y="0"/>
                  </a:lnTo>
                  <a:lnTo>
                    <a:pt x="112522" y="493775"/>
                  </a:lnTo>
                  <a:lnTo>
                    <a:pt x="0" y="493775"/>
                  </a:lnTo>
                  <a:lnTo>
                    <a:pt x="224917" y="718693"/>
                  </a:lnTo>
                  <a:lnTo>
                    <a:pt x="449961" y="493775"/>
                  </a:lnTo>
                  <a:lnTo>
                    <a:pt x="337439" y="493775"/>
                  </a:lnTo>
                  <a:lnTo>
                    <a:pt x="337439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8431" y="2666365"/>
              <a:ext cx="450215" cy="718820"/>
            </a:xfrm>
            <a:custGeom>
              <a:avLst/>
              <a:gdLst/>
              <a:ahLst/>
              <a:cxnLst/>
              <a:rect l="l" t="t" r="r" b="b"/>
              <a:pathLst>
                <a:path w="450215" h="718820">
                  <a:moveTo>
                    <a:pt x="0" y="493775"/>
                  </a:moveTo>
                  <a:lnTo>
                    <a:pt x="112522" y="493775"/>
                  </a:lnTo>
                  <a:lnTo>
                    <a:pt x="112522" y="0"/>
                  </a:lnTo>
                  <a:lnTo>
                    <a:pt x="337439" y="0"/>
                  </a:lnTo>
                  <a:lnTo>
                    <a:pt x="337439" y="493775"/>
                  </a:lnTo>
                  <a:lnTo>
                    <a:pt x="449961" y="493775"/>
                  </a:lnTo>
                  <a:lnTo>
                    <a:pt x="224917" y="718693"/>
                  </a:lnTo>
                  <a:lnTo>
                    <a:pt x="0" y="49377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9559" y="3278111"/>
              <a:ext cx="3407790" cy="30359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4504" y="3472878"/>
              <a:ext cx="2837687" cy="246633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1844"/>
            <a:ext cx="46158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Shorthand</a:t>
            </a:r>
            <a:r>
              <a:rPr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margin</a:t>
            </a:r>
            <a:r>
              <a:rPr sz="34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rules: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99" y="3873500"/>
            <a:ext cx="48063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Shorthand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padding</a:t>
            </a:r>
            <a:r>
              <a:rPr sz="34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rules: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223" y="193674"/>
            <a:ext cx="6003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Shorthand</a:t>
            </a:r>
            <a:r>
              <a:rPr sz="4000" spc="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Margin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/</a:t>
            </a:r>
            <a:r>
              <a:rPr sz="4000" spc="-15" dirty="0">
                <a:solidFill>
                  <a:srgbClr val="FFFFFF"/>
                </a:solidFill>
              </a:rPr>
              <a:t> Padding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629246" y="2073020"/>
            <a:ext cx="6337300" cy="1393825"/>
            <a:chOff x="629246" y="2073020"/>
            <a:chExt cx="6337300" cy="1393825"/>
          </a:xfrm>
        </p:grpSpPr>
        <p:sp>
          <p:nvSpPr>
            <p:cNvPr id="9" name="object 9"/>
            <p:cNvSpPr/>
            <p:nvPr/>
          </p:nvSpPr>
          <p:spPr>
            <a:xfrm>
              <a:off x="635596" y="2079370"/>
              <a:ext cx="6324600" cy="1381125"/>
            </a:xfrm>
            <a:custGeom>
              <a:avLst/>
              <a:gdLst/>
              <a:ahLst/>
              <a:cxnLst/>
              <a:rect l="l" t="t" r="r" b="b"/>
              <a:pathLst>
                <a:path w="6324600" h="1381125">
                  <a:moveTo>
                    <a:pt x="6324473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324473" y="1381125"/>
                  </a:lnTo>
                  <a:lnTo>
                    <a:pt x="6324473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596" y="2079370"/>
              <a:ext cx="6324600" cy="1381125"/>
            </a:xfrm>
            <a:custGeom>
              <a:avLst/>
              <a:gdLst/>
              <a:ahLst/>
              <a:cxnLst/>
              <a:rect l="l" t="t" r="r" b="b"/>
              <a:pathLst>
                <a:path w="6324600" h="1381125">
                  <a:moveTo>
                    <a:pt x="0" y="1381125"/>
                  </a:moveTo>
                  <a:lnTo>
                    <a:pt x="6324473" y="1381125"/>
                  </a:lnTo>
                  <a:lnTo>
                    <a:pt x="6324473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6978" y="2112644"/>
            <a:ext cx="295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button.second</a:t>
            </a:r>
            <a:r>
              <a:rPr sz="2800" b="1" spc="-6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122" y="2496692"/>
            <a:ext cx="549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800" b="1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 10px</a:t>
            </a:r>
            <a:r>
              <a:rPr sz="2800" b="1" spc="-1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978" y="288043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25395" y="2895473"/>
            <a:ext cx="2242820" cy="718820"/>
            <a:chOff x="2025395" y="2895473"/>
            <a:chExt cx="2242820" cy="71882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5395" y="2895473"/>
              <a:ext cx="907542" cy="7156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91052" y="2915412"/>
              <a:ext cx="1089660" cy="525780"/>
            </a:xfrm>
            <a:custGeom>
              <a:avLst/>
              <a:gdLst/>
              <a:ahLst/>
              <a:cxnLst/>
              <a:rect l="l" t="t" r="r" b="b"/>
              <a:pathLst>
                <a:path w="1089660" h="525779">
                  <a:moveTo>
                    <a:pt x="1021461" y="116332"/>
                  </a:moveTo>
                  <a:lnTo>
                    <a:pt x="68199" y="116332"/>
                  </a:lnTo>
                  <a:lnTo>
                    <a:pt x="41683" y="121701"/>
                  </a:lnTo>
                  <a:lnTo>
                    <a:pt x="20002" y="136334"/>
                  </a:lnTo>
                  <a:lnTo>
                    <a:pt x="5369" y="158015"/>
                  </a:lnTo>
                  <a:lnTo>
                    <a:pt x="0" y="184530"/>
                  </a:lnTo>
                  <a:lnTo>
                    <a:pt x="0" y="457200"/>
                  </a:lnTo>
                  <a:lnTo>
                    <a:pt x="5369" y="483768"/>
                  </a:lnTo>
                  <a:lnTo>
                    <a:pt x="20002" y="505444"/>
                  </a:lnTo>
                  <a:lnTo>
                    <a:pt x="41683" y="520047"/>
                  </a:lnTo>
                  <a:lnTo>
                    <a:pt x="68199" y="525399"/>
                  </a:lnTo>
                  <a:lnTo>
                    <a:pt x="1021461" y="525399"/>
                  </a:lnTo>
                  <a:lnTo>
                    <a:pt x="1048029" y="520047"/>
                  </a:lnTo>
                  <a:lnTo>
                    <a:pt x="1069705" y="505444"/>
                  </a:lnTo>
                  <a:lnTo>
                    <a:pt x="1084308" y="483768"/>
                  </a:lnTo>
                  <a:lnTo>
                    <a:pt x="1089660" y="457200"/>
                  </a:lnTo>
                  <a:lnTo>
                    <a:pt x="1089660" y="184530"/>
                  </a:lnTo>
                  <a:lnTo>
                    <a:pt x="1084308" y="158015"/>
                  </a:lnTo>
                  <a:lnTo>
                    <a:pt x="1069705" y="136334"/>
                  </a:lnTo>
                  <a:lnTo>
                    <a:pt x="1048029" y="121701"/>
                  </a:lnTo>
                  <a:lnTo>
                    <a:pt x="1021461" y="116332"/>
                  </a:lnTo>
                  <a:close/>
                </a:path>
                <a:path w="1089660" h="525779">
                  <a:moveTo>
                    <a:pt x="888364" y="0"/>
                  </a:moveTo>
                  <a:lnTo>
                    <a:pt x="635635" y="116332"/>
                  </a:lnTo>
                  <a:lnTo>
                    <a:pt x="908050" y="116332"/>
                  </a:lnTo>
                  <a:lnTo>
                    <a:pt x="888364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052" y="2915412"/>
              <a:ext cx="1089660" cy="525780"/>
            </a:xfrm>
            <a:custGeom>
              <a:avLst/>
              <a:gdLst/>
              <a:ahLst/>
              <a:cxnLst/>
              <a:rect l="l" t="t" r="r" b="b"/>
              <a:pathLst>
                <a:path w="1089660" h="525779">
                  <a:moveTo>
                    <a:pt x="0" y="184530"/>
                  </a:moveTo>
                  <a:lnTo>
                    <a:pt x="5369" y="158015"/>
                  </a:lnTo>
                  <a:lnTo>
                    <a:pt x="20002" y="136334"/>
                  </a:lnTo>
                  <a:lnTo>
                    <a:pt x="41683" y="121701"/>
                  </a:lnTo>
                  <a:lnTo>
                    <a:pt x="68199" y="116332"/>
                  </a:lnTo>
                  <a:lnTo>
                    <a:pt x="635635" y="116332"/>
                  </a:lnTo>
                  <a:lnTo>
                    <a:pt x="888364" y="0"/>
                  </a:lnTo>
                  <a:lnTo>
                    <a:pt x="908050" y="116332"/>
                  </a:lnTo>
                  <a:lnTo>
                    <a:pt x="1021461" y="116332"/>
                  </a:lnTo>
                  <a:lnTo>
                    <a:pt x="1048029" y="121701"/>
                  </a:lnTo>
                  <a:lnTo>
                    <a:pt x="1069705" y="136334"/>
                  </a:lnTo>
                  <a:lnTo>
                    <a:pt x="1084308" y="158015"/>
                  </a:lnTo>
                  <a:lnTo>
                    <a:pt x="1089660" y="184530"/>
                  </a:lnTo>
                  <a:lnTo>
                    <a:pt x="1089660" y="286765"/>
                  </a:lnTo>
                  <a:lnTo>
                    <a:pt x="1089660" y="457200"/>
                  </a:lnTo>
                  <a:lnTo>
                    <a:pt x="1084308" y="483768"/>
                  </a:lnTo>
                  <a:lnTo>
                    <a:pt x="1069705" y="505444"/>
                  </a:lnTo>
                  <a:lnTo>
                    <a:pt x="1048029" y="520047"/>
                  </a:lnTo>
                  <a:lnTo>
                    <a:pt x="1021461" y="525399"/>
                  </a:lnTo>
                  <a:lnTo>
                    <a:pt x="908050" y="525399"/>
                  </a:lnTo>
                  <a:lnTo>
                    <a:pt x="635635" y="525399"/>
                  </a:lnTo>
                  <a:lnTo>
                    <a:pt x="68199" y="525399"/>
                  </a:lnTo>
                  <a:lnTo>
                    <a:pt x="41683" y="520047"/>
                  </a:lnTo>
                  <a:lnTo>
                    <a:pt x="20002" y="505444"/>
                  </a:lnTo>
                  <a:lnTo>
                    <a:pt x="5369" y="483768"/>
                  </a:lnTo>
                  <a:lnTo>
                    <a:pt x="0" y="457200"/>
                  </a:lnTo>
                  <a:lnTo>
                    <a:pt x="0" y="286765"/>
                  </a:lnTo>
                  <a:lnTo>
                    <a:pt x="0" y="184530"/>
                  </a:lnTo>
                  <a:close/>
                </a:path>
              </a:pathLst>
            </a:custGeom>
            <a:ln w="1904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3615" y="2936748"/>
              <a:ext cx="1244345" cy="67741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03830" y="3006344"/>
            <a:ext cx="186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top	ri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ht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84320" y="2010155"/>
            <a:ext cx="2661920" cy="677545"/>
            <a:chOff x="4084320" y="2010155"/>
            <a:chExt cx="2661920" cy="677545"/>
          </a:xfrm>
        </p:grpSpPr>
        <p:sp>
          <p:nvSpPr>
            <p:cNvPr id="21" name="object 21"/>
            <p:cNvSpPr/>
            <p:nvPr/>
          </p:nvSpPr>
          <p:spPr>
            <a:xfrm>
              <a:off x="5719318" y="2110231"/>
              <a:ext cx="954405" cy="498475"/>
            </a:xfrm>
            <a:custGeom>
              <a:avLst/>
              <a:gdLst/>
              <a:ahLst/>
              <a:cxnLst/>
              <a:rect l="l" t="t" r="r" b="b"/>
              <a:pathLst>
                <a:path w="954404" h="498475">
                  <a:moveTo>
                    <a:pt x="397637" y="401065"/>
                  </a:moveTo>
                  <a:lnTo>
                    <a:pt x="159004" y="401065"/>
                  </a:lnTo>
                  <a:lnTo>
                    <a:pt x="138176" y="498475"/>
                  </a:lnTo>
                  <a:lnTo>
                    <a:pt x="397637" y="401065"/>
                  </a:lnTo>
                  <a:close/>
                </a:path>
                <a:path w="954404" h="498475">
                  <a:moveTo>
                    <a:pt x="887476" y="0"/>
                  </a:moveTo>
                  <a:lnTo>
                    <a:pt x="66802" y="0"/>
                  </a:lnTo>
                  <a:lnTo>
                    <a:pt x="40826" y="5240"/>
                  </a:lnTo>
                  <a:lnTo>
                    <a:pt x="19589" y="19542"/>
                  </a:lnTo>
                  <a:lnTo>
                    <a:pt x="5258" y="40772"/>
                  </a:lnTo>
                  <a:lnTo>
                    <a:pt x="0" y="66801"/>
                  </a:lnTo>
                  <a:lnTo>
                    <a:pt x="0" y="334137"/>
                  </a:lnTo>
                  <a:lnTo>
                    <a:pt x="5258" y="360185"/>
                  </a:lnTo>
                  <a:lnTo>
                    <a:pt x="19589" y="381460"/>
                  </a:lnTo>
                  <a:lnTo>
                    <a:pt x="40826" y="395805"/>
                  </a:lnTo>
                  <a:lnTo>
                    <a:pt x="66802" y="401065"/>
                  </a:lnTo>
                  <a:lnTo>
                    <a:pt x="887476" y="401065"/>
                  </a:lnTo>
                  <a:lnTo>
                    <a:pt x="913524" y="395805"/>
                  </a:lnTo>
                  <a:lnTo>
                    <a:pt x="934799" y="381460"/>
                  </a:lnTo>
                  <a:lnTo>
                    <a:pt x="949144" y="360185"/>
                  </a:lnTo>
                  <a:lnTo>
                    <a:pt x="954405" y="334137"/>
                  </a:lnTo>
                  <a:lnTo>
                    <a:pt x="954405" y="66801"/>
                  </a:lnTo>
                  <a:lnTo>
                    <a:pt x="949144" y="40772"/>
                  </a:lnTo>
                  <a:lnTo>
                    <a:pt x="934799" y="19542"/>
                  </a:lnTo>
                  <a:lnTo>
                    <a:pt x="913524" y="5240"/>
                  </a:lnTo>
                  <a:lnTo>
                    <a:pt x="887476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9318" y="2110231"/>
              <a:ext cx="954405" cy="498475"/>
            </a:xfrm>
            <a:custGeom>
              <a:avLst/>
              <a:gdLst/>
              <a:ahLst/>
              <a:cxnLst/>
              <a:rect l="l" t="t" r="r" b="b"/>
              <a:pathLst>
                <a:path w="954404" h="498475">
                  <a:moveTo>
                    <a:pt x="0" y="66801"/>
                  </a:moveTo>
                  <a:lnTo>
                    <a:pt x="5258" y="40772"/>
                  </a:lnTo>
                  <a:lnTo>
                    <a:pt x="19589" y="19542"/>
                  </a:lnTo>
                  <a:lnTo>
                    <a:pt x="40826" y="5240"/>
                  </a:lnTo>
                  <a:lnTo>
                    <a:pt x="66802" y="0"/>
                  </a:lnTo>
                  <a:lnTo>
                    <a:pt x="159004" y="0"/>
                  </a:lnTo>
                  <a:lnTo>
                    <a:pt x="397637" y="0"/>
                  </a:lnTo>
                  <a:lnTo>
                    <a:pt x="887476" y="0"/>
                  </a:lnTo>
                  <a:lnTo>
                    <a:pt x="913524" y="5240"/>
                  </a:lnTo>
                  <a:lnTo>
                    <a:pt x="934799" y="19542"/>
                  </a:lnTo>
                  <a:lnTo>
                    <a:pt x="949144" y="40772"/>
                  </a:lnTo>
                  <a:lnTo>
                    <a:pt x="954405" y="66801"/>
                  </a:lnTo>
                  <a:lnTo>
                    <a:pt x="954405" y="233933"/>
                  </a:lnTo>
                  <a:lnTo>
                    <a:pt x="954405" y="334137"/>
                  </a:lnTo>
                  <a:lnTo>
                    <a:pt x="949144" y="360185"/>
                  </a:lnTo>
                  <a:lnTo>
                    <a:pt x="934799" y="381460"/>
                  </a:lnTo>
                  <a:lnTo>
                    <a:pt x="913524" y="395805"/>
                  </a:lnTo>
                  <a:lnTo>
                    <a:pt x="887476" y="401065"/>
                  </a:lnTo>
                  <a:lnTo>
                    <a:pt x="397637" y="401065"/>
                  </a:lnTo>
                  <a:lnTo>
                    <a:pt x="138176" y="498475"/>
                  </a:lnTo>
                  <a:lnTo>
                    <a:pt x="159004" y="401065"/>
                  </a:lnTo>
                  <a:lnTo>
                    <a:pt x="66802" y="401065"/>
                  </a:lnTo>
                  <a:lnTo>
                    <a:pt x="40826" y="395805"/>
                  </a:lnTo>
                  <a:lnTo>
                    <a:pt x="19589" y="381460"/>
                  </a:lnTo>
                  <a:lnTo>
                    <a:pt x="5258" y="360185"/>
                  </a:lnTo>
                  <a:lnTo>
                    <a:pt x="0" y="334137"/>
                  </a:lnTo>
                  <a:lnTo>
                    <a:pt x="0" y="233933"/>
                  </a:lnTo>
                  <a:lnTo>
                    <a:pt x="0" y="6680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280" y="2010155"/>
              <a:ext cx="1076705" cy="6774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26230" y="2110231"/>
              <a:ext cx="1306830" cy="521970"/>
            </a:xfrm>
            <a:custGeom>
              <a:avLst/>
              <a:gdLst/>
              <a:ahLst/>
              <a:cxnLst/>
              <a:rect l="l" t="t" r="r" b="b"/>
              <a:pathLst>
                <a:path w="1306829" h="521969">
                  <a:moveTo>
                    <a:pt x="1088898" y="401065"/>
                  </a:moveTo>
                  <a:lnTo>
                    <a:pt x="762254" y="401065"/>
                  </a:lnTo>
                  <a:lnTo>
                    <a:pt x="1108202" y="521462"/>
                  </a:lnTo>
                  <a:lnTo>
                    <a:pt x="1088898" y="401065"/>
                  </a:lnTo>
                  <a:close/>
                </a:path>
                <a:path w="1306829" h="521969">
                  <a:moveTo>
                    <a:pt x="1239774" y="0"/>
                  </a:moveTo>
                  <a:lnTo>
                    <a:pt x="66929" y="0"/>
                  </a:lnTo>
                  <a:lnTo>
                    <a:pt x="40880" y="5240"/>
                  </a:lnTo>
                  <a:lnTo>
                    <a:pt x="19605" y="19542"/>
                  </a:lnTo>
                  <a:lnTo>
                    <a:pt x="5260" y="40772"/>
                  </a:lnTo>
                  <a:lnTo>
                    <a:pt x="0" y="66801"/>
                  </a:lnTo>
                  <a:lnTo>
                    <a:pt x="0" y="334137"/>
                  </a:lnTo>
                  <a:lnTo>
                    <a:pt x="5260" y="360185"/>
                  </a:lnTo>
                  <a:lnTo>
                    <a:pt x="19605" y="381460"/>
                  </a:lnTo>
                  <a:lnTo>
                    <a:pt x="40880" y="395805"/>
                  </a:lnTo>
                  <a:lnTo>
                    <a:pt x="66929" y="401065"/>
                  </a:lnTo>
                  <a:lnTo>
                    <a:pt x="1239774" y="401065"/>
                  </a:lnTo>
                  <a:lnTo>
                    <a:pt x="1265822" y="395805"/>
                  </a:lnTo>
                  <a:lnTo>
                    <a:pt x="1287097" y="381460"/>
                  </a:lnTo>
                  <a:lnTo>
                    <a:pt x="1301442" y="360185"/>
                  </a:lnTo>
                  <a:lnTo>
                    <a:pt x="1306703" y="334137"/>
                  </a:lnTo>
                  <a:lnTo>
                    <a:pt x="1306703" y="66801"/>
                  </a:lnTo>
                  <a:lnTo>
                    <a:pt x="1301442" y="40772"/>
                  </a:lnTo>
                  <a:lnTo>
                    <a:pt x="1287097" y="19542"/>
                  </a:lnTo>
                  <a:lnTo>
                    <a:pt x="1265822" y="5240"/>
                  </a:lnTo>
                  <a:lnTo>
                    <a:pt x="1239774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26230" y="2110231"/>
              <a:ext cx="1306830" cy="521970"/>
            </a:xfrm>
            <a:custGeom>
              <a:avLst/>
              <a:gdLst/>
              <a:ahLst/>
              <a:cxnLst/>
              <a:rect l="l" t="t" r="r" b="b"/>
              <a:pathLst>
                <a:path w="1306829" h="521969">
                  <a:moveTo>
                    <a:pt x="0" y="66801"/>
                  </a:moveTo>
                  <a:lnTo>
                    <a:pt x="5260" y="40772"/>
                  </a:lnTo>
                  <a:lnTo>
                    <a:pt x="19605" y="19542"/>
                  </a:lnTo>
                  <a:lnTo>
                    <a:pt x="40880" y="5240"/>
                  </a:lnTo>
                  <a:lnTo>
                    <a:pt x="66929" y="0"/>
                  </a:lnTo>
                  <a:lnTo>
                    <a:pt x="762254" y="0"/>
                  </a:lnTo>
                  <a:lnTo>
                    <a:pt x="1088898" y="0"/>
                  </a:lnTo>
                  <a:lnTo>
                    <a:pt x="1239774" y="0"/>
                  </a:lnTo>
                  <a:lnTo>
                    <a:pt x="1265822" y="5240"/>
                  </a:lnTo>
                  <a:lnTo>
                    <a:pt x="1287097" y="19542"/>
                  </a:lnTo>
                  <a:lnTo>
                    <a:pt x="1301442" y="40772"/>
                  </a:lnTo>
                  <a:lnTo>
                    <a:pt x="1306703" y="66801"/>
                  </a:lnTo>
                  <a:lnTo>
                    <a:pt x="1306703" y="233933"/>
                  </a:lnTo>
                  <a:lnTo>
                    <a:pt x="1306703" y="334137"/>
                  </a:lnTo>
                  <a:lnTo>
                    <a:pt x="1301442" y="360185"/>
                  </a:lnTo>
                  <a:lnTo>
                    <a:pt x="1287097" y="381460"/>
                  </a:lnTo>
                  <a:lnTo>
                    <a:pt x="1265822" y="395805"/>
                  </a:lnTo>
                  <a:lnTo>
                    <a:pt x="1239774" y="401065"/>
                  </a:lnTo>
                  <a:lnTo>
                    <a:pt x="1088898" y="401065"/>
                  </a:lnTo>
                  <a:lnTo>
                    <a:pt x="1108202" y="521462"/>
                  </a:lnTo>
                  <a:lnTo>
                    <a:pt x="762254" y="401065"/>
                  </a:lnTo>
                  <a:lnTo>
                    <a:pt x="66929" y="401065"/>
                  </a:lnTo>
                  <a:lnTo>
                    <a:pt x="40880" y="395805"/>
                  </a:lnTo>
                  <a:lnTo>
                    <a:pt x="19605" y="381460"/>
                  </a:lnTo>
                  <a:lnTo>
                    <a:pt x="5260" y="360185"/>
                  </a:lnTo>
                  <a:lnTo>
                    <a:pt x="0" y="334137"/>
                  </a:lnTo>
                  <a:lnTo>
                    <a:pt x="0" y="233933"/>
                  </a:lnTo>
                  <a:lnTo>
                    <a:pt x="0" y="6680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320" y="2010155"/>
              <a:ext cx="1411986" cy="67741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61865" y="2080640"/>
            <a:ext cx="2283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295" algn="l"/>
              </a:tabLst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bo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tom	le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59319" y="2073020"/>
            <a:ext cx="4358005" cy="1393825"/>
            <a:chOff x="7259319" y="2073020"/>
            <a:chExt cx="4358005" cy="1393825"/>
          </a:xfrm>
        </p:grpSpPr>
        <p:sp>
          <p:nvSpPr>
            <p:cNvPr id="29" name="object 29"/>
            <p:cNvSpPr/>
            <p:nvPr/>
          </p:nvSpPr>
          <p:spPr>
            <a:xfrm>
              <a:off x="7265669" y="2079370"/>
              <a:ext cx="4345305" cy="1381125"/>
            </a:xfrm>
            <a:custGeom>
              <a:avLst/>
              <a:gdLst/>
              <a:ahLst/>
              <a:cxnLst/>
              <a:rect l="l" t="t" r="r" b="b"/>
              <a:pathLst>
                <a:path w="4345305" h="1381125">
                  <a:moveTo>
                    <a:pt x="4345051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4345051" y="1381125"/>
                  </a:lnTo>
                  <a:lnTo>
                    <a:pt x="4345051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5669" y="2079370"/>
              <a:ext cx="4345305" cy="1381125"/>
            </a:xfrm>
            <a:custGeom>
              <a:avLst/>
              <a:gdLst/>
              <a:ahLst/>
              <a:cxnLst/>
              <a:rect l="l" t="t" r="r" b="b"/>
              <a:pathLst>
                <a:path w="4345305" h="1381125">
                  <a:moveTo>
                    <a:pt x="0" y="1381125"/>
                  </a:moveTo>
                  <a:lnTo>
                    <a:pt x="4345051" y="1381125"/>
                  </a:lnTo>
                  <a:lnTo>
                    <a:pt x="4345051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97877" y="2112644"/>
            <a:ext cx="39312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02590" marR="5080" indent="-390525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button.second </a:t>
            </a:r>
            <a:r>
              <a:rPr sz="2800" b="1" spc="-5" dirty="0">
                <a:latin typeface="Consolas"/>
                <a:cs typeface="Consolas"/>
              </a:rPr>
              <a:t>{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25" dirty="0"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2800" b="1" spc="-1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800" b="1" spc="-1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7877" y="288043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66481" y="2906267"/>
            <a:ext cx="1525905" cy="1064895"/>
            <a:chOff x="8166481" y="2906267"/>
            <a:chExt cx="1525905" cy="1064895"/>
          </a:xfrm>
        </p:grpSpPr>
        <p:sp>
          <p:nvSpPr>
            <p:cNvPr id="34" name="object 34"/>
            <p:cNvSpPr/>
            <p:nvPr/>
          </p:nvSpPr>
          <p:spPr>
            <a:xfrm>
              <a:off x="8176006" y="2915792"/>
              <a:ext cx="1430020" cy="918210"/>
            </a:xfrm>
            <a:custGeom>
              <a:avLst/>
              <a:gdLst/>
              <a:ahLst/>
              <a:cxnLst/>
              <a:rect l="l" t="t" r="r" b="b"/>
              <a:pathLst>
                <a:path w="1430020" h="918210">
                  <a:moveTo>
                    <a:pt x="1295273" y="109601"/>
                  </a:moveTo>
                  <a:lnTo>
                    <a:pt x="134747" y="109601"/>
                  </a:lnTo>
                  <a:lnTo>
                    <a:pt x="92155" y="116470"/>
                  </a:lnTo>
                  <a:lnTo>
                    <a:pt x="55165" y="135598"/>
                  </a:lnTo>
                  <a:lnTo>
                    <a:pt x="25997" y="164766"/>
                  </a:lnTo>
                  <a:lnTo>
                    <a:pt x="6869" y="201756"/>
                  </a:lnTo>
                  <a:lnTo>
                    <a:pt x="0" y="244348"/>
                  </a:lnTo>
                  <a:lnTo>
                    <a:pt x="0" y="783336"/>
                  </a:lnTo>
                  <a:lnTo>
                    <a:pt x="6869" y="825927"/>
                  </a:lnTo>
                  <a:lnTo>
                    <a:pt x="25997" y="862917"/>
                  </a:lnTo>
                  <a:lnTo>
                    <a:pt x="55165" y="892085"/>
                  </a:lnTo>
                  <a:lnTo>
                    <a:pt x="92155" y="911213"/>
                  </a:lnTo>
                  <a:lnTo>
                    <a:pt x="134747" y="918083"/>
                  </a:lnTo>
                  <a:lnTo>
                    <a:pt x="1295273" y="918083"/>
                  </a:lnTo>
                  <a:lnTo>
                    <a:pt x="1337864" y="911213"/>
                  </a:lnTo>
                  <a:lnTo>
                    <a:pt x="1374854" y="892085"/>
                  </a:lnTo>
                  <a:lnTo>
                    <a:pt x="1404022" y="862917"/>
                  </a:lnTo>
                  <a:lnTo>
                    <a:pt x="1423150" y="825927"/>
                  </a:lnTo>
                  <a:lnTo>
                    <a:pt x="1430020" y="783336"/>
                  </a:lnTo>
                  <a:lnTo>
                    <a:pt x="1430020" y="244348"/>
                  </a:lnTo>
                  <a:lnTo>
                    <a:pt x="1423150" y="201756"/>
                  </a:lnTo>
                  <a:lnTo>
                    <a:pt x="1404022" y="164766"/>
                  </a:lnTo>
                  <a:lnTo>
                    <a:pt x="1374854" y="135598"/>
                  </a:lnTo>
                  <a:lnTo>
                    <a:pt x="1337864" y="116470"/>
                  </a:lnTo>
                  <a:lnTo>
                    <a:pt x="1295273" y="109601"/>
                  </a:lnTo>
                  <a:close/>
                </a:path>
                <a:path w="1430020" h="918210">
                  <a:moveTo>
                    <a:pt x="1152398" y="0"/>
                  </a:moveTo>
                  <a:lnTo>
                    <a:pt x="834136" y="109601"/>
                  </a:lnTo>
                  <a:lnTo>
                    <a:pt x="1191641" y="109601"/>
                  </a:lnTo>
                  <a:lnTo>
                    <a:pt x="1152398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76006" y="2915792"/>
              <a:ext cx="1430020" cy="918210"/>
            </a:xfrm>
            <a:custGeom>
              <a:avLst/>
              <a:gdLst/>
              <a:ahLst/>
              <a:cxnLst/>
              <a:rect l="l" t="t" r="r" b="b"/>
              <a:pathLst>
                <a:path w="1430020" h="918210">
                  <a:moveTo>
                    <a:pt x="0" y="244348"/>
                  </a:moveTo>
                  <a:lnTo>
                    <a:pt x="6869" y="201756"/>
                  </a:lnTo>
                  <a:lnTo>
                    <a:pt x="25997" y="164766"/>
                  </a:lnTo>
                  <a:lnTo>
                    <a:pt x="55165" y="135598"/>
                  </a:lnTo>
                  <a:lnTo>
                    <a:pt x="92155" y="116470"/>
                  </a:lnTo>
                  <a:lnTo>
                    <a:pt x="134747" y="109601"/>
                  </a:lnTo>
                  <a:lnTo>
                    <a:pt x="834136" y="109601"/>
                  </a:lnTo>
                  <a:lnTo>
                    <a:pt x="1152398" y="0"/>
                  </a:lnTo>
                  <a:lnTo>
                    <a:pt x="1191641" y="109601"/>
                  </a:lnTo>
                  <a:lnTo>
                    <a:pt x="1295273" y="109601"/>
                  </a:lnTo>
                  <a:lnTo>
                    <a:pt x="1337864" y="116470"/>
                  </a:lnTo>
                  <a:lnTo>
                    <a:pt x="1374854" y="135598"/>
                  </a:lnTo>
                  <a:lnTo>
                    <a:pt x="1404022" y="164766"/>
                  </a:lnTo>
                  <a:lnTo>
                    <a:pt x="1423150" y="201756"/>
                  </a:lnTo>
                  <a:lnTo>
                    <a:pt x="1430020" y="244348"/>
                  </a:lnTo>
                  <a:lnTo>
                    <a:pt x="1430020" y="446532"/>
                  </a:lnTo>
                  <a:lnTo>
                    <a:pt x="1430020" y="783336"/>
                  </a:lnTo>
                  <a:lnTo>
                    <a:pt x="1423150" y="825927"/>
                  </a:lnTo>
                  <a:lnTo>
                    <a:pt x="1404022" y="862917"/>
                  </a:lnTo>
                  <a:lnTo>
                    <a:pt x="1374854" y="892085"/>
                  </a:lnTo>
                  <a:lnTo>
                    <a:pt x="1337864" y="911213"/>
                  </a:lnTo>
                  <a:lnTo>
                    <a:pt x="1295273" y="918083"/>
                  </a:lnTo>
                  <a:lnTo>
                    <a:pt x="1191641" y="918083"/>
                  </a:lnTo>
                  <a:lnTo>
                    <a:pt x="834136" y="918083"/>
                  </a:lnTo>
                  <a:lnTo>
                    <a:pt x="134747" y="918083"/>
                  </a:lnTo>
                  <a:lnTo>
                    <a:pt x="92155" y="911213"/>
                  </a:lnTo>
                  <a:lnTo>
                    <a:pt x="55165" y="892085"/>
                  </a:lnTo>
                  <a:lnTo>
                    <a:pt x="25997" y="862917"/>
                  </a:lnTo>
                  <a:lnTo>
                    <a:pt x="6869" y="825927"/>
                  </a:lnTo>
                  <a:lnTo>
                    <a:pt x="0" y="783336"/>
                  </a:lnTo>
                  <a:lnTo>
                    <a:pt x="0" y="446532"/>
                  </a:lnTo>
                  <a:lnTo>
                    <a:pt x="0" y="244348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9892" y="2965703"/>
              <a:ext cx="1411986" cy="6774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6072" y="3293363"/>
              <a:ext cx="1411985" cy="67741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375395" y="3035300"/>
            <a:ext cx="1032510" cy="71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83820">
              <a:lnSpc>
                <a:spcPts val="2580"/>
              </a:lnSpc>
              <a:spcBef>
                <a:spcPts val="434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top &amp; </a:t>
            </a:r>
            <a:r>
              <a:rPr sz="2400" b="1" spc="-13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bo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tom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830181" y="2887598"/>
            <a:ext cx="1611630" cy="1083310"/>
            <a:chOff x="9830181" y="2887598"/>
            <a:chExt cx="1611630" cy="1083310"/>
          </a:xfrm>
        </p:grpSpPr>
        <p:sp>
          <p:nvSpPr>
            <p:cNvPr id="40" name="object 40"/>
            <p:cNvSpPr/>
            <p:nvPr/>
          </p:nvSpPr>
          <p:spPr>
            <a:xfrm>
              <a:off x="9839706" y="2897123"/>
              <a:ext cx="1430020" cy="937260"/>
            </a:xfrm>
            <a:custGeom>
              <a:avLst/>
              <a:gdLst/>
              <a:ahLst/>
              <a:cxnLst/>
              <a:rect l="l" t="t" r="r" b="b"/>
              <a:pathLst>
                <a:path w="1430020" h="937260">
                  <a:moveTo>
                    <a:pt x="1295146" y="128270"/>
                  </a:moveTo>
                  <a:lnTo>
                    <a:pt x="134747" y="128270"/>
                  </a:lnTo>
                  <a:lnTo>
                    <a:pt x="92155" y="135139"/>
                  </a:lnTo>
                  <a:lnTo>
                    <a:pt x="55165" y="154267"/>
                  </a:lnTo>
                  <a:lnTo>
                    <a:pt x="25997" y="183435"/>
                  </a:lnTo>
                  <a:lnTo>
                    <a:pt x="6869" y="220425"/>
                  </a:lnTo>
                  <a:lnTo>
                    <a:pt x="0" y="263016"/>
                  </a:lnTo>
                  <a:lnTo>
                    <a:pt x="0" y="802005"/>
                  </a:lnTo>
                  <a:lnTo>
                    <a:pt x="6869" y="844596"/>
                  </a:lnTo>
                  <a:lnTo>
                    <a:pt x="25997" y="881586"/>
                  </a:lnTo>
                  <a:lnTo>
                    <a:pt x="55165" y="910754"/>
                  </a:lnTo>
                  <a:lnTo>
                    <a:pt x="92155" y="929882"/>
                  </a:lnTo>
                  <a:lnTo>
                    <a:pt x="134747" y="936751"/>
                  </a:lnTo>
                  <a:lnTo>
                    <a:pt x="1295146" y="936751"/>
                  </a:lnTo>
                  <a:lnTo>
                    <a:pt x="1337737" y="929882"/>
                  </a:lnTo>
                  <a:lnTo>
                    <a:pt x="1374727" y="910754"/>
                  </a:lnTo>
                  <a:lnTo>
                    <a:pt x="1403895" y="881586"/>
                  </a:lnTo>
                  <a:lnTo>
                    <a:pt x="1423023" y="844596"/>
                  </a:lnTo>
                  <a:lnTo>
                    <a:pt x="1429893" y="802005"/>
                  </a:lnTo>
                  <a:lnTo>
                    <a:pt x="1429893" y="263016"/>
                  </a:lnTo>
                  <a:lnTo>
                    <a:pt x="1423023" y="220425"/>
                  </a:lnTo>
                  <a:lnTo>
                    <a:pt x="1403895" y="183435"/>
                  </a:lnTo>
                  <a:lnTo>
                    <a:pt x="1374727" y="154267"/>
                  </a:lnTo>
                  <a:lnTo>
                    <a:pt x="1337737" y="135139"/>
                  </a:lnTo>
                  <a:lnTo>
                    <a:pt x="1295146" y="128270"/>
                  </a:lnTo>
                  <a:close/>
                </a:path>
                <a:path w="1430020" h="937260">
                  <a:moveTo>
                    <a:pt x="1035812" y="0"/>
                  </a:moveTo>
                  <a:lnTo>
                    <a:pt x="834136" y="128270"/>
                  </a:lnTo>
                  <a:lnTo>
                    <a:pt x="1191641" y="128270"/>
                  </a:lnTo>
                  <a:lnTo>
                    <a:pt x="1035812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39706" y="2897123"/>
              <a:ext cx="1430020" cy="937260"/>
            </a:xfrm>
            <a:custGeom>
              <a:avLst/>
              <a:gdLst/>
              <a:ahLst/>
              <a:cxnLst/>
              <a:rect l="l" t="t" r="r" b="b"/>
              <a:pathLst>
                <a:path w="1430020" h="937260">
                  <a:moveTo>
                    <a:pt x="0" y="263016"/>
                  </a:moveTo>
                  <a:lnTo>
                    <a:pt x="6869" y="220425"/>
                  </a:lnTo>
                  <a:lnTo>
                    <a:pt x="25997" y="183435"/>
                  </a:lnTo>
                  <a:lnTo>
                    <a:pt x="55165" y="154267"/>
                  </a:lnTo>
                  <a:lnTo>
                    <a:pt x="92155" y="135139"/>
                  </a:lnTo>
                  <a:lnTo>
                    <a:pt x="134747" y="128270"/>
                  </a:lnTo>
                  <a:lnTo>
                    <a:pt x="834136" y="128270"/>
                  </a:lnTo>
                  <a:lnTo>
                    <a:pt x="1035812" y="0"/>
                  </a:lnTo>
                  <a:lnTo>
                    <a:pt x="1191641" y="128270"/>
                  </a:lnTo>
                  <a:lnTo>
                    <a:pt x="1295146" y="128270"/>
                  </a:lnTo>
                  <a:lnTo>
                    <a:pt x="1337737" y="135139"/>
                  </a:lnTo>
                  <a:lnTo>
                    <a:pt x="1374727" y="154267"/>
                  </a:lnTo>
                  <a:lnTo>
                    <a:pt x="1403895" y="183435"/>
                  </a:lnTo>
                  <a:lnTo>
                    <a:pt x="1423023" y="220425"/>
                  </a:lnTo>
                  <a:lnTo>
                    <a:pt x="1429893" y="263016"/>
                  </a:lnTo>
                  <a:lnTo>
                    <a:pt x="1429893" y="465200"/>
                  </a:lnTo>
                  <a:lnTo>
                    <a:pt x="1429893" y="802005"/>
                  </a:lnTo>
                  <a:lnTo>
                    <a:pt x="1423023" y="844596"/>
                  </a:lnTo>
                  <a:lnTo>
                    <a:pt x="1403895" y="881586"/>
                  </a:lnTo>
                  <a:lnTo>
                    <a:pt x="1374727" y="910754"/>
                  </a:lnTo>
                  <a:lnTo>
                    <a:pt x="1337737" y="929882"/>
                  </a:lnTo>
                  <a:lnTo>
                    <a:pt x="1295146" y="936751"/>
                  </a:lnTo>
                  <a:lnTo>
                    <a:pt x="1191641" y="936751"/>
                  </a:lnTo>
                  <a:lnTo>
                    <a:pt x="834136" y="936751"/>
                  </a:lnTo>
                  <a:lnTo>
                    <a:pt x="134747" y="936751"/>
                  </a:lnTo>
                  <a:lnTo>
                    <a:pt x="92155" y="929882"/>
                  </a:lnTo>
                  <a:lnTo>
                    <a:pt x="55165" y="910754"/>
                  </a:lnTo>
                  <a:lnTo>
                    <a:pt x="25997" y="881586"/>
                  </a:lnTo>
                  <a:lnTo>
                    <a:pt x="6869" y="844596"/>
                  </a:lnTo>
                  <a:lnTo>
                    <a:pt x="0" y="802005"/>
                  </a:lnTo>
                  <a:lnTo>
                    <a:pt x="0" y="465200"/>
                  </a:lnTo>
                  <a:lnTo>
                    <a:pt x="0" y="263016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0280" y="2965703"/>
              <a:ext cx="1581150" cy="67741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44100" y="3293363"/>
              <a:ext cx="1244346" cy="67741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038968" y="3035300"/>
            <a:ext cx="1033780" cy="71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6520" marR="5080" indent="-83820">
              <a:lnSpc>
                <a:spcPts val="2580"/>
              </a:lnSpc>
              <a:spcBef>
                <a:spcPts val="434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sz="2400" b="1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&amp; </a:t>
            </a:r>
            <a:r>
              <a:rPr sz="2400" b="1" spc="-13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right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5596" y="4701184"/>
            <a:ext cx="6324600" cy="1381125"/>
          </a:xfrm>
          <a:custGeom>
            <a:avLst/>
            <a:gdLst/>
            <a:ahLst/>
            <a:cxnLst/>
            <a:rect l="l" t="t" r="r" b="b"/>
            <a:pathLst>
              <a:path w="6324600" h="1381125">
                <a:moveTo>
                  <a:pt x="6324473" y="0"/>
                </a:moveTo>
                <a:lnTo>
                  <a:pt x="0" y="0"/>
                </a:lnTo>
                <a:lnTo>
                  <a:pt x="0" y="1381124"/>
                </a:lnTo>
                <a:lnTo>
                  <a:pt x="6324473" y="1381124"/>
                </a:lnTo>
                <a:lnTo>
                  <a:pt x="6324473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35596" y="4701184"/>
            <a:ext cx="6324600" cy="138112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3510">
              <a:lnSpc>
                <a:spcPts val="3195"/>
              </a:lnSpc>
              <a:spcBef>
                <a:spcPts val="360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035">
              <a:lnSpc>
                <a:spcPts val="3025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5px</a:t>
            </a:r>
            <a:r>
              <a:rPr sz="2800" b="1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10px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8px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15px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3510">
              <a:lnSpc>
                <a:spcPts val="3190"/>
              </a:lnSpc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65669" y="4701184"/>
            <a:ext cx="4345305" cy="13811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4780">
              <a:lnSpc>
                <a:spcPts val="3195"/>
              </a:lnSpc>
              <a:spcBef>
                <a:spcPts val="360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li</a:t>
            </a:r>
            <a:r>
              <a:rPr sz="2800" b="1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670">
              <a:lnSpc>
                <a:spcPts val="3025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3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5x</a:t>
            </a:r>
            <a:r>
              <a:rPr sz="2800" b="1" spc="-1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2800" b="1" spc="-1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4780">
              <a:lnSpc>
                <a:spcPts val="3190"/>
              </a:lnSpc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5982" y="3408476"/>
            <a:ext cx="2251075" cy="30444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095375"/>
            <a:chOff x="0" y="0"/>
            <a:chExt cx="12192000" cy="10953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2100" y="1190388"/>
            <a:ext cx="4246245" cy="22123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Clr>
                <a:srgbClr val="224464"/>
              </a:buClr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What</a:t>
            </a:r>
            <a:r>
              <a:rPr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Model?</a:t>
            </a:r>
            <a:endParaRPr sz="3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Typography</a:t>
            </a:r>
            <a:endParaRPr sz="3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Position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688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FFFFFF"/>
                </a:solidFill>
              </a:rPr>
              <a:t>Table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of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Contents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5578"/>
            <a:ext cx="11336020" cy="18789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3380" marR="5080" indent="-361315">
              <a:lnSpc>
                <a:spcPts val="4540"/>
              </a:lnSpc>
              <a:spcBef>
                <a:spcPts val="6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border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CSS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element's </a:t>
            </a:r>
            <a:r>
              <a:rPr sz="3600" spc="-60" dirty="0">
                <a:solidFill>
                  <a:srgbClr val="224464"/>
                </a:solidFill>
                <a:latin typeface="Calibri"/>
                <a:cs typeface="Calibri"/>
              </a:rPr>
              <a:t>border.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It's a 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shorthand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border-width,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border-style,</a:t>
            </a:r>
            <a:r>
              <a:rPr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border-color</a:t>
            </a:r>
            <a:endParaRPr sz="36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2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i="1" u="heavy" spc="-2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146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Border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3412109" y="4187596"/>
            <a:ext cx="5367655" cy="1427480"/>
            <a:chOff x="3412109" y="4187596"/>
            <a:chExt cx="5367655" cy="1427480"/>
          </a:xfrm>
        </p:grpSpPr>
        <p:sp>
          <p:nvSpPr>
            <p:cNvPr id="8" name="object 8"/>
            <p:cNvSpPr/>
            <p:nvPr/>
          </p:nvSpPr>
          <p:spPr>
            <a:xfrm>
              <a:off x="3418459" y="4193946"/>
              <a:ext cx="5354955" cy="1414780"/>
            </a:xfrm>
            <a:custGeom>
              <a:avLst/>
              <a:gdLst/>
              <a:ahLst/>
              <a:cxnLst/>
              <a:rect l="l" t="t" r="r" b="b"/>
              <a:pathLst>
                <a:path w="5354955" h="1414779">
                  <a:moveTo>
                    <a:pt x="5354954" y="0"/>
                  </a:moveTo>
                  <a:lnTo>
                    <a:pt x="0" y="0"/>
                  </a:lnTo>
                  <a:lnTo>
                    <a:pt x="0" y="1414526"/>
                  </a:lnTo>
                  <a:lnTo>
                    <a:pt x="5354954" y="1414526"/>
                  </a:lnTo>
                  <a:lnTo>
                    <a:pt x="5354954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8459" y="4193946"/>
              <a:ext cx="5354955" cy="1414780"/>
            </a:xfrm>
            <a:custGeom>
              <a:avLst/>
              <a:gdLst/>
              <a:ahLst/>
              <a:cxnLst/>
              <a:rect l="l" t="t" r="r" b="b"/>
              <a:pathLst>
                <a:path w="5354955" h="1414779">
                  <a:moveTo>
                    <a:pt x="0" y="1414526"/>
                  </a:moveTo>
                  <a:lnTo>
                    <a:pt x="5354954" y="1414526"/>
                  </a:lnTo>
                  <a:lnTo>
                    <a:pt x="5354954" y="0"/>
                  </a:lnTo>
                  <a:lnTo>
                    <a:pt x="0" y="0"/>
                  </a:lnTo>
                  <a:lnTo>
                    <a:pt x="0" y="1414526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50158" y="4250904"/>
            <a:ext cx="439674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border:</a:t>
            </a:r>
            <a:r>
              <a:rPr sz="2400" b="1" spc="-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10px</a:t>
            </a:r>
            <a:r>
              <a:rPr sz="2400" b="1" spc="-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solid</a:t>
            </a:r>
            <a:r>
              <a:rPr sz="2400" b="1" spc="-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#000;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30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466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Bo</a:t>
            </a:r>
            <a:r>
              <a:rPr sz="4000" spc="-60" dirty="0">
                <a:solidFill>
                  <a:srgbClr val="FFFFFF"/>
                </a:solidFill>
              </a:rPr>
              <a:t>r</a:t>
            </a:r>
            <a:r>
              <a:rPr sz="4000" spc="-5" dirty="0">
                <a:solidFill>
                  <a:srgbClr val="FFFFFF"/>
                </a:solidFill>
              </a:rPr>
              <a:t>der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7223" y="1028364"/>
            <a:ext cx="7426325" cy="263144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39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Border</a:t>
            </a:r>
            <a:r>
              <a:rPr sz="34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–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define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style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borders: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2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width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.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g.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1</a:t>
            </a:r>
            <a:r>
              <a:rPr sz="3200" b="1" spc="-65" dirty="0">
                <a:solidFill>
                  <a:srgbClr val="FF9F00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x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2</a:t>
            </a:r>
            <a:r>
              <a:rPr sz="3200" b="1" spc="-70" dirty="0">
                <a:solidFill>
                  <a:srgbClr val="FF9F00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x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3</a:t>
            </a:r>
            <a:r>
              <a:rPr sz="3200" b="1" spc="-70" dirty="0">
                <a:solidFill>
                  <a:srgbClr val="FF9F00"/>
                </a:solidFill>
                <a:latin typeface="Calibri"/>
                <a:cs typeface="Calibri"/>
              </a:rPr>
              <a:t>p</a:t>
            </a:r>
            <a:r>
              <a:rPr sz="3200" b="1" spc="5" dirty="0">
                <a:solidFill>
                  <a:srgbClr val="FF9F00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0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style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.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g.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s</a:t>
            </a:r>
            <a:r>
              <a:rPr sz="3200" b="1" spc="10" dirty="0">
                <a:solidFill>
                  <a:srgbClr val="FF9F00"/>
                </a:solidFill>
                <a:latin typeface="Calibri"/>
                <a:cs typeface="Calibri"/>
              </a:rPr>
              <a:t>o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l</a:t>
            </a:r>
            <a:r>
              <a:rPr sz="3200" b="1" spc="10" dirty="0">
                <a:solidFill>
                  <a:srgbClr val="FF9F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d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dashed</a:t>
            </a:r>
            <a:r>
              <a:rPr sz="32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do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tt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0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color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.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g.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blue</a:t>
            </a:r>
            <a:r>
              <a:rPr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#ee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3742" y="1046988"/>
            <a:ext cx="10866120" cy="4124325"/>
            <a:chOff x="783742" y="1046988"/>
            <a:chExt cx="10866120" cy="41243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0851" y="1046988"/>
              <a:ext cx="3308604" cy="2954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5670" y="1242949"/>
              <a:ext cx="2738754" cy="23845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0092" y="4515878"/>
              <a:ext cx="5890895" cy="648970"/>
            </a:xfrm>
            <a:custGeom>
              <a:avLst/>
              <a:gdLst/>
              <a:ahLst/>
              <a:cxnLst/>
              <a:rect l="l" t="t" r="r" b="b"/>
              <a:pathLst>
                <a:path w="5890895" h="648970">
                  <a:moveTo>
                    <a:pt x="5890768" y="0"/>
                  </a:moveTo>
                  <a:lnTo>
                    <a:pt x="0" y="0"/>
                  </a:lnTo>
                  <a:lnTo>
                    <a:pt x="0" y="648830"/>
                  </a:lnTo>
                  <a:lnTo>
                    <a:pt x="5890768" y="648830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0092" y="4515878"/>
              <a:ext cx="5890895" cy="648970"/>
            </a:xfrm>
            <a:custGeom>
              <a:avLst/>
              <a:gdLst/>
              <a:ahLst/>
              <a:cxnLst/>
              <a:rect l="l" t="t" r="r" b="b"/>
              <a:pathLst>
                <a:path w="5890895" h="648970">
                  <a:moveTo>
                    <a:pt x="0" y="648830"/>
                  </a:moveTo>
                  <a:lnTo>
                    <a:pt x="5890768" y="648830"/>
                  </a:lnTo>
                  <a:lnTo>
                    <a:pt x="5890768" y="0"/>
                  </a:lnTo>
                  <a:lnTo>
                    <a:pt x="0" y="0"/>
                  </a:lnTo>
                  <a:lnTo>
                    <a:pt x="0" y="648830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1511" y="4591888"/>
            <a:ext cx="471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2800" b="1" spc="-10" dirty="0">
                <a:solidFill>
                  <a:srgbClr val="15171C"/>
                </a:solidFill>
                <a:latin typeface="Consolas"/>
                <a:cs typeface="Consolas"/>
              </a:rPr>
              <a:t>:</a:t>
            </a:r>
            <a:r>
              <a:rPr sz="2800" b="1" spc="-5" dirty="0">
                <a:solidFill>
                  <a:srgbClr val="15171C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843B"/>
                </a:solidFill>
                <a:latin typeface="Consolas"/>
                <a:cs typeface="Consolas"/>
              </a:rPr>
              <a:t>4px</a:t>
            </a:r>
            <a:r>
              <a:rPr sz="2800" b="1" spc="-20" dirty="0">
                <a:solidFill>
                  <a:srgbClr val="00843B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55797"/>
                </a:solidFill>
                <a:latin typeface="Consolas"/>
                <a:cs typeface="Consolas"/>
              </a:rPr>
              <a:t>dashed</a:t>
            </a:r>
            <a:r>
              <a:rPr sz="2800" b="1" spc="-15" dirty="0">
                <a:solidFill>
                  <a:srgbClr val="055797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55797"/>
                </a:solidFill>
                <a:latin typeface="Consolas"/>
                <a:cs typeface="Consolas"/>
              </a:rPr>
              <a:t>navy</a:t>
            </a:r>
            <a:r>
              <a:rPr sz="2800" b="1" spc="-5" dirty="0">
                <a:solidFill>
                  <a:srgbClr val="15171C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092" y="5479465"/>
            <a:ext cx="5890895" cy="64897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2800" b="1" spc="-10" dirty="0">
                <a:solidFill>
                  <a:srgbClr val="15171C"/>
                </a:solidFill>
                <a:latin typeface="Consolas"/>
                <a:cs typeface="Consolas"/>
              </a:rPr>
              <a:t>:</a:t>
            </a:r>
            <a:r>
              <a:rPr sz="2800" b="1" spc="-5" dirty="0">
                <a:solidFill>
                  <a:srgbClr val="15171C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843B"/>
                </a:solidFill>
                <a:latin typeface="Consolas"/>
                <a:cs typeface="Consolas"/>
              </a:rPr>
              <a:t>6px</a:t>
            </a:r>
            <a:r>
              <a:rPr sz="2800" b="1" spc="-15" dirty="0">
                <a:solidFill>
                  <a:srgbClr val="00843B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55797"/>
                </a:solidFill>
                <a:latin typeface="Consolas"/>
                <a:cs typeface="Consolas"/>
              </a:rPr>
              <a:t>solid</a:t>
            </a:r>
            <a:r>
              <a:rPr sz="2800" b="1" spc="-15" dirty="0">
                <a:solidFill>
                  <a:srgbClr val="055797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55797"/>
                </a:solidFill>
                <a:latin typeface="Consolas"/>
                <a:cs typeface="Consolas"/>
              </a:rPr>
              <a:t>lightblue</a:t>
            </a:r>
            <a:r>
              <a:rPr sz="2800" b="1" spc="-5" dirty="0">
                <a:solidFill>
                  <a:srgbClr val="15171C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6605" y="3630155"/>
            <a:ext cx="10025380" cy="2962910"/>
            <a:chOff x="1546605" y="3630155"/>
            <a:chExt cx="10025380" cy="296291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5903" y="3630155"/>
              <a:ext cx="3195828" cy="29627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229" y="3825087"/>
              <a:ext cx="2626360" cy="23931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56130" y="3971924"/>
              <a:ext cx="1299845" cy="704215"/>
            </a:xfrm>
            <a:custGeom>
              <a:avLst/>
              <a:gdLst/>
              <a:ahLst/>
              <a:cxnLst/>
              <a:rect l="l" t="t" r="r" b="b"/>
              <a:pathLst>
                <a:path w="1299845" h="704214">
                  <a:moveTo>
                    <a:pt x="1083183" y="537082"/>
                  </a:moveTo>
                  <a:lnTo>
                    <a:pt x="758317" y="537082"/>
                  </a:lnTo>
                  <a:lnTo>
                    <a:pt x="997585" y="703833"/>
                  </a:lnTo>
                  <a:lnTo>
                    <a:pt x="1083183" y="537082"/>
                  </a:lnTo>
                  <a:close/>
                </a:path>
                <a:path w="1299845" h="704214">
                  <a:moveTo>
                    <a:pt x="1210310" y="0"/>
                  </a:moveTo>
                  <a:lnTo>
                    <a:pt x="89535" y="0"/>
                  </a:lnTo>
                  <a:lnTo>
                    <a:pt x="54703" y="7024"/>
                  </a:lnTo>
                  <a:lnTo>
                    <a:pt x="26241" y="26193"/>
                  </a:lnTo>
                  <a:lnTo>
                    <a:pt x="7042" y="54649"/>
                  </a:lnTo>
                  <a:lnTo>
                    <a:pt x="0" y="89535"/>
                  </a:lnTo>
                  <a:lnTo>
                    <a:pt x="0" y="447548"/>
                  </a:lnTo>
                  <a:lnTo>
                    <a:pt x="7042" y="482379"/>
                  </a:lnTo>
                  <a:lnTo>
                    <a:pt x="26241" y="510841"/>
                  </a:lnTo>
                  <a:lnTo>
                    <a:pt x="54703" y="530040"/>
                  </a:lnTo>
                  <a:lnTo>
                    <a:pt x="89535" y="537082"/>
                  </a:lnTo>
                  <a:lnTo>
                    <a:pt x="1210310" y="537082"/>
                  </a:lnTo>
                  <a:lnTo>
                    <a:pt x="1245195" y="530040"/>
                  </a:lnTo>
                  <a:lnTo>
                    <a:pt x="1273651" y="510841"/>
                  </a:lnTo>
                  <a:lnTo>
                    <a:pt x="1292820" y="482379"/>
                  </a:lnTo>
                  <a:lnTo>
                    <a:pt x="1299845" y="447548"/>
                  </a:lnTo>
                  <a:lnTo>
                    <a:pt x="1299845" y="89535"/>
                  </a:lnTo>
                  <a:lnTo>
                    <a:pt x="1292820" y="54649"/>
                  </a:lnTo>
                  <a:lnTo>
                    <a:pt x="1273651" y="26193"/>
                  </a:lnTo>
                  <a:lnTo>
                    <a:pt x="1245195" y="7024"/>
                  </a:lnTo>
                  <a:lnTo>
                    <a:pt x="1210310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6130" y="3971924"/>
              <a:ext cx="1299845" cy="704215"/>
            </a:xfrm>
            <a:custGeom>
              <a:avLst/>
              <a:gdLst/>
              <a:ahLst/>
              <a:cxnLst/>
              <a:rect l="l" t="t" r="r" b="b"/>
              <a:pathLst>
                <a:path w="1299845" h="704214">
                  <a:moveTo>
                    <a:pt x="0" y="89535"/>
                  </a:moveTo>
                  <a:lnTo>
                    <a:pt x="7042" y="54649"/>
                  </a:lnTo>
                  <a:lnTo>
                    <a:pt x="26241" y="26193"/>
                  </a:lnTo>
                  <a:lnTo>
                    <a:pt x="54703" y="7024"/>
                  </a:lnTo>
                  <a:lnTo>
                    <a:pt x="89535" y="0"/>
                  </a:lnTo>
                  <a:lnTo>
                    <a:pt x="758317" y="0"/>
                  </a:lnTo>
                  <a:lnTo>
                    <a:pt x="1083183" y="0"/>
                  </a:lnTo>
                  <a:lnTo>
                    <a:pt x="1210310" y="0"/>
                  </a:lnTo>
                  <a:lnTo>
                    <a:pt x="1245195" y="7024"/>
                  </a:lnTo>
                  <a:lnTo>
                    <a:pt x="1273651" y="26193"/>
                  </a:lnTo>
                  <a:lnTo>
                    <a:pt x="1292820" y="54649"/>
                  </a:lnTo>
                  <a:lnTo>
                    <a:pt x="1299845" y="89535"/>
                  </a:lnTo>
                  <a:lnTo>
                    <a:pt x="1299845" y="313308"/>
                  </a:lnTo>
                  <a:lnTo>
                    <a:pt x="1299845" y="447548"/>
                  </a:lnTo>
                  <a:lnTo>
                    <a:pt x="1292820" y="482379"/>
                  </a:lnTo>
                  <a:lnTo>
                    <a:pt x="1273651" y="510841"/>
                  </a:lnTo>
                  <a:lnTo>
                    <a:pt x="1245195" y="530040"/>
                  </a:lnTo>
                  <a:lnTo>
                    <a:pt x="1210310" y="537082"/>
                  </a:lnTo>
                  <a:lnTo>
                    <a:pt x="1083183" y="537082"/>
                  </a:lnTo>
                  <a:lnTo>
                    <a:pt x="997585" y="703833"/>
                  </a:lnTo>
                  <a:lnTo>
                    <a:pt x="758317" y="537082"/>
                  </a:lnTo>
                  <a:lnTo>
                    <a:pt x="89535" y="537082"/>
                  </a:lnTo>
                  <a:lnTo>
                    <a:pt x="54703" y="530040"/>
                  </a:lnTo>
                  <a:lnTo>
                    <a:pt x="26241" y="510841"/>
                  </a:lnTo>
                  <a:lnTo>
                    <a:pt x="7042" y="482379"/>
                  </a:lnTo>
                  <a:lnTo>
                    <a:pt x="0" y="447548"/>
                  </a:lnTo>
                  <a:lnTo>
                    <a:pt x="0" y="313308"/>
                  </a:lnTo>
                  <a:lnTo>
                    <a:pt x="0" y="8953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5627" y="3941063"/>
              <a:ext cx="1244346" cy="6774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7600" y="3941063"/>
              <a:ext cx="1318895" cy="73431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73173" y="4010659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wi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d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th	st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le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14519" y="3985259"/>
            <a:ext cx="1318894" cy="73520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41467" y="4055745"/>
            <a:ext cx="864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co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or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76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Border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Properties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98488" y="1262621"/>
            <a:ext cx="6579234" cy="5276215"/>
            <a:chOff x="198488" y="1262621"/>
            <a:chExt cx="6579234" cy="5276215"/>
          </a:xfrm>
        </p:grpSpPr>
        <p:sp>
          <p:nvSpPr>
            <p:cNvPr id="7" name="object 7"/>
            <p:cNvSpPr/>
            <p:nvPr/>
          </p:nvSpPr>
          <p:spPr>
            <a:xfrm>
              <a:off x="204838" y="1268971"/>
              <a:ext cx="6566534" cy="5263515"/>
            </a:xfrm>
            <a:custGeom>
              <a:avLst/>
              <a:gdLst/>
              <a:ahLst/>
              <a:cxnLst/>
              <a:rect l="l" t="t" r="r" b="b"/>
              <a:pathLst>
                <a:path w="6566534" h="5263515">
                  <a:moveTo>
                    <a:pt x="6566154" y="0"/>
                  </a:moveTo>
                  <a:lnTo>
                    <a:pt x="0" y="0"/>
                  </a:lnTo>
                  <a:lnTo>
                    <a:pt x="0" y="5263007"/>
                  </a:lnTo>
                  <a:lnTo>
                    <a:pt x="6566154" y="5263007"/>
                  </a:lnTo>
                  <a:lnTo>
                    <a:pt x="6566154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838" y="1268971"/>
              <a:ext cx="6566534" cy="5263515"/>
            </a:xfrm>
            <a:custGeom>
              <a:avLst/>
              <a:gdLst/>
              <a:ahLst/>
              <a:cxnLst/>
              <a:rect l="l" t="t" r="r" b="b"/>
              <a:pathLst>
                <a:path w="6566534" h="5263515">
                  <a:moveTo>
                    <a:pt x="0" y="5263007"/>
                  </a:moveTo>
                  <a:lnTo>
                    <a:pt x="6566154" y="5263007"/>
                  </a:lnTo>
                  <a:lnTo>
                    <a:pt x="6566154" y="0"/>
                  </a:lnTo>
                  <a:lnTo>
                    <a:pt x="0" y="0"/>
                  </a:lnTo>
                  <a:lnTo>
                    <a:pt x="0" y="5263007"/>
                  </a:lnTo>
                  <a:close/>
                </a:path>
              </a:pathLst>
            </a:custGeom>
            <a:ln w="12700">
              <a:solidFill>
                <a:srgbClr val="A2A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565" y="1282141"/>
            <a:ext cx="608012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6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402590" marR="176212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6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160px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50px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border-width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2px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border-style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8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solid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402590" marR="1372235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border-color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6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#0053ff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15px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402590" marR="508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border-top-left-radius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30px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border-bottom-style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dotted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border-left-color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#89af4c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text-align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10" dirty="0">
                <a:solidFill>
                  <a:srgbClr val="0451A4"/>
                </a:solidFill>
                <a:latin typeface="Consolas"/>
                <a:cs typeface="Consolas"/>
              </a:rPr>
              <a:t>center</a:t>
            </a:r>
            <a:r>
              <a:rPr sz="2800" b="1" spc="-1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00088" y="2057400"/>
            <a:ext cx="4936490" cy="2922905"/>
            <a:chOff x="6800088" y="2057400"/>
            <a:chExt cx="4936490" cy="29229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8" y="2057400"/>
              <a:ext cx="4936236" cy="29229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6049" y="2252218"/>
              <a:ext cx="4364989" cy="235369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526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11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Borders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953767" y="1263375"/>
            <a:ext cx="8463280" cy="5474335"/>
            <a:chOff x="1953767" y="1263375"/>
            <a:chExt cx="8463280" cy="54743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767" y="1263375"/>
              <a:ext cx="8462772" cy="5474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9601" y="1459103"/>
              <a:ext cx="7892796" cy="49035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64340" y="6618452"/>
            <a:ext cx="255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" y="2603"/>
            <a:ext cx="12181840" cy="6855459"/>
            <a:chOff x="296" y="2603"/>
            <a:chExt cx="12181840" cy="6855459"/>
          </a:xfrm>
        </p:grpSpPr>
        <p:sp>
          <p:nvSpPr>
            <p:cNvPr id="3" name="object 3"/>
            <p:cNvSpPr/>
            <p:nvPr/>
          </p:nvSpPr>
          <p:spPr>
            <a:xfrm>
              <a:off x="2752344" y="2603"/>
              <a:ext cx="9430385" cy="6855459"/>
            </a:xfrm>
            <a:custGeom>
              <a:avLst/>
              <a:gdLst/>
              <a:ahLst/>
              <a:cxnLst/>
              <a:rect l="l" t="t" r="r" b="b"/>
              <a:pathLst>
                <a:path w="9430385" h="6855459">
                  <a:moveTo>
                    <a:pt x="25095" y="2918917"/>
                  </a:moveTo>
                  <a:lnTo>
                    <a:pt x="0" y="2918917"/>
                  </a:lnTo>
                  <a:lnTo>
                    <a:pt x="0" y="4420781"/>
                  </a:lnTo>
                  <a:lnTo>
                    <a:pt x="25095" y="4420781"/>
                  </a:lnTo>
                  <a:lnTo>
                    <a:pt x="25095" y="2918917"/>
                  </a:lnTo>
                  <a:close/>
                </a:path>
                <a:path w="9430385" h="6855459">
                  <a:moveTo>
                    <a:pt x="25095" y="1225321"/>
                  </a:moveTo>
                  <a:lnTo>
                    <a:pt x="0" y="1225321"/>
                  </a:lnTo>
                  <a:lnTo>
                    <a:pt x="0" y="2255939"/>
                  </a:lnTo>
                  <a:lnTo>
                    <a:pt x="25095" y="2255939"/>
                  </a:lnTo>
                  <a:lnTo>
                    <a:pt x="25095" y="1225321"/>
                  </a:lnTo>
                  <a:close/>
                </a:path>
                <a:path w="9430385" h="6855459">
                  <a:moveTo>
                    <a:pt x="25095" y="160235"/>
                  </a:moveTo>
                  <a:lnTo>
                    <a:pt x="0" y="160235"/>
                  </a:lnTo>
                  <a:lnTo>
                    <a:pt x="0" y="562457"/>
                  </a:lnTo>
                  <a:lnTo>
                    <a:pt x="25095" y="562457"/>
                  </a:lnTo>
                  <a:lnTo>
                    <a:pt x="25095" y="160235"/>
                  </a:lnTo>
                  <a:close/>
                </a:path>
                <a:path w="9430385" h="6855459">
                  <a:moveTo>
                    <a:pt x="1553362" y="2576398"/>
                  </a:moveTo>
                  <a:lnTo>
                    <a:pt x="345147" y="2576398"/>
                  </a:lnTo>
                  <a:lnTo>
                    <a:pt x="345147" y="2601531"/>
                  </a:lnTo>
                  <a:lnTo>
                    <a:pt x="1553362" y="2601531"/>
                  </a:lnTo>
                  <a:lnTo>
                    <a:pt x="1553362" y="2576398"/>
                  </a:lnTo>
                  <a:close/>
                </a:path>
                <a:path w="9430385" h="6855459">
                  <a:moveTo>
                    <a:pt x="1867166" y="3333648"/>
                  </a:moveTo>
                  <a:lnTo>
                    <a:pt x="1862416" y="3328936"/>
                  </a:lnTo>
                  <a:lnTo>
                    <a:pt x="1848307" y="3314763"/>
                  </a:lnTo>
                  <a:lnTo>
                    <a:pt x="533450" y="4631271"/>
                  </a:lnTo>
                  <a:lnTo>
                    <a:pt x="547611" y="4645393"/>
                  </a:lnTo>
                  <a:lnTo>
                    <a:pt x="552310" y="4650156"/>
                  </a:lnTo>
                  <a:lnTo>
                    <a:pt x="1867166" y="3333648"/>
                  </a:lnTo>
                  <a:close/>
                </a:path>
                <a:path w="9430385" h="6855459">
                  <a:moveTo>
                    <a:pt x="1867166" y="1844281"/>
                  </a:moveTo>
                  <a:lnTo>
                    <a:pt x="25095" y="0"/>
                  </a:lnTo>
                  <a:lnTo>
                    <a:pt x="9423" y="15697"/>
                  </a:lnTo>
                  <a:lnTo>
                    <a:pt x="1848307" y="1860080"/>
                  </a:lnTo>
                  <a:lnTo>
                    <a:pt x="1854555" y="1853717"/>
                  </a:lnTo>
                  <a:lnTo>
                    <a:pt x="1860804" y="1847469"/>
                  </a:lnTo>
                  <a:lnTo>
                    <a:pt x="1867166" y="1844281"/>
                  </a:lnTo>
                  <a:close/>
                </a:path>
                <a:path w="9430385" h="6855459">
                  <a:moveTo>
                    <a:pt x="2563723" y="2576398"/>
                  </a:moveTo>
                  <a:lnTo>
                    <a:pt x="1848307" y="1860080"/>
                  </a:lnTo>
                  <a:lnTo>
                    <a:pt x="1815553" y="1895602"/>
                  </a:lnTo>
                  <a:lnTo>
                    <a:pt x="1784400" y="1932609"/>
                  </a:lnTo>
                  <a:lnTo>
                    <a:pt x="1754936" y="1971065"/>
                  </a:lnTo>
                  <a:lnTo>
                    <a:pt x="1727187" y="2010879"/>
                  </a:lnTo>
                  <a:lnTo>
                    <a:pt x="1701253" y="2052040"/>
                  </a:lnTo>
                  <a:lnTo>
                    <a:pt x="1677187" y="2094458"/>
                  </a:lnTo>
                  <a:lnTo>
                    <a:pt x="1655051" y="2138095"/>
                  </a:lnTo>
                  <a:lnTo>
                    <a:pt x="1634909" y="2182888"/>
                  </a:lnTo>
                  <a:lnTo>
                    <a:pt x="1616824" y="2228786"/>
                  </a:lnTo>
                  <a:lnTo>
                    <a:pt x="1600860" y="2275738"/>
                  </a:lnTo>
                  <a:lnTo>
                    <a:pt x="1587093" y="2323681"/>
                  </a:lnTo>
                  <a:lnTo>
                    <a:pt x="1575587" y="2372576"/>
                  </a:lnTo>
                  <a:lnTo>
                    <a:pt x="1566392" y="2422334"/>
                  </a:lnTo>
                  <a:lnTo>
                    <a:pt x="1559572" y="2472931"/>
                  </a:lnTo>
                  <a:lnTo>
                    <a:pt x="1555203" y="2524302"/>
                  </a:lnTo>
                  <a:lnTo>
                    <a:pt x="1553362" y="2576398"/>
                  </a:lnTo>
                  <a:lnTo>
                    <a:pt x="2563723" y="2576398"/>
                  </a:lnTo>
                  <a:close/>
                </a:path>
                <a:path w="9430385" h="6855459">
                  <a:moveTo>
                    <a:pt x="2579509" y="1545882"/>
                  </a:moveTo>
                  <a:lnTo>
                    <a:pt x="2528024" y="1547736"/>
                  </a:lnTo>
                  <a:lnTo>
                    <a:pt x="2477185" y="1552117"/>
                  </a:lnTo>
                  <a:lnTo>
                    <a:pt x="2427059" y="1558950"/>
                  </a:lnTo>
                  <a:lnTo>
                    <a:pt x="2377706" y="1568183"/>
                  </a:lnTo>
                  <a:lnTo>
                    <a:pt x="2329180" y="1579765"/>
                  </a:lnTo>
                  <a:lnTo>
                    <a:pt x="2281542" y="1593621"/>
                  </a:lnTo>
                  <a:lnTo>
                    <a:pt x="2234857" y="1609686"/>
                  </a:lnTo>
                  <a:lnTo>
                    <a:pt x="2189175" y="1627924"/>
                  </a:lnTo>
                  <a:lnTo>
                    <a:pt x="2144560" y="1648256"/>
                  </a:lnTo>
                  <a:lnTo>
                    <a:pt x="2101075" y="1670621"/>
                  </a:lnTo>
                  <a:lnTo>
                    <a:pt x="2058784" y="1694967"/>
                  </a:lnTo>
                  <a:lnTo>
                    <a:pt x="2017725" y="1721231"/>
                  </a:lnTo>
                  <a:lnTo>
                    <a:pt x="1977974" y="1749361"/>
                  </a:lnTo>
                  <a:lnTo>
                    <a:pt x="1939594" y="1779282"/>
                  </a:lnTo>
                  <a:lnTo>
                    <a:pt x="1902637" y="1810943"/>
                  </a:lnTo>
                  <a:lnTo>
                    <a:pt x="1867166" y="1844281"/>
                  </a:lnTo>
                  <a:lnTo>
                    <a:pt x="2579509" y="2557526"/>
                  </a:lnTo>
                  <a:lnTo>
                    <a:pt x="2579509" y="1545882"/>
                  </a:lnTo>
                  <a:close/>
                </a:path>
                <a:path w="9430385" h="6855459">
                  <a:moveTo>
                    <a:pt x="2604605" y="3628974"/>
                  </a:moveTo>
                  <a:lnTo>
                    <a:pt x="2579509" y="3628974"/>
                  </a:lnTo>
                  <a:lnTo>
                    <a:pt x="2579509" y="6236817"/>
                  </a:lnTo>
                  <a:lnTo>
                    <a:pt x="2604605" y="6236817"/>
                  </a:lnTo>
                  <a:lnTo>
                    <a:pt x="2604605" y="3628974"/>
                  </a:lnTo>
                  <a:close/>
                </a:path>
                <a:path w="9430385" h="6855459">
                  <a:moveTo>
                    <a:pt x="2604605" y="50266"/>
                  </a:moveTo>
                  <a:lnTo>
                    <a:pt x="2579509" y="50266"/>
                  </a:lnTo>
                  <a:lnTo>
                    <a:pt x="2579509" y="1545882"/>
                  </a:lnTo>
                  <a:lnTo>
                    <a:pt x="2604605" y="1545882"/>
                  </a:lnTo>
                  <a:lnTo>
                    <a:pt x="2604605" y="50266"/>
                  </a:lnTo>
                  <a:close/>
                </a:path>
                <a:path w="9430385" h="6855459">
                  <a:moveTo>
                    <a:pt x="3320021" y="1844281"/>
                  </a:moveTo>
                  <a:lnTo>
                    <a:pt x="3284537" y="1810943"/>
                  </a:lnTo>
                  <a:lnTo>
                    <a:pt x="3247580" y="1779282"/>
                  </a:lnTo>
                  <a:lnTo>
                    <a:pt x="3209188" y="1749361"/>
                  </a:lnTo>
                  <a:lnTo>
                    <a:pt x="3169412" y="1721231"/>
                  </a:lnTo>
                  <a:lnTo>
                    <a:pt x="3128302" y="1694967"/>
                  </a:lnTo>
                  <a:lnTo>
                    <a:pt x="3085935" y="1670621"/>
                  </a:lnTo>
                  <a:lnTo>
                    <a:pt x="3042361" y="1648256"/>
                  </a:lnTo>
                  <a:lnTo>
                    <a:pt x="2997619" y="1627924"/>
                  </a:lnTo>
                  <a:lnTo>
                    <a:pt x="2951772" y="1609686"/>
                  </a:lnTo>
                  <a:lnTo>
                    <a:pt x="2904883" y="1593621"/>
                  </a:lnTo>
                  <a:lnTo>
                    <a:pt x="2857004" y="1579765"/>
                  </a:lnTo>
                  <a:lnTo>
                    <a:pt x="2808173" y="1568183"/>
                  </a:lnTo>
                  <a:lnTo>
                    <a:pt x="2758465" y="1558950"/>
                  </a:lnTo>
                  <a:lnTo>
                    <a:pt x="2707932" y="1552117"/>
                  </a:lnTo>
                  <a:lnTo>
                    <a:pt x="2656624" y="1547736"/>
                  </a:lnTo>
                  <a:lnTo>
                    <a:pt x="2604605" y="1545882"/>
                  </a:lnTo>
                  <a:lnTo>
                    <a:pt x="2604605" y="2557526"/>
                  </a:lnTo>
                  <a:lnTo>
                    <a:pt x="3320021" y="1844281"/>
                  </a:lnTo>
                  <a:close/>
                </a:path>
                <a:path w="9430385" h="6855459">
                  <a:moveTo>
                    <a:pt x="3633825" y="2576398"/>
                  </a:moveTo>
                  <a:lnTo>
                    <a:pt x="3631971" y="2524302"/>
                  </a:lnTo>
                  <a:lnTo>
                    <a:pt x="3627602" y="2472931"/>
                  </a:lnTo>
                  <a:lnTo>
                    <a:pt x="3620770" y="2422334"/>
                  </a:lnTo>
                  <a:lnTo>
                    <a:pt x="3611549" y="2372576"/>
                  </a:lnTo>
                  <a:lnTo>
                    <a:pt x="3599980" y="2323681"/>
                  </a:lnTo>
                  <a:lnTo>
                    <a:pt x="3586149" y="2275738"/>
                  </a:lnTo>
                  <a:lnTo>
                    <a:pt x="3570097" y="2228786"/>
                  </a:lnTo>
                  <a:lnTo>
                    <a:pt x="3551872" y="2182888"/>
                  </a:lnTo>
                  <a:lnTo>
                    <a:pt x="3531565" y="2138095"/>
                  </a:lnTo>
                  <a:lnTo>
                    <a:pt x="3509213" y="2094458"/>
                  </a:lnTo>
                  <a:lnTo>
                    <a:pt x="3484892" y="2052040"/>
                  </a:lnTo>
                  <a:lnTo>
                    <a:pt x="3458654" y="2010879"/>
                  </a:lnTo>
                  <a:lnTo>
                    <a:pt x="3430549" y="1971065"/>
                  </a:lnTo>
                  <a:lnTo>
                    <a:pt x="3400641" y="1932609"/>
                  </a:lnTo>
                  <a:lnTo>
                    <a:pt x="3369005" y="1895602"/>
                  </a:lnTo>
                  <a:lnTo>
                    <a:pt x="3335693" y="1860080"/>
                  </a:lnTo>
                  <a:lnTo>
                    <a:pt x="2623350" y="2576398"/>
                  </a:lnTo>
                  <a:lnTo>
                    <a:pt x="3633825" y="2576398"/>
                  </a:lnTo>
                  <a:close/>
                </a:path>
                <a:path w="9430385" h="6855459">
                  <a:moveTo>
                    <a:pt x="3994759" y="1203363"/>
                  </a:moveTo>
                  <a:lnTo>
                    <a:pt x="3990009" y="1198664"/>
                  </a:lnTo>
                  <a:lnTo>
                    <a:pt x="3975912" y="1184490"/>
                  </a:lnTo>
                  <a:lnTo>
                    <a:pt x="3320021" y="1844281"/>
                  </a:lnTo>
                  <a:lnTo>
                    <a:pt x="3326269" y="1847469"/>
                  </a:lnTo>
                  <a:lnTo>
                    <a:pt x="3329444" y="1853717"/>
                  </a:lnTo>
                  <a:lnTo>
                    <a:pt x="3335693" y="1860080"/>
                  </a:lnTo>
                  <a:lnTo>
                    <a:pt x="3994759" y="1203363"/>
                  </a:lnTo>
                  <a:close/>
                </a:path>
                <a:path w="9430385" h="6855459">
                  <a:moveTo>
                    <a:pt x="4060634" y="5118227"/>
                  </a:moveTo>
                  <a:lnTo>
                    <a:pt x="4041787" y="5099456"/>
                  </a:lnTo>
                  <a:lnTo>
                    <a:pt x="2817901" y="6324790"/>
                  </a:lnTo>
                  <a:lnTo>
                    <a:pt x="2836761" y="6343637"/>
                  </a:lnTo>
                  <a:lnTo>
                    <a:pt x="4060634" y="5118227"/>
                  </a:lnTo>
                  <a:close/>
                </a:path>
                <a:path w="9430385" h="6855459">
                  <a:moveTo>
                    <a:pt x="4060634" y="4037444"/>
                  </a:moveTo>
                  <a:lnTo>
                    <a:pt x="3335693" y="3314763"/>
                  </a:lnTo>
                  <a:lnTo>
                    <a:pt x="3329444" y="3321024"/>
                  </a:lnTo>
                  <a:lnTo>
                    <a:pt x="3326269" y="3327387"/>
                  </a:lnTo>
                  <a:lnTo>
                    <a:pt x="3320021" y="3333648"/>
                  </a:lnTo>
                  <a:lnTo>
                    <a:pt x="4041787" y="4056316"/>
                  </a:lnTo>
                  <a:lnTo>
                    <a:pt x="4046486" y="4051566"/>
                  </a:lnTo>
                  <a:lnTo>
                    <a:pt x="4060634" y="4037444"/>
                  </a:lnTo>
                  <a:close/>
                </a:path>
                <a:path w="9430385" h="6855459">
                  <a:moveTo>
                    <a:pt x="5058511" y="138290"/>
                  </a:moveTo>
                  <a:lnTo>
                    <a:pt x="5039652" y="119405"/>
                  </a:lnTo>
                  <a:lnTo>
                    <a:pt x="4446562" y="716318"/>
                  </a:lnTo>
                  <a:lnTo>
                    <a:pt x="4452810" y="719505"/>
                  </a:lnTo>
                  <a:lnTo>
                    <a:pt x="4455998" y="725754"/>
                  </a:lnTo>
                  <a:lnTo>
                    <a:pt x="4462246" y="732116"/>
                  </a:lnTo>
                  <a:lnTo>
                    <a:pt x="5058511" y="138290"/>
                  </a:lnTo>
                  <a:close/>
                </a:path>
                <a:path w="9430385" h="6855459">
                  <a:moveTo>
                    <a:pt x="5516664" y="2576398"/>
                  </a:moveTo>
                  <a:lnTo>
                    <a:pt x="3633825" y="2576398"/>
                  </a:lnTo>
                  <a:lnTo>
                    <a:pt x="3633825" y="2601531"/>
                  </a:lnTo>
                  <a:lnTo>
                    <a:pt x="5516664" y="2601531"/>
                  </a:lnTo>
                  <a:lnTo>
                    <a:pt x="5516664" y="2576398"/>
                  </a:lnTo>
                  <a:close/>
                </a:path>
                <a:path w="9430385" h="6855459">
                  <a:moveTo>
                    <a:pt x="5620245" y="2343950"/>
                  </a:moveTo>
                  <a:lnTo>
                    <a:pt x="4462246" y="1184490"/>
                  </a:lnTo>
                  <a:lnTo>
                    <a:pt x="4455998" y="1190752"/>
                  </a:lnTo>
                  <a:lnTo>
                    <a:pt x="4452810" y="1197114"/>
                  </a:lnTo>
                  <a:lnTo>
                    <a:pt x="4446562" y="1203363"/>
                  </a:lnTo>
                  <a:lnTo>
                    <a:pt x="5604573" y="2362720"/>
                  </a:lnTo>
                  <a:lnTo>
                    <a:pt x="5610822" y="2356472"/>
                  </a:lnTo>
                  <a:lnTo>
                    <a:pt x="5613895" y="2350211"/>
                  </a:lnTo>
                  <a:lnTo>
                    <a:pt x="5620245" y="2343950"/>
                  </a:lnTo>
                  <a:close/>
                </a:path>
                <a:path w="9430385" h="6855459">
                  <a:moveTo>
                    <a:pt x="7088772" y="2576398"/>
                  </a:moveTo>
                  <a:lnTo>
                    <a:pt x="6178804" y="2576398"/>
                  </a:lnTo>
                  <a:lnTo>
                    <a:pt x="6178804" y="2601531"/>
                  </a:lnTo>
                  <a:lnTo>
                    <a:pt x="7088772" y="2601531"/>
                  </a:lnTo>
                  <a:lnTo>
                    <a:pt x="7088772" y="2576398"/>
                  </a:lnTo>
                  <a:close/>
                </a:path>
                <a:path w="9430385" h="6855459">
                  <a:moveTo>
                    <a:pt x="7506157" y="4568393"/>
                  </a:moveTo>
                  <a:lnTo>
                    <a:pt x="5331536" y="4568393"/>
                  </a:lnTo>
                  <a:lnTo>
                    <a:pt x="5331536" y="4593526"/>
                  </a:lnTo>
                  <a:lnTo>
                    <a:pt x="7506157" y="4593526"/>
                  </a:lnTo>
                  <a:lnTo>
                    <a:pt x="7506157" y="4568393"/>
                  </a:lnTo>
                  <a:close/>
                </a:path>
                <a:path w="9430385" h="6855459">
                  <a:moveTo>
                    <a:pt x="7609738" y="4335945"/>
                  </a:moveTo>
                  <a:lnTo>
                    <a:pt x="6090907" y="2812021"/>
                  </a:lnTo>
                  <a:lnTo>
                    <a:pt x="6081522" y="2821495"/>
                  </a:lnTo>
                  <a:lnTo>
                    <a:pt x="6072048" y="2830893"/>
                  </a:lnTo>
                  <a:lnTo>
                    <a:pt x="7594066" y="4354715"/>
                  </a:lnTo>
                  <a:lnTo>
                    <a:pt x="7600315" y="4348467"/>
                  </a:lnTo>
                  <a:lnTo>
                    <a:pt x="7603490" y="4342206"/>
                  </a:lnTo>
                  <a:lnTo>
                    <a:pt x="7609738" y="4335945"/>
                  </a:lnTo>
                  <a:close/>
                </a:path>
                <a:path w="9430385" h="6855459">
                  <a:moveTo>
                    <a:pt x="7851318" y="4910912"/>
                  </a:moveTo>
                  <a:lnTo>
                    <a:pt x="7826210" y="4910912"/>
                  </a:lnTo>
                  <a:lnTo>
                    <a:pt x="7826210" y="6855396"/>
                  </a:lnTo>
                  <a:lnTo>
                    <a:pt x="7851318" y="6855396"/>
                  </a:lnTo>
                  <a:lnTo>
                    <a:pt x="7851318" y="4910912"/>
                  </a:lnTo>
                  <a:close/>
                </a:path>
                <a:path w="9430385" h="6855459">
                  <a:moveTo>
                    <a:pt x="7851318" y="3339896"/>
                  </a:moveTo>
                  <a:lnTo>
                    <a:pt x="7826210" y="3339896"/>
                  </a:lnTo>
                  <a:lnTo>
                    <a:pt x="7826210" y="4247934"/>
                  </a:lnTo>
                  <a:lnTo>
                    <a:pt x="7829397" y="4244759"/>
                  </a:lnTo>
                  <a:lnTo>
                    <a:pt x="7845069" y="4244759"/>
                  </a:lnTo>
                  <a:lnTo>
                    <a:pt x="7851318" y="4247934"/>
                  </a:lnTo>
                  <a:lnTo>
                    <a:pt x="7851318" y="4244759"/>
                  </a:lnTo>
                  <a:lnTo>
                    <a:pt x="7851318" y="3339896"/>
                  </a:lnTo>
                  <a:close/>
                </a:path>
                <a:path w="9430385" h="6855459">
                  <a:moveTo>
                    <a:pt x="7851318" y="50266"/>
                  </a:moveTo>
                  <a:lnTo>
                    <a:pt x="7826210" y="50266"/>
                  </a:lnTo>
                  <a:lnTo>
                    <a:pt x="7826210" y="1838032"/>
                  </a:lnTo>
                  <a:lnTo>
                    <a:pt x="7851318" y="1838032"/>
                  </a:lnTo>
                  <a:lnTo>
                    <a:pt x="7851318" y="50266"/>
                  </a:lnTo>
                  <a:close/>
                </a:path>
                <a:path w="9430385" h="6855459">
                  <a:moveTo>
                    <a:pt x="9392183" y="2576398"/>
                  </a:moveTo>
                  <a:lnTo>
                    <a:pt x="8588756" y="2576398"/>
                  </a:lnTo>
                  <a:lnTo>
                    <a:pt x="8588756" y="2601531"/>
                  </a:lnTo>
                  <a:lnTo>
                    <a:pt x="9392183" y="2601531"/>
                  </a:lnTo>
                  <a:lnTo>
                    <a:pt x="9392183" y="2576398"/>
                  </a:lnTo>
                  <a:close/>
                </a:path>
                <a:path w="9430385" h="6855459">
                  <a:moveTo>
                    <a:pt x="9404680" y="6129985"/>
                  </a:moveTo>
                  <a:lnTo>
                    <a:pt x="8080400" y="4804016"/>
                  </a:lnTo>
                  <a:lnTo>
                    <a:pt x="8061655" y="4822888"/>
                  </a:lnTo>
                  <a:lnTo>
                    <a:pt x="9385821" y="6148844"/>
                  </a:lnTo>
                  <a:lnTo>
                    <a:pt x="9404680" y="6129985"/>
                  </a:lnTo>
                  <a:close/>
                </a:path>
                <a:path w="9430385" h="6855459">
                  <a:moveTo>
                    <a:pt x="9429775" y="1005382"/>
                  </a:moveTo>
                  <a:lnTo>
                    <a:pt x="9410929" y="989698"/>
                  </a:lnTo>
                  <a:lnTo>
                    <a:pt x="8356600" y="2045449"/>
                  </a:lnTo>
                  <a:lnTo>
                    <a:pt x="8375459" y="2064219"/>
                  </a:lnTo>
                  <a:lnTo>
                    <a:pt x="9429775" y="1005382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1853" y="1548599"/>
              <a:ext cx="756285" cy="1030605"/>
            </a:xfrm>
            <a:custGeom>
              <a:avLst/>
              <a:gdLst/>
              <a:ahLst/>
              <a:cxnLst/>
              <a:rect l="l" t="t" r="r" b="b"/>
              <a:pathLst>
                <a:path w="756285" h="1030605">
                  <a:moveTo>
                    <a:pt x="756183" y="314083"/>
                  </a:moveTo>
                  <a:lnTo>
                    <a:pt x="749935" y="307721"/>
                  </a:lnTo>
                  <a:lnTo>
                    <a:pt x="746760" y="301472"/>
                  </a:lnTo>
                  <a:lnTo>
                    <a:pt x="740511" y="298284"/>
                  </a:lnTo>
                  <a:lnTo>
                    <a:pt x="25095" y="1011529"/>
                  </a:lnTo>
                  <a:lnTo>
                    <a:pt x="25095" y="0"/>
                  </a:lnTo>
                  <a:lnTo>
                    <a:pt x="0" y="0"/>
                  </a:lnTo>
                  <a:lnTo>
                    <a:pt x="0" y="1011567"/>
                  </a:lnTo>
                  <a:lnTo>
                    <a:pt x="6324" y="1011567"/>
                  </a:lnTo>
                  <a:lnTo>
                    <a:pt x="6324" y="1024267"/>
                  </a:lnTo>
                  <a:lnTo>
                    <a:pt x="18719" y="1024267"/>
                  </a:lnTo>
                  <a:lnTo>
                    <a:pt x="18719" y="1011567"/>
                  </a:lnTo>
                  <a:lnTo>
                    <a:pt x="25095" y="1011567"/>
                  </a:lnTo>
                  <a:lnTo>
                    <a:pt x="25095" y="1030401"/>
                  </a:lnTo>
                  <a:lnTo>
                    <a:pt x="43840" y="1030401"/>
                  </a:lnTo>
                  <a:lnTo>
                    <a:pt x="756183" y="314083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4352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603" y="0"/>
                  </a:moveTo>
                  <a:lnTo>
                    <a:pt x="0" y="12618"/>
                  </a:lnTo>
                  <a:lnTo>
                    <a:pt x="6248" y="18875"/>
                  </a:lnTo>
                  <a:lnTo>
                    <a:pt x="12603" y="18875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662" y="1846882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5">
                  <a:moveTo>
                    <a:pt x="18851" y="0"/>
                  </a:moveTo>
                  <a:lnTo>
                    <a:pt x="12497" y="3181"/>
                  </a:lnTo>
                  <a:lnTo>
                    <a:pt x="6248" y="9437"/>
                  </a:lnTo>
                  <a:lnTo>
                    <a:pt x="0" y="15800"/>
                  </a:lnTo>
                  <a:lnTo>
                    <a:pt x="715412" y="732112"/>
                  </a:lnTo>
                  <a:lnTo>
                    <a:pt x="731192" y="732112"/>
                  </a:lnTo>
                  <a:lnTo>
                    <a:pt x="731192" y="713237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1855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0" y="0"/>
                  </a:moveTo>
                  <a:lnTo>
                    <a:pt x="0" y="18875"/>
                  </a:lnTo>
                  <a:lnTo>
                    <a:pt x="9319" y="18875"/>
                  </a:lnTo>
                  <a:lnTo>
                    <a:pt x="12497" y="1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175" y="257273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3177" y="0"/>
                  </a:moveTo>
                  <a:lnTo>
                    <a:pt x="0" y="6256"/>
                  </a:lnTo>
                  <a:lnTo>
                    <a:pt x="9425" y="6256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" y="2494165"/>
              <a:ext cx="6386195" cy="4364355"/>
            </a:xfrm>
            <a:custGeom>
              <a:avLst/>
              <a:gdLst/>
              <a:ahLst/>
              <a:cxnLst/>
              <a:rect l="l" t="t" r="r" b="b"/>
              <a:pathLst>
                <a:path w="6386195" h="4364355">
                  <a:moveTo>
                    <a:pt x="1242644" y="1636966"/>
                  </a:moveTo>
                  <a:lnTo>
                    <a:pt x="1236395" y="1630718"/>
                  </a:lnTo>
                  <a:lnTo>
                    <a:pt x="1230147" y="1627530"/>
                  </a:lnTo>
                  <a:lnTo>
                    <a:pt x="1223784" y="1621282"/>
                  </a:lnTo>
                  <a:lnTo>
                    <a:pt x="0" y="2846692"/>
                  </a:lnTo>
                  <a:lnTo>
                    <a:pt x="15684" y="2865463"/>
                  </a:lnTo>
                  <a:lnTo>
                    <a:pt x="1242644" y="1636966"/>
                  </a:lnTo>
                  <a:close/>
                </a:path>
                <a:path w="6386195" h="4364355">
                  <a:moveTo>
                    <a:pt x="1248892" y="1146848"/>
                  </a:moveTo>
                  <a:lnTo>
                    <a:pt x="103555" y="0"/>
                  </a:lnTo>
                  <a:lnTo>
                    <a:pt x="87858" y="18872"/>
                  </a:lnTo>
                  <a:lnTo>
                    <a:pt x="1230147" y="1162545"/>
                  </a:lnTo>
                  <a:lnTo>
                    <a:pt x="1242644" y="1150023"/>
                  </a:lnTo>
                  <a:lnTo>
                    <a:pt x="1248892" y="1146848"/>
                  </a:lnTo>
                  <a:close/>
                </a:path>
                <a:path w="6386195" h="4364355">
                  <a:moveTo>
                    <a:pt x="2243683" y="2142794"/>
                  </a:moveTo>
                  <a:lnTo>
                    <a:pt x="1716468" y="1615020"/>
                  </a:lnTo>
                  <a:lnTo>
                    <a:pt x="1703971" y="1627530"/>
                  </a:lnTo>
                  <a:lnTo>
                    <a:pt x="1700796" y="1633893"/>
                  </a:lnTo>
                  <a:lnTo>
                    <a:pt x="2224836" y="2158593"/>
                  </a:lnTo>
                  <a:lnTo>
                    <a:pt x="2231186" y="2152231"/>
                  </a:lnTo>
                  <a:lnTo>
                    <a:pt x="2237435" y="2149157"/>
                  </a:lnTo>
                  <a:lnTo>
                    <a:pt x="2243683" y="2142794"/>
                  </a:lnTo>
                  <a:close/>
                </a:path>
                <a:path w="6386195" h="4364355">
                  <a:moveTo>
                    <a:pt x="2538641" y="339331"/>
                  </a:moveTo>
                  <a:lnTo>
                    <a:pt x="2526144" y="326821"/>
                  </a:lnTo>
                  <a:lnTo>
                    <a:pt x="2522969" y="320459"/>
                  </a:lnTo>
                  <a:lnTo>
                    <a:pt x="1694548" y="1150023"/>
                  </a:lnTo>
                  <a:lnTo>
                    <a:pt x="1707045" y="1162545"/>
                  </a:lnTo>
                  <a:lnTo>
                    <a:pt x="1710220" y="1168793"/>
                  </a:lnTo>
                  <a:lnTo>
                    <a:pt x="2538641" y="339331"/>
                  </a:lnTo>
                  <a:close/>
                </a:path>
                <a:path w="6386195" h="4364355">
                  <a:moveTo>
                    <a:pt x="2752052" y="2686354"/>
                  </a:moveTo>
                  <a:lnTo>
                    <a:pt x="2224836" y="2158593"/>
                  </a:lnTo>
                  <a:lnTo>
                    <a:pt x="2193671" y="2193391"/>
                  </a:lnTo>
                  <a:lnTo>
                    <a:pt x="2164588" y="2230170"/>
                  </a:lnTo>
                  <a:lnTo>
                    <a:pt x="2137702" y="2268791"/>
                  </a:lnTo>
                  <a:lnTo>
                    <a:pt x="2113140" y="2309164"/>
                  </a:lnTo>
                  <a:lnTo>
                    <a:pt x="2091016" y="2351138"/>
                  </a:lnTo>
                  <a:lnTo>
                    <a:pt x="2071471" y="2394610"/>
                  </a:lnTo>
                  <a:lnTo>
                    <a:pt x="2054593" y="2439454"/>
                  </a:lnTo>
                  <a:lnTo>
                    <a:pt x="2040509" y="2485555"/>
                  </a:lnTo>
                  <a:lnTo>
                    <a:pt x="2029358" y="2532799"/>
                  </a:lnTo>
                  <a:lnTo>
                    <a:pt x="2021243" y="2581046"/>
                  </a:lnTo>
                  <a:lnTo>
                    <a:pt x="2016290" y="2630182"/>
                  </a:lnTo>
                  <a:lnTo>
                    <a:pt x="2014601" y="2680106"/>
                  </a:lnTo>
                  <a:lnTo>
                    <a:pt x="2016175" y="2729103"/>
                  </a:lnTo>
                  <a:lnTo>
                    <a:pt x="2020798" y="2777261"/>
                  </a:lnTo>
                  <a:lnTo>
                    <a:pt x="2028405" y="2824467"/>
                  </a:lnTo>
                  <a:lnTo>
                    <a:pt x="2038883" y="2870644"/>
                  </a:lnTo>
                  <a:lnTo>
                    <a:pt x="2052129" y="2915678"/>
                  </a:lnTo>
                  <a:lnTo>
                    <a:pt x="2068068" y="2959481"/>
                  </a:lnTo>
                  <a:lnTo>
                    <a:pt x="2086584" y="3001949"/>
                  </a:lnTo>
                  <a:lnTo>
                    <a:pt x="2107603" y="3043009"/>
                  </a:lnTo>
                  <a:lnTo>
                    <a:pt x="2130996" y="3082544"/>
                  </a:lnTo>
                  <a:lnTo>
                    <a:pt x="2156688" y="3120466"/>
                  </a:lnTo>
                  <a:lnTo>
                    <a:pt x="2184590" y="3156686"/>
                  </a:lnTo>
                  <a:lnTo>
                    <a:pt x="2214588" y="3191091"/>
                  </a:lnTo>
                  <a:lnTo>
                    <a:pt x="2246592" y="3223603"/>
                  </a:lnTo>
                  <a:lnTo>
                    <a:pt x="2280501" y="3254133"/>
                  </a:lnTo>
                  <a:lnTo>
                    <a:pt x="2316226" y="3282569"/>
                  </a:lnTo>
                  <a:lnTo>
                    <a:pt x="2353678" y="3308807"/>
                  </a:lnTo>
                  <a:lnTo>
                    <a:pt x="2392743" y="3332784"/>
                  </a:lnTo>
                  <a:lnTo>
                    <a:pt x="2433332" y="3354374"/>
                  </a:lnTo>
                  <a:lnTo>
                    <a:pt x="2475344" y="3373501"/>
                  </a:lnTo>
                  <a:lnTo>
                    <a:pt x="2518702" y="3390061"/>
                  </a:lnTo>
                  <a:lnTo>
                    <a:pt x="2563279" y="3403968"/>
                  </a:lnTo>
                  <a:lnTo>
                    <a:pt x="2609011" y="3415106"/>
                  </a:lnTo>
                  <a:lnTo>
                    <a:pt x="2655773" y="3423399"/>
                  </a:lnTo>
                  <a:lnTo>
                    <a:pt x="2703487" y="3428758"/>
                  </a:lnTo>
                  <a:lnTo>
                    <a:pt x="2752052" y="3431057"/>
                  </a:lnTo>
                  <a:lnTo>
                    <a:pt x="2752052" y="2686354"/>
                  </a:lnTo>
                  <a:close/>
                </a:path>
                <a:path w="6386195" h="4364355">
                  <a:moveTo>
                    <a:pt x="2752052" y="1929218"/>
                  </a:moveTo>
                  <a:lnTo>
                    <a:pt x="2698610" y="1931987"/>
                  </a:lnTo>
                  <a:lnTo>
                    <a:pt x="2646235" y="1938515"/>
                  </a:lnTo>
                  <a:lnTo>
                    <a:pt x="2595041" y="1948649"/>
                  </a:lnTo>
                  <a:lnTo>
                    <a:pt x="2545181" y="1962264"/>
                  </a:lnTo>
                  <a:lnTo>
                    <a:pt x="2496756" y="1979206"/>
                  </a:lnTo>
                  <a:lnTo>
                    <a:pt x="2449906" y="1999335"/>
                  </a:lnTo>
                  <a:lnTo>
                    <a:pt x="2404745" y="2022513"/>
                  </a:lnTo>
                  <a:lnTo>
                    <a:pt x="2361425" y="2048586"/>
                  </a:lnTo>
                  <a:lnTo>
                    <a:pt x="2320048" y="2077415"/>
                  </a:lnTo>
                  <a:lnTo>
                    <a:pt x="2280767" y="2108873"/>
                  </a:lnTo>
                  <a:lnTo>
                    <a:pt x="2243683" y="2142794"/>
                  </a:lnTo>
                  <a:lnTo>
                    <a:pt x="2752052" y="2651785"/>
                  </a:lnTo>
                  <a:lnTo>
                    <a:pt x="2752052" y="1929218"/>
                  </a:lnTo>
                  <a:close/>
                </a:path>
                <a:path w="6386195" h="4364355">
                  <a:moveTo>
                    <a:pt x="2777147" y="3431057"/>
                  </a:moveTo>
                  <a:lnTo>
                    <a:pt x="2752052" y="3431057"/>
                  </a:lnTo>
                  <a:lnTo>
                    <a:pt x="2752052" y="4363834"/>
                  </a:lnTo>
                  <a:lnTo>
                    <a:pt x="2777147" y="4363834"/>
                  </a:lnTo>
                  <a:lnTo>
                    <a:pt x="2777147" y="3431057"/>
                  </a:lnTo>
                  <a:close/>
                </a:path>
                <a:path w="6386195" h="4364355">
                  <a:moveTo>
                    <a:pt x="3285502" y="2139708"/>
                  </a:moveTo>
                  <a:lnTo>
                    <a:pt x="3248431" y="2106561"/>
                  </a:lnTo>
                  <a:lnTo>
                    <a:pt x="3209137" y="2075738"/>
                  </a:lnTo>
                  <a:lnTo>
                    <a:pt x="3167773" y="2047405"/>
                  </a:lnTo>
                  <a:lnTo>
                    <a:pt x="3124441" y="2021713"/>
                  </a:lnTo>
                  <a:lnTo>
                    <a:pt x="3079292" y="1998840"/>
                  </a:lnTo>
                  <a:lnTo>
                    <a:pt x="3032442" y="1978914"/>
                  </a:lnTo>
                  <a:lnTo>
                    <a:pt x="2984017" y="1962111"/>
                  </a:lnTo>
                  <a:lnTo>
                    <a:pt x="2934144" y="1948586"/>
                  </a:lnTo>
                  <a:lnTo>
                    <a:pt x="2882963" y="1938489"/>
                  </a:lnTo>
                  <a:lnTo>
                    <a:pt x="2830588" y="1931987"/>
                  </a:lnTo>
                  <a:lnTo>
                    <a:pt x="2777147" y="1929218"/>
                  </a:lnTo>
                  <a:lnTo>
                    <a:pt x="2777147" y="2648712"/>
                  </a:lnTo>
                  <a:lnTo>
                    <a:pt x="3285502" y="2139708"/>
                  </a:lnTo>
                  <a:close/>
                </a:path>
                <a:path w="6386195" h="4364355">
                  <a:moveTo>
                    <a:pt x="3514585" y="2680106"/>
                  </a:moveTo>
                  <a:lnTo>
                    <a:pt x="3512909" y="2630182"/>
                  </a:lnTo>
                  <a:lnTo>
                    <a:pt x="3507956" y="2581046"/>
                  </a:lnTo>
                  <a:lnTo>
                    <a:pt x="3499840" y="2532799"/>
                  </a:lnTo>
                  <a:lnTo>
                    <a:pt x="3488677" y="2485555"/>
                  </a:lnTo>
                  <a:lnTo>
                    <a:pt x="3474605" y="2439454"/>
                  </a:lnTo>
                  <a:lnTo>
                    <a:pt x="3457727" y="2394610"/>
                  </a:lnTo>
                  <a:lnTo>
                    <a:pt x="3438169" y="2351138"/>
                  </a:lnTo>
                  <a:lnTo>
                    <a:pt x="3416058" y="2309164"/>
                  </a:lnTo>
                  <a:lnTo>
                    <a:pt x="3391497" y="2268791"/>
                  </a:lnTo>
                  <a:lnTo>
                    <a:pt x="3364611" y="2230170"/>
                  </a:lnTo>
                  <a:lnTo>
                    <a:pt x="3335528" y="2193391"/>
                  </a:lnTo>
                  <a:lnTo>
                    <a:pt x="3304362" y="2158593"/>
                  </a:lnTo>
                  <a:lnTo>
                    <a:pt x="2777147" y="2686354"/>
                  </a:lnTo>
                  <a:lnTo>
                    <a:pt x="2777147" y="3431057"/>
                  </a:lnTo>
                  <a:lnTo>
                    <a:pt x="2825712" y="3428758"/>
                  </a:lnTo>
                  <a:lnTo>
                    <a:pt x="2873425" y="3423399"/>
                  </a:lnTo>
                  <a:lnTo>
                    <a:pt x="2920187" y="3415106"/>
                  </a:lnTo>
                  <a:lnTo>
                    <a:pt x="2965907" y="3403968"/>
                  </a:lnTo>
                  <a:lnTo>
                    <a:pt x="3010497" y="3390061"/>
                  </a:lnTo>
                  <a:lnTo>
                    <a:pt x="3053842" y="3373501"/>
                  </a:lnTo>
                  <a:lnTo>
                    <a:pt x="3095866" y="3354374"/>
                  </a:lnTo>
                  <a:lnTo>
                    <a:pt x="3136455" y="3332784"/>
                  </a:lnTo>
                  <a:lnTo>
                    <a:pt x="3175520" y="3308807"/>
                  </a:lnTo>
                  <a:lnTo>
                    <a:pt x="3212960" y="3282569"/>
                  </a:lnTo>
                  <a:lnTo>
                    <a:pt x="3248698" y="3254133"/>
                  </a:lnTo>
                  <a:lnTo>
                    <a:pt x="3282607" y="3223603"/>
                  </a:lnTo>
                  <a:lnTo>
                    <a:pt x="3314611" y="3191091"/>
                  </a:lnTo>
                  <a:lnTo>
                    <a:pt x="3344608" y="3156686"/>
                  </a:lnTo>
                  <a:lnTo>
                    <a:pt x="3372497" y="3120466"/>
                  </a:lnTo>
                  <a:lnTo>
                    <a:pt x="3398202" y="3082544"/>
                  </a:lnTo>
                  <a:lnTo>
                    <a:pt x="3421596" y="3043009"/>
                  </a:lnTo>
                  <a:lnTo>
                    <a:pt x="3442601" y="3001949"/>
                  </a:lnTo>
                  <a:lnTo>
                    <a:pt x="3461131" y="2959481"/>
                  </a:lnTo>
                  <a:lnTo>
                    <a:pt x="3477056" y="2915678"/>
                  </a:lnTo>
                  <a:lnTo>
                    <a:pt x="3490315" y="2870644"/>
                  </a:lnTo>
                  <a:lnTo>
                    <a:pt x="3500793" y="2824467"/>
                  </a:lnTo>
                  <a:lnTo>
                    <a:pt x="3508387" y="2777261"/>
                  </a:lnTo>
                  <a:lnTo>
                    <a:pt x="3513023" y="2729103"/>
                  </a:lnTo>
                  <a:lnTo>
                    <a:pt x="3514585" y="2680106"/>
                  </a:lnTo>
                  <a:close/>
                </a:path>
                <a:path w="6386195" h="4364355">
                  <a:moveTo>
                    <a:pt x="5315775" y="109969"/>
                  </a:moveTo>
                  <a:lnTo>
                    <a:pt x="4305414" y="109969"/>
                  </a:lnTo>
                  <a:lnTo>
                    <a:pt x="4307256" y="161518"/>
                  </a:lnTo>
                  <a:lnTo>
                    <a:pt x="4311624" y="212420"/>
                  </a:lnTo>
                  <a:lnTo>
                    <a:pt x="4318444" y="262597"/>
                  </a:lnTo>
                  <a:lnTo>
                    <a:pt x="4327639" y="312013"/>
                  </a:lnTo>
                  <a:lnTo>
                    <a:pt x="4339145" y="360603"/>
                  </a:lnTo>
                  <a:lnTo>
                    <a:pt x="4352912" y="408305"/>
                  </a:lnTo>
                  <a:lnTo>
                    <a:pt x="4368876" y="455041"/>
                  </a:lnTo>
                  <a:lnTo>
                    <a:pt x="4386961" y="500786"/>
                  </a:lnTo>
                  <a:lnTo>
                    <a:pt x="4407103" y="545452"/>
                  </a:lnTo>
                  <a:lnTo>
                    <a:pt x="4429239" y="589000"/>
                  </a:lnTo>
                  <a:lnTo>
                    <a:pt x="4453306" y="631342"/>
                  </a:lnTo>
                  <a:lnTo>
                    <a:pt x="4479239" y="672452"/>
                  </a:lnTo>
                  <a:lnTo>
                    <a:pt x="4506988" y="712254"/>
                  </a:lnTo>
                  <a:lnTo>
                    <a:pt x="4536452" y="750684"/>
                  </a:lnTo>
                  <a:lnTo>
                    <a:pt x="4567606" y="787692"/>
                  </a:lnTo>
                  <a:lnTo>
                    <a:pt x="4600359" y="823201"/>
                  </a:lnTo>
                  <a:lnTo>
                    <a:pt x="5315775" y="109969"/>
                  </a:lnTo>
                  <a:close/>
                </a:path>
                <a:path w="6386195" h="4364355">
                  <a:moveTo>
                    <a:pt x="5331561" y="125666"/>
                  </a:moveTo>
                  <a:lnTo>
                    <a:pt x="4619218" y="842086"/>
                  </a:lnTo>
                  <a:lnTo>
                    <a:pt x="4654689" y="874877"/>
                  </a:lnTo>
                  <a:lnTo>
                    <a:pt x="4691646" y="906068"/>
                  </a:lnTo>
                  <a:lnTo>
                    <a:pt x="4730026" y="935570"/>
                  </a:lnTo>
                  <a:lnTo>
                    <a:pt x="4769777" y="963333"/>
                  </a:lnTo>
                  <a:lnTo>
                    <a:pt x="4810836" y="989304"/>
                  </a:lnTo>
                  <a:lnTo>
                    <a:pt x="4853127" y="1013396"/>
                  </a:lnTo>
                  <a:lnTo>
                    <a:pt x="4896612" y="1035558"/>
                  </a:lnTo>
                  <a:lnTo>
                    <a:pt x="4941227" y="1055712"/>
                  </a:lnTo>
                  <a:lnTo>
                    <a:pt x="4986909" y="1073810"/>
                  </a:lnTo>
                  <a:lnTo>
                    <a:pt x="5033594" y="1089787"/>
                  </a:lnTo>
                  <a:lnTo>
                    <a:pt x="5081232" y="1103579"/>
                  </a:lnTo>
                  <a:lnTo>
                    <a:pt x="5129758" y="1115110"/>
                  </a:lnTo>
                  <a:lnTo>
                    <a:pt x="5179111" y="1124318"/>
                  </a:lnTo>
                  <a:lnTo>
                    <a:pt x="5229237" y="1131150"/>
                  </a:lnTo>
                  <a:lnTo>
                    <a:pt x="5280076" y="1135532"/>
                  </a:lnTo>
                  <a:lnTo>
                    <a:pt x="5331561" y="1137412"/>
                  </a:lnTo>
                  <a:lnTo>
                    <a:pt x="5331561" y="125666"/>
                  </a:lnTo>
                  <a:close/>
                </a:path>
                <a:path w="6386195" h="4364355">
                  <a:moveTo>
                    <a:pt x="6072073" y="842086"/>
                  </a:moveTo>
                  <a:lnTo>
                    <a:pt x="5356657" y="125666"/>
                  </a:lnTo>
                  <a:lnTo>
                    <a:pt x="5356657" y="1137412"/>
                  </a:lnTo>
                  <a:lnTo>
                    <a:pt x="5408676" y="1135532"/>
                  </a:lnTo>
                  <a:lnTo>
                    <a:pt x="5459984" y="1131150"/>
                  </a:lnTo>
                  <a:lnTo>
                    <a:pt x="5510517" y="1124318"/>
                  </a:lnTo>
                  <a:lnTo>
                    <a:pt x="5560225" y="1115110"/>
                  </a:lnTo>
                  <a:lnTo>
                    <a:pt x="5609056" y="1103579"/>
                  </a:lnTo>
                  <a:lnTo>
                    <a:pt x="5656935" y="1089787"/>
                  </a:lnTo>
                  <a:lnTo>
                    <a:pt x="5703824" y="1073810"/>
                  </a:lnTo>
                  <a:lnTo>
                    <a:pt x="5749671" y="1055712"/>
                  </a:lnTo>
                  <a:lnTo>
                    <a:pt x="5794413" y="1035558"/>
                  </a:lnTo>
                  <a:lnTo>
                    <a:pt x="5837987" y="1013396"/>
                  </a:lnTo>
                  <a:lnTo>
                    <a:pt x="5880354" y="989304"/>
                  </a:lnTo>
                  <a:lnTo>
                    <a:pt x="5921464" y="963333"/>
                  </a:lnTo>
                  <a:lnTo>
                    <a:pt x="5961240" y="935570"/>
                  </a:lnTo>
                  <a:lnTo>
                    <a:pt x="5999632" y="906068"/>
                  </a:lnTo>
                  <a:lnTo>
                    <a:pt x="6036589" y="874877"/>
                  </a:lnTo>
                  <a:lnTo>
                    <a:pt x="6072073" y="842086"/>
                  </a:lnTo>
                  <a:close/>
                </a:path>
                <a:path w="6386195" h="4364355">
                  <a:moveTo>
                    <a:pt x="6385877" y="109969"/>
                  </a:moveTo>
                  <a:lnTo>
                    <a:pt x="5375402" y="109969"/>
                  </a:lnTo>
                  <a:lnTo>
                    <a:pt x="6087745" y="823201"/>
                  </a:lnTo>
                  <a:lnTo>
                    <a:pt x="6121057" y="787692"/>
                  </a:lnTo>
                  <a:lnTo>
                    <a:pt x="6152693" y="750684"/>
                  </a:lnTo>
                  <a:lnTo>
                    <a:pt x="6182601" y="712254"/>
                  </a:lnTo>
                  <a:lnTo>
                    <a:pt x="6210706" y="672452"/>
                  </a:lnTo>
                  <a:lnTo>
                    <a:pt x="6236944" y="631342"/>
                  </a:lnTo>
                  <a:lnTo>
                    <a:pt x="6261265" y="589000"/>
                  </a:lnTo>
                  <a:lnTo>
                    <a:pt x="6283617" y="545452"/>
                  </a:lnTo>
                  <a:lnTo>
                    <a:pt x="6303924" y="500786"/>
                  </a:lnTo>
                  <a:lnTo>
                    <a:pt x="6322149" y="455041"/>
                  </a:lnTo>
                  <a:lnTo>
                    <a:pt x="6338202" y="408305"/>
                  </a:lnTo>
                  <a:lnTo>
                    <a:pt x="6352032" y="360603"/>
                  </a:lnTo>
                  <a:lnTo>
                    <a:pt x="6363602" y="312013"/>
                  </a:lnTo>
                  <a:lnTo>
                    <a:pt x="6372822" y="262597"/>
                  </a:lnTo>
                  <a:lnTo>
                    <a:pt x="6379654" y="212420"/>
                  </a:lnTo>
                  <a:lnTo>
                    <a:pt x="6384023" y="161518"/>
                  </a:lnTo>
                  <a:lnTo>
                    <a:pt x="6385877" y="109969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344" y="4423384"/>
              <a:ext cx="552450" cy="1502410"/>
            </a:xfrm>
            <a:custGeom>
              <a:avLst/>
              <a:gdLst/>
              <a:ahLst/>
              <a:cxnLst/>
              <a:rect l="l" t="t" r="r" b="b"/>
              <a:pathLst>
                <a:path w="552450" h="1502410">
                  <a:moveTo>
                    <a:pt x="25095" y="757135"/>
                  </a:moveTo>
                  <a:lnTo>
                    <a:pt x="18846" y="760323"/>
                  </a:lnTo>
                  <a:lnTo>
                    <a:pt x="12598" y="754062"/>
                  </a:lnTo>
                  <a:lnTo>
                    <a:pt x="3175" y="760323"/>
                  </a:lnTo>
                  <a:lnTo>
                    <a:pt x="0" y="757135"/>
                  </a:lnTo>
                  <a:lnTo>
                    <a:pt x="0" y="1501838"/>
                  </a:lnTo>
                  <a:lnTo>
                    <a:pt x="25095" y="1501838"/>
                  </a:lnTo>
                  <a:lnTo>
                    <a:pt x="25095" y="760323"/>
                  </a:lnTo>
                  <a:lnTo>
                    <a:pt x="25095" y="757135"/>
                  </a:lnTo>
                  <a:close/>
                </a:path>
                <a:path w="552450" h="1502410">
                  <a:moveTo>
                    <a:pt x="25095" y="0"/>
                  </a:moveTo>
                  <a:lnTo>
                    <a:pt x="0" y="0"/>
                  </a:lnTo>
                  <a:lnTo>
                    <a:pt x="0" y="722566"/>
                  </a:lnTo>
                  <a:lnTo>
                    <a:pt x="12598" y="732015"/>
                  </a:lnTo>
                  <a:lnTo>
                    <a:pt x="25095" y="719493"/>
                  </a:lnTo>
                  <a:lnTo>
                    <a:pt x="25095" y="0"/>
                  </a:lnTo>
                  <a:close/>
                </a:path>
                <a:path w="552450" h="1502410">
                  <a:moveTo>
                    <a:pt x="552310" y="229374"/>
                  </a:moveTo>
                  <a:lnTo>
                    <a:pt x="533463" y="210489"/>
                  </a:lnTo>
                  <a:lnTo>
                    <a:pt x="25095" y="719493"/>
                  </a:lnTo>
                  <a:lnTo>
                    <a:pt x="25095" y="757135"/>
                  </a:lnTo>
                  <a:lnTo>
                    <a:pt x="552310" y="229374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4949" y="5142874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12700" h="41275">
                  <a:moveTo>
                    <a:pt x="12497" y="0"/>
                  </a:moveTo>
                  <a:lnTo>
                    <a:pt x="0" y="12512"/>
                  </a:lnTo>
                  <a:lnTo>
                    <a:pt x="9319" y="25131"/>
                  </a:lnTo>
                  <a:lnTo>
                    <a:pt x="0" y="34569"/>
                  </a:lnTo>
                  <a:lnTo>
                    <a:pt x="6248" y="40826"/>
                  </a:lnTo>
                  <a:lnTo>
                    <a:pt x="12497" y="37644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5133" y="4636949"/>
              <a:ext cx="527685" cy="544195"/>
            </a:xfrm>
            <a:custGeom>
              <a:avLst/>
              <a:gdLst/>
              <a:ahLst/>
              <a:cxnLst/>
              <a:rect l="l" t="t" r="r" b="b"/>
              <a:pathLst>
                <a:path w="527685" h="544195">
                  <a:moveTo>
                    <a:pt x="18851" y="0"/>
                  </a:moveTo>
                  <a:lnTo>
                    <a:pt x="12603" y="6362"/>
                  </a:lnTo>
                  <a:lnTo>
                    <a:pt x="6354" y="9437"/>
                  </a:lnTo>
                  <a:lnTo>
                    <a:pt x="0" y="15800"/>
                  </a:lnTo>
                  <a:lnTo>
                    <a:pt x="527212" y="543570"/>
                  </a:lnTo>
                  <a:lnTo>
                    <a:pt x="527212" y="509000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2345" y="5146056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0" y="0"/>
                  </a:moveTo>
                  <a:lnTo>
                    <a:pt x="0" y="34463"/>
                  </a:lnTo>
                  <a:lnTo>
                    <a:pt x="3177" y="37644"/>
                  </a:lnTo>
                  <a:lnTo>
                    <a:pt x="12603" y="31388"/>
                  </a:lnTo>
                  <a:lnTo>
                    <a:pt x="3177" y="21950"/>
                  </a:lnTo>
                  <a:lnTo>
                    <a:pt x="1260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523" y="5155387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19050" h="22225">
                  <a:moveTo>
                    <a:pt x="9425" y="0"/>
                  </a:moveTo>
                  <a:lnTo>
                    <a:pt x="0" y="12618"/>
                  </a:lnTo>
                  <a:lnTo>
                    <a:pt x="9425" y="22056"/>
                  </a:lnTo>
                  <a:lnTo>
                    <a:pt x="18745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4531" y="4483082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418" y="0"/>
                  </a:moveTo>
                  <a:lnTo>
                    <a:pt x="642969" y="1602"/>
                  </a:lnTo>
                  <a:lnTo>
                    <a:pt x="596406" y="6339"/>
                  </a:lnTo>
                  <a:lnTo>
                    <a:pt x="550829" y="14106"/>
                  </a:lnTo>
                  <a:lnTo>
                    <a:pt x="506338" y="24798"/>
                  </a:lnTo>
                  <a:lnTo>
                    <a:pt x="463035" y="38310"/>
                  </a:lnTo>
                  <a:lnTo>
                    <a:pt x="421021" y="54536"/>
                  </a:lnTo>
                  <a:lnTo>
                    <a:pt x="380396" y="73373"/>
                  </a:lnTo>
                  <a:lnTo>
                    <a:pt x="341260" y="94714"/>
                  </a:lnTo>
                  <a:lnTo>
                    <a:pt x="303716" y="118456"/>
                  </a:lnTo>
                  <a:lnTo>
                    <a:pt x="267863" y="144492"/>
                  </a:lnTo>
                  <a:lnTo>
                    <a:pt x="233803" y="172719"/>
                  </a:lnTo>
                  <a:lnTo>
                    <a:pt x="201636" y="203030"/>
                  </a:lnTo>
                  <a:lnTo>
                    <a:pt x="171463" y="235321"/>
                  </a:lnTo>
                  <a:lnTo>
                    <a:pt x="143385" y="269487"/>
                  </a:lnTo>
                  <a:lnTo>
                    <a:pt x="117503" y="305424"/>
                  </a:lnTo>
                  <a:lnTo>
                    <a:pt x="93917" y="343025"/>
                  </a:lnTo>
                  <a:lnTo>
                    <a:pt x="72728" y="382187"/>
                  </a:lnTo>
                  <a:lnTo>
                    <a:pt x="54038" y="422803"/>
                  </a:lnTo>
                  <a:lnTo>
                    <a:pt x="37946" y="464770"/>
                  </a:lnTo>
                  <a:lnTo>
                    <a:pt x="24554" y="507982"/>
                  </a:lnTo>
                  <a:lnTo>
                    <a:pt x="13963" y="552333"/>
                  </a:lnTo>
                  <a:lnTo>
                    <a:pt x="6273" y="597721"/>
                  </a:lnTo>
                  <a:lnTo>
                    <a:pt x="1585" y="644038"/>
                  </a:lnTo>
                  <a:lnTo>
                    <a:pt x="0" y="691180"/>
                  </a:lnTo>
                  <a:lnTo>
                    <a:pt x="1585" y="738704"/>
                  </a:lnTo>
                  <a:lnTo>
                    <a:pt x="6273" y="785371"/>
                  </a:lnTo>
                  <a:lnTo>
                    <a:pt x="13963" y="831078"/>
                  </a:lnTo>
                  <a:lnTo>
                    <a:pt x="24554" y="875721"/>
                  </a:lnTo>
                  <a:lnTo>
                    <a:pt x="37946" y="919197"/>
                  </a:lnTo>
                  <a:lnTo>
                    <a:pt x="54038" y="961401"/>
                  </a:lnTo>
                  <a:lnTo>
                    <a:pt x="72728" y="1002231"/>
                  </a:lnTo>
                  <a:lnTo>
                    <a:pt x="93917" y="1041582"/>
                  </a:lnTo>
                  <a:lnTo>
                    <a:pt x="117503" y="1079351"/>
                  </a:lnTo>
                  <a:lnTo>
                    <a:pt x="143385" y="1115435"/>
                  </a:lnTo>
                  <a:lnTo>
                    <a:pt x="171463" y="1149729"/>
                  </a:lnTo>
                  <a:lnTo>
                    <a:pt x="201636" y="1182130"/>
                  </a:lnTo>
                  <a:lnTo>
                    <a:pt x="233803" y="1212535"/>
                  </a:lnTo>
                  <a:lnTo>
                    <a:pt x="267863" y="1240839"/>
                  </a:lnTo>
                  <a:lnTo>
                    <a:pt x="303716" y="1266940"/>
                  </a:lnTo>
                  <a:lnTo>
                    <a:pt x="341260" y="1290733"/>
                  </a:lnTo>
                  <a:lnTo>
                    <a:pt x="380396" y="1312115"/>
                  </a:lnTo>
                  <a:lnTo>
                    <a:pt x="421021" y="1330982"/>
                  </a:lnTo>
                  <a:lnTo>
                    <a:pt x="463035" y="1347231"/>
                  </a:lnTo>
                  <a:lnTo>
                    <a:pt x="506338" y="1360758"/>
                  </a:lnTo>
                  <a:lnTo>
                    <a:pt x="550829" y="1371460"/>
                  </a:lnTo>
                  <a:lnTo>
                    <a:pt x="596406" y="1379232"/>
                  </a:lnTo>
                  <a:lnTo>
                    <a:pt x="642969" y="1383971"/>
                  </a:lnTo>
                  <a:lnTo>
                    <a:pt x="690418" y="1385574"/>
                  </a:lnTo>
                  <a:lnTo>
                    <a:pt x="737853" y="1383971"/>
                  </a:lnTo>
                  <a:lnTo>
                    <a:pt x="784405" y="1379232"/>
                  </a:lnTo>
                  <a:lnTo>
                    <a:pt x="829972" y="1371460"/>
                  </a:lnTo>
                  <a:lnTo>
                    <a:pt x="874452" y="1360758"/>
                  </a:lnTo>
                  <a:lnTo>
                    <a:pt x="917746" y="1347231"/>
                  </a:lnTo>
                  <a:lnTo>
                    <a:pt x="959753" y="1330982"/>
                  </a:lnTo>
                  <a:lnTo>
                    <a:pt x="1000371" y="1312115"/>
                  </a:lnTo>
                  <a:lnTo>
                    <a:pt x="1039500" y="1290733"/>
                  </a:lnTo>
                  <a:lnTo>
                    <a:pt x="1077039" y="1266940"/>
                  </a:lnTo>
                  <a:lnTo>
                    <a:pt x="1112887" y="1240839"/>
                  </a:lnTo>
                  <a:lnTo>
                    <a:pt x="1146943" y="1212535"/>
                  </a:lnTo>
                  <a:lnTo>
                    <a:pt x="1179106" y="1182130"/>
                  </a:lnTo>
                  <a:lnTo>
                    <a:pt x="1209276" y="1149729"/>
                  </a:lnTo>
                  <a:lnTo>
                    <a:pt x="1237352" y="1115435"/>
                  </a:lnTo>
                  <a:lnTo>
                    <a:pt x="1263232" y="1079351"/>
                  </a:lnTo>
                  <a:lnTo>
                    <a:pt x="1286816" y="1041582"/>
                  </a:lnTo>
                  <a:lnTo>
                    <a:pt x="1308004" y="1002231"/>
                  </a:lnTo>
                  <a:lnTo>
                    <a:pt x="1326693" y="961401"/>
                  </a:lnTo>
                  <a:lnTo>
                    <a:pt x="1342784" y="919197"/>
                  </a:lnTo>
                  <a:lnTo>
                    <a:pt x="1356176" y="875721"/>
                  </a:lnTo>
                  <a:lnTo>
                    <a:pt x="1366767" y="831078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4038"/>
                  </a:lnTo>
                  <a:lnTo>
                    <a:pt x="1374457" y="597721"/>
                  </a:lnTo>
                  <a:lnTo>
                    <a:pt x="1366767" y="552333"/>
                  </a:lnTo>
                  <a:lnTo>
                    <a:pt x="1356176" y="507982"/>
                  </a:lnTo>
                  <a:lnTo>
                    <a:pt x="1342784" y="464770"/>
                  </a:lnTo>
                  <a:lnTo>
                    <a:pt x="1326693" y="422803"/>
                  </a:lnTo>
                  <a:lnTo>
                    <a:pt x="1308004" y="382187"/>
                  </a:lnTo>
                  <a:lnTo>
                    <a:pt x="1286816" y="343025"/>
                  </a:lnTo>
                  <a:lnTo>
                    <a:pt x="1263232" y="305424"/>
                  </a:lnTo>
                  <a:lnTo>
                    <a:pt x="1237352" y="269487"/>
                  </a:lnTo>
                  <a:lnTo>
                    <a:pt x="1209276" y="235321"/>
                  </a:lnTo>
                  <a:lnTo>
                    <a:pt x="1179106" y="203030"/>
                  </a:lnTo>
                  <a:lnTo>
                    <a:pt x="1146943" y="172719"/>
                  </a:lnTo>
                  <a:lnTo>
                    <a:pt x="1112887" y="144492"/>
                  </a:lnTo>
                  <a:lnTo>
                    <a:pt x="1077039" y="118456"/>
                  </a:lnTo>
                  <a:lnTo>
                    <a:pt x="1039500" y="94714"/>
                  </a:lnTo>
                  <a:lnTo>
                    <a:pt x="1000371" y="73373"/>
                  </a:lnTo>
                  <a:lnTo>
                    <a:pt x="959753" y="54536"/>
                  </a:lnTo>
                  <a:lnTo>
                    <a:pt x="917746" y="38310"/>
                  </a:lnTo>
                  <a:lnTo>
                    <a:pt x="874452" y="24798"/>
                  </a:lnTo>
                  <a:lnTo>
                    <a:pt x="829972" y="14106"/>
                  </a:lnTo>
                  <a:lnTo>
                    <a:pt x="784405" y="6339"/>
                  </a:lnTo>
                  <a:lnTo>
                    <a:pt x="737853" y="1602"/>
                  </a:lnTo>
                  <a:lnTo>
                    <a:pt x="690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41125" y="1840626"/>
              <a:ext cx="1268095" cy="738505"/>
            </a:xfrm>
            <a:custGeom>
              <a:avLst/>
              <a:gdLst/>
              <a:ahLst/>
              <a:cxnLst/>
              <a:rect l="l" t="t" r="r" b="b"/>
              <a:pathLst>
                <a:path w="1268095" h="738505">
                  <a:moveTo>
                    <a:pt x="737441" y="0"/>
                  </a:moveTo>
                  <a:lnTo>
                    <a:pt x="689259" y="2273"/>
                  </a:lnTo>
                  <a:lnTo>
                    <a:pt x="641924" y="7532"/>
                  </a:lnTo>
                  <a:lnTo>
                    <a:pt x="595527" y="15682"/>
                  </a:lnTo>
                  <a:lnTo>
                    <a:pt x="550161" y="26630"/>
                  </a:lnTo>
                  <a:lnTo>
                    <a:pt x="505921" y="40284"/>
                  </a:lnTo>
                  <a:lnTo>
                    <a:pt x="462897" y="56551"/>
                  </a:lnTo>
                  <a:lnTo>
                    <a:pt x="421182" y="75337"/>
                  </a:lnTo>
                  <a:lnTo>
                    <a:pt x="380871" y="96550"/>
                  </a:lnTo>
                  <a:lnTo>
                    <a:pt x="342054" y="120097"/>
                  </a:lnTo>
                  <a:lnTo>
                    <a:pt x="304826" y="145884"/>
                  </a:lnTo>
                  <a:lnTo>
                    <a:pt x="269278" y="173819"/>
                  </a:lnTo>
                  <a:lnTo>
                    <a:pt x="235503" y="203809"/>
                  </a:lnTo>
                  <a:lnTo>
                    <a:pt x="203594" y="235761"/>
                  </a:lnTo>
                  <a:lnTo>
                    <a:pt x="173645" y="269582"/>
                  </a:lnTo>
                  <a:lnTo>
                    <a:pt x="145747" y="305179"/>
                  </a:lnTo>
                  <a:lnTo>
                    <a:pt x="119993" y="342458"/>
                  </a:lnTo>
                  <a:lnTo>
                    <a:pt x="96476" y="381328"/>
                  </a:lnTo>
                  <a:lnTo>
                    <a:pt x="75289" y="421694"/>
                  </a:lnTo>
                  <a:lnTo>
                    <a:pt x="56524" y="463465"/>
                  </a:lnTo>
                  <a:lnTo>
                    <a:pt x="40274" y="506547"/>
                  </a:lnTo>
                  <a:lnTo>
                    <a:pt x="26633" y="550847"/>
                  </a:lnTo>
                  <a:lnTo>
                    <a:pt x="15692" y="596272"/>
                  </a:lnTo>
                  <a:lnTo>
                    <a:pt x="7544" y="642729"/>
                  </a:lnTo>
                  <a:lnTo>
                    <a:pt x="2282" y="690126"/>
                  </a:lnTo>
                  <a:lnTo>
                    <a:pt x="0" y="738369"/>
                  </a:lnTo>
                  <a:lnTo>
                    <a:pt x="737441" y="738369"/>
                  </a:lnTo>
                  <a:lnTo>
                    <a:pt x="737441" y="0"/>
                  </a:lnTo>
                  <a:close/>
                </a:path>
                <a:path w="1268095" h="738505">
                  <a:moveTo>
                    <a:pt x="762541" y="0"/>
                  </a:moveTo>
                  <a:lnTo>
                    <a:pt x="762541" y="713237"/>
                  </a:lnTo>
                  <a:lnTo>
                    <a:pt x="1267831" y="207417"/>
                  </a:lnTo>
                  <a:lnTo>
                    <a:pt x="1230728" y="174335"/>
                  </a:lnTo>
                  <a:lnTo>
                    <a:pt x="1191434" y="143715"/>
                  </a:lnTo>
                  <a:lnTo>
                    <a:pt x="1150092" y="115685"/>
                  </a:lnTo>
                  <a:lnTo>
                    <a:pt x="1106841" y="90373"/>
                  </a:lnTo>
                  <a:lnTo>
                    <a:pt x="1061825" y="67906"/>
                  </a:lnTo>
                  <a:lnTo>
                    <a:pt x="1015183" y="48411"/>
                  </a:lnTo>
                  <a:lnTo>
                    <a:pt x="967057" y="32018"/>
                  </a:lnTo>
                  <a:lnTo>
                    <a:pt x="917588" y="18852"/>
                  </a:lnTo>
                  <a:lnTo>
                    <a:pt x="866919" y="9042"/>
                  </a:lnTo>
                  <a:lnTo>
                    <a:pt x="815189" y="2715"/>
                  </a:lnTo>
                  <a:lnTo>
                    <a:pt x="76254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8566" y="1840626"/>
              <a:ext cx="25400" cy="738505"/>
            </a:xfrm>
            <a:custGeom>
              <a:avLst/>
              <a:gdLst/>
              <a:ahLst/>
              <a:cxnLst/>
              <a:rect l="l" t="t" r="r" b="b"/>
              <a:pathLst>
                <a:path w="25400" h="738505">
                  <a:moveTo>
                    <a:pt x="25100" y="0"/>
                  </a:moveTo>
                  <a:lnTo>
                    <a:pt x="0" y="0"/>
                  </a:lnTo>
                  <a:lnTo>
                    <a:pt x="0" y="738369"/>
                  </a:lnTo>
                  <a:lnTo>
                    <a:pt x="9425" y="738369"/>
                  </a:lnTo>
                  <a:lnTo>
                    <a:pt x="6354" y="732112"/>
                  </a:lnTo>
                  <a:lnTo>
                    <a:pt x="25100" y="71323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41125" y="2066813"/>
              <a:ext cx="1500505" cy="1275715"/>
            </a:xfrm>
            <a:custGeom>
              <a:avLst/>
              <a:gdLst/>
              <a:ahLst/>
              <a:cxnLst/>
              <a:rect l="l" t="t" r="r" b="b"/>
              <a:pathLst>
                <a:path w="1500504" h="1275714">
                  <a:moveTo>
                    <a:pt x="737441" y="537313"/>
                  </a:moveTo>
                  <a:lnTo>
                    <a:pt x="0" y="537313"/>
                  </a:lnTo>
                  <a:lnTo>
                    <a:pt x="2282" y="585202"/>
                  </a:lnTo>
                  <a:lnTo>
                    <a:pt x="7544" y="632272"/>
                  </a:lnTo>
                  <a:lnTo>
                    <a:pt x="15692" y="678432"/>
                  </a:lnTo>
                  <a:lnTo>
                    <a:pt x="26633" y="723589"/>
                  </a:lnTo>
                  <a:lnTo>
                    <a:pt x="40274" y="767649"/>
                  </a:lnTo>
                  <a:lnTo>
                    <a:pt x="56524" y="810520"/>
                  </a:lnTo>
                  <a:lnTo>
                    <a:pt x="75289" y="852110"/>
                  </a:lnTo>
                  <a:lnTo>
                    <a:pt x="96476" y="892325"/>
                  </a:lnTo>
                  <a:lnTo>
                    <a:pt x="119993" y="931072"/>
                  </a:lnTo>
                  <a:lnTo>
                    <a:pt x="145747" y="968259"/>
                  </a:lnTo>
                  <a:lnTo>
                    <a:pt x="173645" y="1003793"/>
                  </a:lnTo>
                  <a:lnTo>
                    <a:pt x="203594" y="1037580"/>
                  </a:lnTo>
                  <a:lnTo>
                    <a:pt x="235503" y="1069529"/>
                  </a:lnTo>
                  <a:lnTo>
                    <a:pt x="269278" y="1099546"/>
                  </a:lnTo>
                  <a:lnTo>
                    <a:pt x="304826" y="1127538"/>
                  </a:lnTo>
                  <a:lnTo>
                    <a:pt x="342054" y="1153413"/>
                  </a:lnTo>
                  <a:lnTo>
                    <a:pt x="380871" y="1177077"/>
                  </a:lnTo>
                  <a:lnTo>
                    <a:pt x="421182" y="1198439"/>
                  </a:lnTo>
                  <a:lnTo>
                    <a:pt x="462897" y="1217404"/>
                  </a:lnTo>
                  <a:lnTo>
                    <a:pt x="505921" y="1233881"/>
                  </a:lnTo>
                  <a:lnTo>
                    <a:pt x="550161" y="1247776"/>
                  </a:lnTo>
                  <a:lnTo>
                    <a:pt x="595527" y="1258997"/>
                  </a:lnTo>
                  <a:lnTo>
                    <a:pt x="641924" y="1267450"/>
                  </a:lnTo>
                  <a:lnTo>
                    <a:pt x="689259" y="1273043"/>
                  </a:lnTo>
                  <a:lnTo>
                    <a:pt x="737441" y="1275683"/>
                  </a:lnTo>
                  <a:lnTo>
                    <a:pt x="737441" y="537313"/>
                  </a:lnTo>
                  <a:close/>
                </a:path>
                <a:path w="1500504" h="1275714">
                  <a:moveTo>
                    <a:pt x="1499983" y="537313"/>
                  </a:moveTo>
                  <a:lnTo>
                    <a:pt x="762541" y="537313"/>
                  </a:lnTo>
                  <a:lnTo>
                    <a:pt x="762541" y="1275683"/>
                  </a:lnTo>
                  <a:lnTo>
                    <a:pt x="810384" y="1273043"/>
                  </a:lnTo>
                  <a:lnTo>
                    <a:pt x="857437" y="1267450"/>
                  </a:lnTo>
                  <a:lnTo>
                    <a:pt x="903603" y="1258997"/>
                  </a:lnTo>
                  <a:lnTo>
                    <a:pt x="948787" y="1247776"/>
                  </a:lnTo>
                  <a:lnTo>
                    <a:pt x="992892" y="1233881"/>
                  </a:lnTo>
                  <a:lnTo>
                    <a:pt x="1035822" y="1217404"/>
                  </a:lnTo>
                  <a:lnTo>
                    <a:pt x="1077480" y="1198439"/>
                  </a:lnTo>
                  <a:lnTo>
                    <a:pt x="1117770" y="1177077"/>
                  </a:lnTo>
                  <a:lnTo>
                    <a:pt x="1156596" y="1153413"/>
                  </a:lnTo>
                  <a:lnTo>
                    <a:pt x="1193860" y="1127538"/>
                  </a:lnTo>
                  <a:lnTo>
                    <a:pt x="1229468" y="1099546"/>
                  </a:lnTo>
                  <a:lnTo>
                    <a:pt x="1263321" y="1069529"/>
                  </a:lnTo>
                  <a:lnTo>
                    <a:pt x="1295325" y="1037580"/>
                  </a:lnTo>
                  <a:lnTo>
                    <a:pt x="1325382" y="1003793"/>
                  </a:lnTo>
                  <a:lnTo>
                    <a:pt x="1353397" y="968259"/>
                  </a:lnTo>
                  <a:lnTo>
                    <a:pt x="1379272" y="931072"/>
                  </a:lnTo>
                  <a:lnTo>
                    <a:pt x="1402912" y="892325"/>
                  </a:lnTo>
                  <a:lnTo>
                    <a:pt x="1424219" y="852110"/>
                  </a:lnTo>
                  <a:lnTo>
                    <a:pt x="1443099" y="810520"/>
                  </a:lnTo>
                  <a:lnTo>
                    <a:pt x="1459454" y="767649"/>
                  </a:lnTo>
                  <a:lnTo>
                    <a:pt x="1473187" y="723589"/>
                  </a:lnTo>
                  <a:lnTo>
                    <a:pt x="1484203" y="678432"/>
                  </a:lnTo>
                  <a:lnTo>
                    <a:pt x="1492405" y="632272"/>
                  </a:lnTo>
                  <a:lnTo>
                    <a:pt x="1497697" y="585202"/>
                  </a:lnTo>
                  <a:lnTo>
                    <a:pt x="1499983" y="537313"/>
                  </a:lnTo>
                  <a:close/>
                </a:path>
                <a:path w="1500504" h="1275714">
                  <a:moveTo>
                    <a:pt x="1286683" y="0"/>
                  </a:moveTo>
                  <a:lnTo>
                    <a:pt x="775144" y="512182"/>
                  </a:lnTo>
                  <a:lnTo>
                    <a:pt x="1499983" y="512182"/>
                  </a:lnTo>
                  <a:lnTo>
                    <a:pt x="1497220" y="457911"/>
                  </a:lnTo>
                  <a:lnTo>
                    <a:pt x="1490704" y="404843"/>
                  </a:lnTo>
                  <a:lnTo>
                    <a:pt x="1480577" y="353090"/>
                  </a:lnTo>
                  <a:lnTo>
                    <a:pt x="1466981" y="302765"/>
                  </a:lnTo>
                  <a:lnTo>
                    <a:pt x="1450059" y="253981"/>
                  </a:lnTo>
                  <a:lnTo>
                    <a:pt x="1429955" y="206853"/>
                  </a:lnTo>
                  <a:lnTo>
                    <a:pt x="1406810" y="161493"/>
                  </a:lnTo>
                  <a:lnTo>
                    <a:pt x="1380767" y="118014"/>
                  </a:lnTo>
                  <a:lnTo>
                    <a:pt x="1351970" y="76530"/>
                  </a:lnTo>
                  <a:lnTo>
                    <a:pt x="1320561" y="37154"/>
                  </a:lnTo>
                  <a:lnTo>
                    <a:pt x="128668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1115" y="2579001"/>
              <a:ext cx="1500505" cy="763905"/>
            </a:xfrm>
            <a:custGeom>
              <a:avLst/>
              <a:gdLst/>
              <a:ahLst/>
              <a:cxnLst/>
              <a:rect l="l" t="t" r="r" b="b"/>
              <a:pathLst>
                <a:path w="1500504" h="763904">
                  <a:moveTo>
                    <a:pt x="737438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737438" y="25133"/>
                  </a:lnTo>
                  <a:lnTo>
                    <a:pt x="737438" y="0"/>
                  </a:lnTo>
                  <a:close/>
                </a:path>
                <a:path w="1500504" h="763904">
                  <a:moveTo>
                    <a:pt x="762546" y="25133"/>
                  </a:moveTo>
                  <a:lnTo>
                    <a:pt x="737438" y="25133"/>
                  </a:lnTo>
                  <a:lnTo>
                    <a:pt x="737438" y="763498"/>
                  </a:lnTo>
                  <a:lnTo>
                    <a:pt x="762546" y="763498"/>
                  </a:lnTo>
                  <a:lnTo>
                    <a:pt x="762546" y="25133"/>
                  </a:lnTo>
                  <a:close/>
                </a:path>
                <a:path w="1500504" h="763904">
                  <a:moveTo>
                    <a:pt x="1499984" y="0"/>
                  </a:moveTo>
                  <a:lnTo>
                    <a:pt x="775144" y="0"/>
                  </a:lnTo>
                  <a:lnTo>
                    <a:pt x="762546" y="12623"/>
                  </a:lnTo>
                  <a:lnTo>
                    <a:pt x="762546" y="25133"/>
                  </a:lnTo>
                  <a:lnTo>
                    <a:pt x="1499984" y="25133"/>
                  </a:lnTo>
                  <a:lnTo>
                    <a:pt x="1499984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8566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942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25100" y="25131"/>
                  </a:lnTo>
                  <a:lnTo>
                    <a:pt x="25100" y="12618"/>
                  </a:lnTo>
                  <a:lnTo>
                    <a:pt x="22028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03666" y="2048044"/>
              <a:ext cx="524510" cy="531495"/>
            </a:xfrm>
            <a:custGeom>
              <a:avLst/>
              <a:gdLst/>
              <a:ahLst/>
              <a:cxnLst/>
              <a:rect l="l" t="t" r="r" b="b"/>
              <a:pathLst>
                <a:path w="524509" h="531494">
                  <a:moveTo>
                    <a:pt x="505289" y="0"/>
                  </a:moveTo>
                  <a:lnTo>
                    <a:pt x="0" y="505819"/>
                  </a:lnTo>
                  <a:lnTo>
                    <a:pt x="0" y="530951"/>
                  </a:lnTo>
                  <a:lnTo>
                    <a:pt x="12603" y="530951"/>
                  </a:lnTo>
                  <a:lnTo>
                    <a:pt x="524141" y="18769"/>
                  </a:lnTo>
                  <a:lnTo>
                    <a:pt x="50528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84916" y="255386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18745" y="0"/>
                  </a:moveTo>
                  <a:lnTo>
                    <a:pt x="0" y="18872"/>
                  </a:lnTo>
                  <a:lnTo>
                    <a:pt x="3073" y="25133"/>
                  </a:lnTo>
                  <a:lnTo>
                    <a:pt x="18745" y="25133"/>
                  </a:lnTo>
                  <a:lnTo>
                    <a:pt x="18745" y="0"/>
                  </a:lnTo>
                  <a:close/>
                </a:path>
                <a:path w="31750" h="38100">
                  <a:moveTo>
                    <a:pt x="31343" y="25133"/>
                  </a:moveTo>
                  <a:lnTo>
                    <a:pt x="18745" y="25133"/>
                  </a:lnTo>
                  <a:lnTo>
                    <a:pt x="18745" y="37757"/>
                  </a:lnTo>
                  <a:lnTo>
                    <a:pt x="31343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87992" y="2578995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674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674" y="12618"/>
                  </a:lnTo>
                  <a:lnTo>
                    <a:pt x="15674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7680" y="1897146"/>
              <a:ext cx="1384300" cy="1386205"/>
            </a:xfrm>
            <a:custGeom>
              <a:avLst/>
              <a:gdLst/>
              <a:ahLst/>
              <a:cxnLst/>
              <a:rect l="l" t="t" r="r" b="b"/>
              <a:pathLst>
                <a:path w="1384300" h="1386204">
                  <a:moveTo>
                    <a:pt x="693489" y="0"/>
                  </a:moveTo>
                  <a:lnTo>
                    <a:pt x="646025" y="1603"/>
                  </a:lnTo>
                  <a:lnTo>
                    <a:pt x="599417" y="6343"/>
                  </a:lnTo>
                  <a:lnTo>
                    <a:pt x="553768" y="14117"/>
                  </a:lnTo>
                  <a:lnTo>
                    <a:pt x="509182" y="24821"/>
                  </a:lnTo>
                  <a:lnTo>
                    <a:pt x="465762" y="38350"/>
                  </a:lnTo>
                  <a:lnTo>
                    <a:pt x="423612" y="54603"/>
                  </a:lnTo>
                  <a:lnTo>
                    <a:pt x="382836" y="73474"/>
                  </a:lnTo>
                  <a:lnTo>
                    <a:pt x="343536" y="94860"/>
                  </a:lnTo>
                  <a:lnTo>
                    <a:pt x="305816" y="118657"/>
                  </a:lnTo>
                  <a:lnTo>
                    <a:pt x="269779" y="144762"/>
                  </a:lnTo>
                  <a:lnTo>
                    <a:pt x="235530" y="173071"/>
                  </a:lnTo>
                  <a:lnTo>
                    <a:pt x="203172" y="203481"/>
                  </a:lnTo>
                  <a:lnTo>
                    <a:pt x="172807" y="235886"/>
                  </a:lnTo>
                  <a:lnTo>
                    <a:pt x="144541" y="270185"/>
                  </a:lnTo>
                  <a:lnTo>
                    <a:pt x="118475" y="306273"/>
                  </a:lnTo>
                  <a:lnTo>
                    <a:pt x="94713" y="344046"/>
                  </a:lnTo>
                  <a:lnTo>
                    <a:pt x="73360" y="383401"/>
                  </a:lnTo>
                  <a:lnTo>
                    <a:pt x="54518" y="424235"/>
                  </a:lnTo>
                  <a:lnTo>
                    <a:pt x="38290" y="466442"/>
                  </a:lnTo>
                  <a:lnTo>
                    <a:pt x="24782" y="509921"/>
                  </a:lnTo>
                  <a:lnTo>
                    <a:pt x="14095" y="554566"/>
                  </a:lnTo>
                  <a:lnTo>
                    <a:pt x="6333" y="600275"/>
                  </a:lnTo>
                  <a:lnTo>
                    <a:pt x="1600" y="646943"/>
                  </a:lnTo>
                  <a:lnTo>
                    <a:pt x="0" y="694467"/>
                  </a:lnTo>
                  <a:lnTo>
                    <a:pt x="1600" y="741610"/>
                  </a:lnTo>
                  <a:lnTo>
                    <a:pt x="6333" y="787927"/>
                  </a:lnTo>
                  <a:lnTo>
                    <a:pt x="14095" y="833314"/>
                  </a:lnTo>
                  <a:lnTo>
                    <a:pt x="24782" y="877666"/>
                  </a:lnTo>
                  <a:lnTo>
                    <a:pt x="38290" y="920878"/>
                  </a:lnTo>
                  <a:lnTo>
                    <a:pt x="54518" y="962844"/>
                  </a:lnTo>
                  <a:lnTo>
                    <a:pt x="73360" y="1003461"/>
                  </a:lnTo>
                  <a:lnTo>
                    <a:pt x="94713" y="1042622"/>
                  </a:lnTo>
                  <a:lnTo>
                    <a:pt x="118475" y="1080224"/>
                  </a:lnTo>
                  <a:lnTo>
                    <a:pt x="144541" y="1116160"/>
                  </a:lnTo>
                  <a:lnTo>
                    <a:pt x="172807" y="1150326"/>
                  </a:lnTo>
                  <a:lnTo>
                    <a:pt x="203172" y="1182618"/>
                  </a:lnTo>
                  <a:lnTo>
                    <a:pt x="235530" y="1212929"/>
                  </a:lnTo>
                  <a:lnTo>
                    <a:pt x="269779" y="1241155"/>
                  </a:lnTo>
                  <a:lnTo>
                    <a:pt x="305816" y="1267192"/>
                  </a:lnTo>
                  <a:lnTo>
                    <a:pt x="343536" y="1290933"/>
                  </a:lnTo>
                  <a:lnTo>
                    <a:pt x="382836" y="1312275"/>
                  </a:lnTo>
                  <a:lnTo>
                    <a:pt x="423612" y="1331111"/>
                  </a:lnTo>
                  <a:lnTo>
                    <a:pt x="465762" y="1347338"/>
                  </a:lnTo>
                  <a:lnTo>
                    <a:pt x="509182" y="1360849"/>
                  </a:lnTo>
                  <a:lnTo>
                    <a:pt x="553768" y="1371541"/>
                  </a:lnTo>
                  <a:lnTo>
                    <a:pt x="599417" y="1379308"/>
                  </a:lnTo>
                  <a:lnTo>
                    <a:pt x="646025" y="1384046"/>
                  </a:lnTo>
                  <a:lnTo>
                    <a:pt x="693489" y="1385648"/>
                  </a:lnTo>
                  <a:lnTo>
                    <a:pt x="740572" y="1384046"/>
                  </a:lnTo>
                  <a:lnTo>
                    <a:pt x="786831" y="1379308"/>
                  </a:lnTo>
                  <a:lnTo>
                    <a:pt x="832161" y="1371541"/>
                  </a:lnTo>
                  <a:lnTo>
                    <a:pt x="876457" y="1360849"/>
                  </a:lnTo>
                  <a:lnTo>
                    <a:pt x="919615" y="1347338"/>
                  </a:lnTo>
                  <a:lnTo>
                    <a:pt x="961529" y="1331111"/>
                  </a:lnTo>
                  <a:lnTo>
                    <a:pt x="1002094" y="1312275"/>
                  </a:lnTo>
                  <a:lnTo>
                    <a:pt x="1041206" y="1290933"/>
                  </a:lnTo>
                  <a:lnTo>
                    <a:pt x="1078761" y="1267192"/>
                  </a:lnTo>
                  <a:lnTo>
                    <a:pt x="1114652" y="1241155"/>
                  </a:lnTo>
                  <a:lnTo>
                    <a:pt x="1148775" y="1212929"/>
                  </a:lnTo>
                  <a:lnTo>
                    <a:pt x="1181026" y="1182618"/>
                  </a:lnTo>
                  <a:lnTo>
                    <a:pt x="1211299" y="1150326"/>
                  </a:lnTo>
                  <a:lnTo>
                    <a:pt x="1239490" y="1116160"/>
                  </a:lnTo>
                  <a:lnTo>
                    <a:pt x="1265493" y="1080224"/>
                  </a:lnTo>
                  <a:lnTo>
                    <a:pt x="1289205" y="1042622"/>
                  </a:lnTo>
                  <a:lnTo>
                    <a:pt x="1310520" y="1003461"/>
                  </a:lnTo>
                  <a:lnTo>
                    <a:pt x="1329333" y="962844"/>
                  </a:lnTo>
                  <a:lnTo>
                    <a:pt x="1345539" y="920878"/>
                  </a:lnTo>
                  <a:lnTo>
                    <a:pt x="1359034" y="877666"/>
                  </a:lnTo>
                  <a:lnTo>
                    <a:pt x="1369712" y="833314"/>
                  </a:lnTo>
                  <a:lnTo>
                    <a:pt x="1377469" y="787927"/>
                  </a:lnTo>
                  <a:lnTo>
                    <a:pt x="1382201" y="741610"/>
                  </a:lnTo>
                  <a:lnTo>
                    <a:pt x="1383801" y="694467"/>
                  </a:lnTo>
                  <a:lnTo>
                    <a:pt x="1382201" y="646943"/>
                  </a:lnTo>
                  <a:lnTo>
                    <a:pt x="1377469" y="600275"/>
                  </a:lnTo>
                  <a:lnTo>
                    <a:pt x="1369712" y="554566"/>
                  </a:lnTo>
                  <a:lnTo>
                    <a:pt x="1359034" y="509921"/>
                  </a:lnTo>
                  <a:lnTo>
                    <a:pt x="1345539" y="466442"/>
                  </a:lnTo>
                  <a:lnTo>
                    <a:pt x="1329333" y="424235"/>
                  </a:lnTo>
                  <a:lnTo>
                    <a:pt x="1310520" y="383401"/>
                  </a:lnTo>
                  <a:lnTo>
                    <a:pt x="1289205" y="344046"/>
                  </a:lnTo>
                  <a:lnTo>
                    <a:pt x="1265493" y="306273"/>
                  </a:lnTo>
                  <a:lnTo>
                    <a:pt x="1239490" y="270185"/>
                  </a:lnTo>
                  <a:lnTo>
                    <a:pt x="1211299" y="235886"/>
                  </a:lnTo>
                  <a:lnTo>
                    <a:pt x="1181026" y="203481"/>
                  </a:lnTo>
                  <a:lnTo>
                    <a:pt x="1148775" y="173071"/>
                  </a:lnTo>
                  <a:lnTo>
                    <a:pt x="1114652" y="144762"/>
                  </a:lnTo>
                  <a:lnTo>
                    <a:pt x="1078761" y="118657"/>
                  </a:lnTo>
                  <a:lnTo>
                    <a:pt x="1041206" y="94860"/>
                  </a:lnTo>
                  <a:lnTo>
                    <a:pt x="1002094" y="73474"/>
                  </a:lnTo>
                  <a:lnTo>
                    <a:pt x="961529" y="54603"/>
                  </a:lnTo>
                  <a:lnTo>
                    <a:pt x="919615" y="38350"/>
                  </a:lnTo>
                  <a:lnTo>
                    <a:pt x="876457" y="24821"/>
                  </a:lnTo>
                  <a:lnTo>
                    <a:pt x="832161" y="14117"/>
                  </a:lnTo>
                  <a:lnTo>
                    <a:pt x="786831" y="6343"/>
                  </a:lnTo>
                  <a:lnTo>
                    <a:pt x="740572" y="1603"/>
                  </a:lnTo>
                  <a:lnTo>
                    <a:pt x="693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4870" y="6239411"/>
              <a:ext cx="662305" cy="619125"/>
            </a:xfrm>
            <a:custGeom>
              <a:avLst/>
              <a:gdLst/>
              <a:ahLst/>
              <a:cxnLst/>
              <a:rect l="l" t="t" r="r" b="b"/>
              <a:pathLst>
                <a:path w="662304" h="619125">
                  <a:moveTo>
                    <a:pt x="574236" y="106826"/>
                  </a:moveTo>
                  <a:lnTo>
                    <a:pt x="342084" y="336195"/>
                  </a:lnTo>
                  <a:lnTo>
                    <a:pt x="342084" y="618581"/>
                  </a:lnTo>
                  <a:lnTo>
                    <a:pt x="495296" y="618581"/>
                  </a:lnTo>
                  <a:lnTo>
                    <a:pt x="511238" y="609818"/>
                  </a:lnTo>
                  <a:lnTo>
                    <a:pt x="548300" y="582051"/>
                  </a:lnTo>
                  <a:lnTo>
                    <a:pt x="581020" y="549510"/>
                  </a:lnTo>
                  <a:lnTo>
                    <a:pt x="608901" y="512706"/>
                  </a:lnTo>
                  <a:lnTo>
                    <a:pt x="631450" y="472148"/>
                  </a:lnTo>
                  <a:lnTo>
                    <a:pt x="648170" y="428348"/>
                  </a:lnTo>
                  <a:lnTo>
                    <a:pt x="658565" y="381813"/>
                  </a:lnTo>
                  <a:lnTo>
                    <a:pt x="662140" y="333056"/>
                  </a:lnTo>
                  <a:lnTo>
                    <a:pt x="658122" y="281474"/>
                  </a:lnTo>
                  <a:lnTo>
                    <a:pt x="646571" y="232608"/>
                  </a:lnTo>
                  <a:lnTo>
                    <a:pt x="628237" y="186911"/>
                  </a:lnTo>
                  <a:lnTo>
                    <a:pt x="603875" y="144833"/>
                  </a:lnTo>
                  <a:lnTo>
                    <a:pt x="574236" y="106826"/>
                  </a:lnTo>
                  <a:close/>
                </a:path>
                <a:path w="662304" h="619125">
                  <a:moveTo>
                    <a:pt x="342084" y="0"/>
                  </a:moveTo>
                  <a:lnTo>
                    <a:pt x="342084" y="301635"/>
                  </a:lnTo>
                  <a:lnTo>
                    <a:pt x="555384" y="87972"/>
                  </a:lnTo>
                  <a:lnTo>
                    <a:pt x="519353" y="59823"/>
                  </a:lnTo>
                  <a:lnTo>
                    <a:pt x="479403" y="36196"/>
                  </a:lnTo>
                  <a:lnTo>
                    <a:pt x="436138" y="17846"/>
                  </a:lnTo>
                  <a:lnTo>
                    <a:pt x="390163" y="5529"/>
                  </a:lnTo>
                  <a:lnTo>
                    <a:pt x="342084" y="0"/>
                  </a:lnTo>
                  <a:close/>
                </a:path>
                <a:path w="662304" h="619125">
                  <a:moveTo>
                    <a:pt x="316984" y="0"/>
                  </a:moveTo>
                  <a:lnTo>
                    <a:pt x="269975" y="5137"/>
                  </a:lnTo>
                  <a:lnTo>
                    <a:pt x="225163" y="16790"/>
                  </a:lnTo>
                  <a:lnTo>
                    <a:pt x="183030" y="34463"/>
                  </a:lnTo>
                  <a:lnTo>
                    <a:pt x="144055" y="57659"/>
                  </a:lnTo>
                  <a:lnTo>
                    <a:pt x="108718" y="85883"/>
                  </a:lnTo>
                  <a:lnTo>
                    <a:pt x="77499" y="118639"/>
                  </a:lnTo>
                  <a:lnTo>
                    <a:pt x="50880" y="155432"/>
                  </a:lnTo>
                  <a:lnTo>
                    <a:pt x="29340" y="195766"/>
                  </a:lnTo>
                  <a:lnTo>
                    <a:pt x="13360" y="239145"/>
                  </a:lnTo>
                  <a:lnTo>
                    <a:pt x="3420" y="285073"/>
                  </a:lnTo>
                  <a:lnTo>
                    <a:pt x="0" y="333056"/>
                  </a:lnTo>
                  <a:lnTo>
                    <a:pt x="3572" y="381813"/>
                  </a:lnTo>
                  <a:lnTo>
                    <a:pt x="13951" y="428348"/>
                  </a:lnTo>
                  <a:lnTo>
                    <a:pt x="30625" y="472148"/>
                  </a:lnTo>
                  <a:lnTo>
                    <a:pt x="53085" y="512706"/>
                  </a:lnTo>
                  <a:lnTo>
                    <a:pt x="80821" y="549510"/>
                  </a:lnTo>
                  <a:lnTo>
                    <a:pt x="113324" y="582051"/>
                  </a:lnTo>
                  <a:lnTo>
                    <a:pt x="150082" y="609818"/>
                  </a:lnTo>
                  <a:lnTo>
                    <a:pt x="165867" y="618581"/>
                  </a:lnTo>
                  <a:lnTo>
                    <a:pt x="316984" y="618581"/>
                  </a:lnTo>
                  <a:lnTo>
                    <a:pt x="316984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1855" y="6239411"/>
              <a:ext cx="25400" cy="619125"/>
            </a:xfrm>
            <a:custGeom>
              <a:avLst/>
              <a:gdLst/>
              <a:ahLst/>
              <a:cxnLst/>
              <a:rect l="l" t="t" r="r" b="b"/>
              <a:pathLst>
                <a:path w="25400" h="619125">
                  <a:moveTo>
                    <a:pt x="25100" y="0"/>
                  </a:moveTo>
                  <a:lnTo>
                    <a:pt x="0" y="0"/>
                  </a:lnTo>
                  <a:lnTo>
                    <a:pt x="0" y="618581"/>
                  </a:lnTo>
                  <a:lnTo>
                    <a:pt x="25100" y="618581"/>
                  </a:lnTo>
                  <a:lnTo>
                    <a:pt x="25100" y="342472"/>
                  </a:lnTo>
                  <a:lnTo>
                    <a:pt x="21923" y="342472"/>
                  </a:lnTo>
                  <a:lnTo>
                    <a:pt x="6248" y="323629"/>
                  </a:lnTo>
                  <a:lnTo>
                    <a:pt x="25100" y="301635"/>
                  </a:lnTo>
                  <a:lnTo>
                    <a:pt x="25100" y="0"/>
                  </a:lnTo>
                  <a:close/>
                </a:path>
                <a:path w="25400" h="619125">
                  <a:moveTo>
                    <a:pt x="25100" y="336195"/>
                  </a:moveTo>
                  <a:lnTo>
                    <a:pt x="21923" y="342472"/>
                  </a:lnTo>
                  <a:lnTo>
                    <a:pt x="25100" y="342472"/>
                  </a:lnTo>
                  <a:lnTo>
                    <a:pt x="25100" y="336195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8104" y="6327383"/>
              <a:ext cx="251003" cy="2545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39971" y="6264553"/>
              <a:ext cx="612140" cy="593725"/>
            </a:xfrm>
            <a:custGeom>
              <a:avLst/>
              <a:gdLst/>
              <a:ahLst/>
              <a:cxnLst/>
              <a:rect l="l" t="t" r="r" b="b"/>
              <a:pathLst>
                <a:path w="612139" h="593725">
                  <a:moveTo>
                    <a:pt x="304381" y="0"/>
                  </a:moveTo>
                  <a:lnTo>
                    <a:pt x="255453" y="4040"/>
                  </a:lnTo>
                  <a:lnTo>
                    <a:pt x="208875" y="15734"/>
                  </a:lnTo>
                  <a:lnTo>
                    <a:pt x="165306" y="34442"/>
                  </a:lnTo>
                  <a:lnTo>
                    <a:pt x="125407" y="59521"/>
                  </a:lnTo>
                  <a:lnTo>
                    <a:pt x="89836" y="90331"/>
                  </a:lnTo>
                  <a:lnTo>
                    <a:pt x="59254" y="126231"/>
                  </a:lnTo>
                  <a:lnTo>
                    <a:pt x="34320" y="166581"/>
                  </a:lnTo>
                  <a:lnTo>
                    <a:pt x="15693" y="210738"/>
                  </a:lnTo>
                  <a:lnTo>
                    <a:pt x="4033" y="258063"/>
                  </a:lnTo>
                  <a:lnTo>
                    <a:pt x="0" y="307913"/>
                  </a:lnTo>
                  <a:lnTo>
                    <a:pt x="4033" y="357676"/>
                  </a:lnTo>
                  <a:lnTo>
                    <a:pt x="15693" y="404761"/>
                  </a:lnTo>
                  <a:lnTo>
                    <a:pt x="34320" y="448566"/>
                  </a:lnTo>
                  <a:lnTo>
                    <a:pt x="59254" y="488488"/>
                  </a:lnTo>
                  <a:lnTo>
                    <a:pt x="89836" y="523922"/>
                  </a:lnTo>
                  <a:lnTo>
                    <a:pt x="125407" y="554267"/>
                  </a:lnTo>
                  <a:lnTo>
                    <a:pt x="165306" y="578919"/>
                  </a:lnTo>
                  <a:lnTo>
                    <a:pt x="199771" y="593438"/>
                  </a:lnTo>
                  <a:lnTo>
                    <a:pt x="410653" y="593438"/>
                  </a:lnTo>
                  <a:lnTo>
                    <a:pt x="485845" y="554267"/>
                  </a:lnTo>
                  <a:lnTo>
                    <a:pt x="521705" y="523922"/>
                  </a:lnTo>
                  <a:lnTo>
                    <a:pt x="552481" y="488488"/>
                  </a:lnTo>
                  <a:lnTo>
                    <a:pt x="577533" y="448566"/>
                  </a:lnTo>
                  <a:lnTo>
                    <a:pt x="596221" y="404761"/>
                  </a:lnTo>
                  <a:lnTo>
                    <a:pt x="607903" y="357676"/>
                  </a:lnTo>
                  <a:lnTo>
                    <a:pt x="611939" y="307913"/>
                  </a:lnTo>
                  <a:lnTo>
                    <a:pt x="608595" y="262500"/>
                  </a:lnTo>
                  <a:lnTo>
                    <a:pt x="598885" y="219126"/>
                  </a:lnTo>
                  <a:lnTo>
                    <a:pt x="583288" y="178273"/>
                  </a:lnTo>
                  <a:lnTo>
                    <a:pt x="562287" y="140423"/>
                  </a:lnTo>
                  <a:lnTo>
                    <a:pt x="536363" y="106057"/>
                  </a:lnTo>
                  <a:lnTo>
                    <a:pt x="505997" y="75657"/>
                  </a:lnTo>
                  <a:lnTo>
                    <a:pt x="471670" y="49705"/>
                  </a:lnTo>
                  <a:lnTo>
                    <a:pt x="433864" y="28681"/>
                  </a:lnTo>
                  <a:lnTo>
                    <a:pt x="393059" y="13068"/>
                  </a:lnTo>
                  <a:lnTo>
                    <a:pt x="349738" y="3347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6286" y="3556170"/>
              <a:ext cx="665480" cy="666115"/>
            </a:xfrm>
            <a:custGeom>
              <a:avLst/>
              <a:gdLst/>
              <a:ahLst/>
              <a:cxnLst/>
              <a:rect l="l" t="t" r="r" b="b"/>
              <a:pathLst>
                <a:path w="665480" h="666114">
                  <a:moveTo>
                    <a:pt x="338907" y="345590"/>
                  </a:moveTo>
                  <a:lnTo>
                    <a:pt x="106649" y="574958"/>
                  </a:lnTo>
                  <a:lnTo>
                    <a:pt x="144612" y="606135"/>
                  </a:lnTo>
                  <a:lnTo>
                    <a:pt x="186647" y="631439"/>
                  </a:lnTo>
                  <a:lnTo>
                    <a:pt x="232301" y="650262"/>
                  </a:lnTo>
                  <a:lnTo>
                    <a:pt x="281122" y="662001"/>
                  </a:lnTo>
                  <a:lnTo>
                    <a:pt x="332658" y="666048"/>
                  </a:lnTo>
                  <a:lnTo>
                    <a:pt x="384498" y="661681"/>
                  </a:lnTo>
                  <a:lnTo>
                    <a:pt x="434248" y="649180"/>
                  </a:lnTo>
                  <a:lnTo>
                    <a:pt x="481293" y="629446"/>
                  </a:lnTo>
                  <a:lnTo>
                    <a:pt x="525019" y="603380"/>
                  </a:lnTo>
                  <a:lnTo>
                    <a:pt x="564810" y="571883"/>
                  </a:lnTo>
                  <a:lnTo>
                    <a:pt x="338907" y="345590"/>
                  </a:lnTo>
                  <a:close/>
                </a:path>
                <a:path w="665480" h="666114">
                  <a:moveTo>
                    <a:pt x="94152" y="100527"/>
                  </a:moveTo>
                  <a:lnTo>
                    <a:pt x="62643" y="138883"/>
                  </a:lnTo>
                  <a:lnTo>
                    <a:pt x="36579" y="181911"/>
                  </a:lnTo>
                  <a:lnTo>
                    <a:pt x="16853" y="229017"/>
                  </a:lnTo>
                  <a:lnTo>
                    <a:pt x="4362" y="279604"/>
                  </a:lnTo>
                  <a:lnTo>
                    <a:pt x="0" y="333077"/>
                  </a:lnTo>
                  <a:lnTo>
                    <a:pt x="4016" y="384626"/>
                  </a:lnTo>
                  <a:lnTo>
                    <a:pt x="15562" y="433477"/>
                  </a:lnTo>
                  <a:lnTo>
                    <a:pt x="33879" y="479173"/>
                  </a:lnTo>
                  <a:lnTo>
                    <a:pt x="58210" y="521254"/>
                  </a:lnTo>
                  <a:lnTo>
                    <a:pt x="87798" y="559264"/>
                  </a:lnTo>
                  <a:lnTo>
                    <a:pt x="320055" y="326714"/>
                  </a:lnTo>
                  <a:lnTo>
                    <a:pt x="94152" y="100527"/>
                  </a:lnTo>
                  <a:close/>
                </a:path>
                <a:path w="665480" h="666114">
                  <a:moveTo>
                    <a:pt x="574236" y="106784"/>
                  </a:moveTo>
                  <a:lnTo>
                    <a:pt x="354581" y="326714"/>
                  </a:lnTo>
                  <a:lnTo>
                    <a:pt x="580484" y="553008"/>
                  </a:lnTo>
                  <a:lnTo>
                    <a:pt x="609793" y="515353"/>
                  </a:lnTo>
                  <a:lnTo>
                    <a:pt x="633368" y="474233"/>
                  </a:lnTo>
                  <a:lnTo>
                    <a:pt x="650760" y="429947"/>
                  </a:lnTo>
                  <a:lnTo>
                    <a:pt x="661524" y="382794"/>
                  </a:lnTo>
                  <a:lnTo>
                    <a:pt x="665211" y="333077"/>
                  </a:lnTo>
                  <a:lnTo>
                    <a:pt x="661169" y="281476"/>
                  </a:lnTo>
                  <a:lnTo>
                    <a:pt x="649445" y="232593"/>
                  </a:lnTo>
                  <a:lnTo>
                    <a:pt x="630645" y="186882"/>
                  </a:lnTo>
                  <a:lnTo>
                    <a:pt x="605374" y="144794"/>
                  </a:lnTo>
                  <a:lnTo>
                    <a:pt x="574236" y="106784"/>
                  </a:lnTo>
                  <a:close/>
                </a:path>
                <a:path w="665480" h="666114">
                  <a:moveTo>
                    <a:pt x="332658" y="0"/>
                  </a:moveTo>
                  <a:lnTo>
                    <a:pt x="282992" y="3691"/>
                  </a:lnTo>
                  <a:lnTo>
                    <a:pt x="235873" y="14469"/>
                  </a:lnTo>
                  <a:lnTo>
                    <a:pt x="191611" y="31883"/>
                  </a:lnTo>
                  <a:lnTo>
                    <a:pt x="150516" y="55487"/>
                  </a:lnTo>
                  <a:lnTo>
                    <a:pt x="112898" y="84833"/>
                  </a:lnTo>
                  <a:lnTo>
                    <a:pt x="338907" y="307945"/>
                  </a:lnTo>
                  <a:lnTo>
                    <a:pt x="558561" y="88014"/>
                  </a:lnTo>
                  <a:lnTo>
                    <a:pt x="520599" y="58338"/>
                  </a:lnTo>
                  <a:lnTo>
                    <a:pt x="478571" y="33945"/>
                  </a:lnTo>
                  <a:lnTo>
                    <a:pt x="432933" y="15588"/>
                  </a:lnTo>
                  <a:lnTo>
                    <a:pt x="384143" y="4022"/>
                  </a:lnTo>
                  <a:lnTo>
                    <a:pt x="33265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4076" y="3641013"/>
              <a:ext cx="492759" cy="490220"/>
            </a:xfrm>
            <a:custGeom>
              <a:avLst/>
              <a:gdLst/>
              <a:ahLst/>
              <a:cxnLst/>
              <a:rect l="l" t="t" r="r" b="b"/>
              <a:pathLst>
                <a:path w="492760" h="490220">
                  <a:moveTo>
                    <a:pt x="251117" y="260756"/>
                  </a:moveTo>
                  <a:lnTo>
                    <a:pt x="232257" y="241884"/>
                  </a:lnTo>
                  <a:lnTo>
                    <a:pt x="0" y="474433"/>
                  </a:lnTo>
                  <a:lnTo>
                    <a:pt x="6362" y="480682"/>
                  </a:lnTo>
                  <a:lnTo>
                    <a:pt x="12611" y="483870"/>
                  </a:lnTo>
                  <a:lnTo>
                    <a:pt x="18859" y="490118"/>
                  </a:lnTo>
                  <a:lnTo>
                    <a:pt x="251117" y="260756"/>
                  </a:lnTo>
                  <a:close/>
                </a:path>
                <a:path w="492760" h="490220">
                  <a:moveTo>
                    <a:pt x="251117" y="223113"/>
                  </a:moveTo>
                  <a:lnTo>
                    <a:pt x="25107" y="0"/>
                  </a:lnTo>
                  <a:lnTo>
                    <a:pt x="18859" y="3175"/>
                  </a:lnTo>
                  <a:lnTo>
                    <a:pt x="6362" y="15697"/>
                  </a:lnTo>
                  <a:lnTo>
                    <a:pt x="232257" y="241884"/>
                  </a:lnTo>
                  <a:lnTo>
                    <a:pt x="251117" y="223113"/>
                  </a:lnTo>
                  <a:close/>
                </a:path>
                <a:path w="492760" h="490220">
                  <a:moveTo>
                    <a:pt x="486435" y="21945"/>
                  </a:moveTo>
                  <a:lnTo>
                    <a:pt x="483260" y="15697"/>
                  </a:lnTo>
                  <a:lnTo>
                    <a:pt x="470763" y="3175"/>
                  </a:lnTo>
                  <a:lnTo>
                    <a:pt x="251117" y="223113"/>
                  </a:lnTo>
                  <a:lnTo>
                    <a:pt x="266788" y="241884"/>
                  </a:lnTo>
                  <a:lnTo>
                    <a:pt x="486435" y="21945"/>
                  </a:lnTo>
                  <a:close/>
                </a:path>
                <a:path w="492760" h="490220">
                  <a:moveTo>
                    <a:pt x="492683" y="468172"/>
                  </a:moveTo>
                  <a:lnTo>
                    <a:pt x="266788" y="241884"/>
                  </a:lnTo>
                  <a:lnTo>
                    <a:pt x="251117" y="260756"/>
                  </a:lnTo>
                  <a:lnTo>
                    <a:pt x="477012" y="487045"/>
                  </a:lnTo>
                  <a:lnTo>
                    <a:pt x="480187" y="480682"/>
                  </a:lnTo>
                  <a:lnTo>
                    <a:pt x="492683" y="468172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342" y="3864116"/>
              <a:ext cx="34925" cy="38100"/>
            </a:xfrm>
            <a:custGeom>
              <a:avLst/>
              <a:gdLst/>
              <a:ahLst/>
              <a:cxnLst/>
              <a:rect l="l" t="t" r="r" b="b"/>
              <a:pathLst>
                <a:path w="34925" h="38100">
                  <a:moveTo>
                    <a:pt x="18851" y="0"/>
                  </a:moveTo>
                  <a:lnTo>
                    <a:pt x="0" y="18769"/>
                  </a:lnTo>
                  <a:lnTo>
                    <a:pt x="18851" y="37644"/>
                  </a:lnTo>
                  <a:lnTo>
                    <a:pt x="34526" y="18769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1387" y="3581303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7558" y="0"/>
                  </a:moveTo>
                  <a:lnTo>
                    <a:pt x="262201" y="3348"/>
                  </a:lnTo>
                  <a:lnTo>
                    <a:pt x="218879" y="13071"/>
                  </a:lnTo>
                  <a:lnTo>
                    <a:pt x="178075" y="28687"/>
                  </a:lnTo>
                  <a:lnTo>
                    <a:pt x="140269" y="49714"/>
                  </a:lnTo>
                  <a:lnTo>
                    <a:pt x="105942" y="75671"/>
                  </a:lnTo>
                  <a:lnTo>
                    <a:pt x="75576" y="106075"/>
                  </a:lnTo>
                  <a:lnTo>
                    <a:pt x="49652" y="140445"/>
                  </a:lnTo>
                  <a:lnTo>
                    <a:pt x="28651" y="178299"/>
                  </a:lnTo>
                  <a:lnTo>
                    <a:pt x="13054" y="219155"/>
                  </a:lnTo>
                  <a:lnTo>
                    <a:pt x="3343" y="262531"/>
                  </a:lnTo>
                  <a:lnTo>
                    <a:pt x="0" y="307945"/>
                  </a:lnTo>
                  <a:lnTo>
                    <a:pt x="4036" y="357707"/>
                  </a:lnTo>
                  <a:lnTo>
                    <a:pt x="15718" y="404793"/>
                  </a:lnTo>
                  <a:lnTo>
                    <a:pt x="34405" y="448597"/>
                  </a:lnTo>
                  <a:lnTo>
                    <a:pt x="59457" y="488518"/>
                  </a:lnTo>
                  <a:lnTo>
                    <a:pt x="90234" y="523952"/>
                  </a:lnTo>
                  <a:lnTo>
                    <a:pt x="126093" y="554296"/>
                  </a:lnTo>
                  <a:lnTo>
                    <a:pt x="166396" y="578947"/>
                  </a:lnTo>
                  <a:lnTo>
                    <a:pt x="210502" y="597302"/>
                  </a:lnTo>
                  <a:lnTo>
                    <a:pt x="257769" y="608757"/>
                  </a:lnTo>
                  <a:lnTo>
                    <a:pt x="307558" y="612709"/>
                  </a:lnTo>
                  <a:lnTo>
                    <a:pt x="357258" y="608757"/>
                  </a:lnTo>
                  <a:lnTo>
                    <a:pt x="404284" y="597302"/>
                  </a:lnTo>
                  <a:lnTo>
                    <a:pt x="448033" y="578947"/>
                  </a:lnTo>
                  <a:lnTo>
                    <a:pt x="487904" y="554296"/>
                  </a:lnTo>
                  <a:lnTo>
                    <a:pt x="523294" y="523952"/>
                  </a:lnTo>
                  <a:lnTo>
                    <a:pt x="553600" y="488518"/>
                  </a:lnTo>
                  <a:lnTo>
                    <a:pt x="578220" y="448597"/>
                  </a:lnTo>
                  <a:lnTo>
                    <a:pt x="596551" y="404793"/>
                  </a:lnTo>
                  <a:lnTo>
                    <a:pt x="607992" y="357707"/>
                  </a:lnTo>
                  <a:lnTo>
                    <a:pt x="611939" y="307945"/>
                  </a:lnTo>
                  <a:lnTo>
                    <a:pt x="607992" y="258093"/>
                  </a:lnTo>
                  <a:lnTo>
                    <a:pt x="596551" y="210767"/>
                  </a:lnTo>
                  <a:lnTo>
                    <a:pt x="578220" y="166606"/>
                  </a:lnTo>
                  <a:lnTo>
                    <a:pt x="553600" y="126252"/>
                  </a:lnTo>
                  <a:lnTo>
                    <a:pt x="523294" y="90347"/>
                  </a:lnTo>
                  <a:lnTo>
                    <a:pt x="487904" y="59532"/>
                  </a:lnTo>
                  <a:lnTo>
                    <a:pt x="448033" y="34449"/>
                  </a:lnTo>
                  <a:lnTo>
                    <a:pt x="404284" y="15738"/>
                  </a:lnTo>
                  <a:lnTo>
                    <a:pt x="357258" y="4041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58510" y="4250532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45156" y="364465"/>
                  </a:moveTo>
                  <a:lnTo>
                    <a:pt x="345156" y="662973"/>
                  </a:lnTo>
                  <a:lnTo>
                    <a:pt x="392957" y="657423"/>
                  </a:lnTo>
                  <a:lnTo>
                    <a:pt x="438181" y="645094"/>
                  </a:lnTo>
                  <a:lnTo>
                    <a:pt x="480537" y="626737"/>
                  </a:lnTo>
                  <a:lnTo>
                    <a:pt x="519737" y="603108"/>
                  </a:lnTo>
                  <a:lnTo>
                    <a:pt x="555490" y="574958"/>
                  </a:lnTo>
                  <a:lnTo>
                    <a:pt x="345156" y="364465"/>
                  </a:lnTo>
                  <a:close/>
                </a:path>
                <a:path w="662304" h="663575">
                  <a:moveTo>
                    <a:pt x="345156" y="0"/>
                  </a:moveTo>
                  <a:lnTo>
                    <a:pt x="345156" y="326820"/>
                  </a:lnTo>
                  <a:lnTo>
                    <a:pt x="574236" y="556083"/>
                  </a:lnTo>
                  <a:lnTo>
                    <a:pt x="605095" y="519305"/>
                  </a:lnTo>
                  <a:lnTo>
                    <a:pt x="629610" y="477396"/>
                  </a:lnTo>
                  <a:lnTo>
                    <a:pt x="647486" y="431258"/>
                  </a:lnTo>
                  <a:lnTo>
                    <a:pt x="658427" y="381791"/>
                  </a:lnTo>
                  <a:lnTo>
                    <a:pt x="662140" y="329896"/>
                  </a:lnTo>
                  <a:lnTo>
                    <a:pt x="658720" y="281984"/>
                  </a:lnTo>
                  <a:lnTo>
                    <a:pt x="648779" y="236254"/>
                  </a:lnTo>
                  <a:lnTo>
                    <a:pt x="632799" y="193173"/>
                  </a:lnTo>
                  <a:lnTo>
                    <a:pt x="611259" y="153209"/>
                  </a:lnTo>
                  <a:lnTo>
                    <a:pt x="584640" y="116829"/>
                  </a:lnTo>
                  <a:lnTo>
                    <a:pt x="553422" y="84501"/>
                  </a:lnTo>
                  <a:lnTo>
                    <a:pt x="518085" y="56692"/>
                  </a:lnTo>
                  <a:lnTo>
                    <a:pt x="479110" y="33870"/>
                  </a:lnTo>
                  <a:lnTo>
                    <a:pt x="436976" y="16502"/>
                  </a:lnTo>
                  <a:lnTo>
                    <a:pt x="392165" y="5056"/>
                  </a:lnTo>
                  <a:lnTo>
                    <a:pt x="345156" y="0"/>
                  </a:lnTo>
                  <a:close/>
                </a:path>
                <a:path w="662304" h="663575">
                  <a:moveTo>
                    <a:pt x="320055" y="345590"/>
                  </a:moveTo>
                  <a:lnTo>
                    <a:pt x="0" y="345590"/>
                  </a:lnTo>
                  <a:lnTo>
                    <a:pt x="5690" y="391800"/>
                  </a:lnTo>
                  <a:lnTo>
                    <a:pt x="17336" y="435857"/>
                  </a:lnTo>
                  <a:lnTo>
                    <a:pt x="34513" y="477320"/>
                  </a:lnTo>
                  <a:lnTo>
                    <a:pt x="56796" y="515752"/>
                  </a:lnTo>
                  <a:lnTo>
                    <a:pt x="83760" y="550712"/>
                  </a:lnTo>
                  <a:lnTo>
                    <a:pt x="114981" y="581762"/>
                  </a:lnTo>
                  <a:lnTo>
                    <a:pt x="150033" y="608461"/>
                  </a:lnTo>
                  <a:lnTo>
                    <a:pt x="188491" y="630371"/>
                  </a:lnTo>
                  <a:lnTo>
                    <a:pt x="229931" y="647053"/>
                  </a:lnTo>
                  <a:lnTo>
                    <a:pt x="273927" y="658067"/>
                  </a:lnTo>
                  <a:lnTo>
                    <a:pt x="320055" y="662973"/>
                  </a:lnTo>
                  <a:lnTo>
                    <a:pt x="320055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912"/>
                  </a:lnTo>
                  <a:lnTo>
                    <a:pt x="34817" y="182944"/>
                  </a:lnTo>
                  <a:lnTo>
                    <a:pt x="16941" y="226279"/>
                  </a:lnTo>
                  <a:lnTo>
                    <a:pt x="5237" y="272317"/>
                  </a:lnTo>
                  <a:lnTo>
                    <a:pt x="0" y="320458"/>
                  </a:lnTo>
                  <a:lnTo>
                    <a:pt x="301309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0055" y="0"/>
                  </a:moveTo>
                  <a:lnTo>
                    <a:pt x="270426" y="5244"/>
                  </a:lnTo>
                  <a:lnTo>
                    <a:pt x="223511" y="16963"/>
                  </a:lnTo>
                  <a:lnTo>
                    <a:pt x="179763" y="34861"/>
                  </a:lnTo>
                  <a:lnTo>
                    <a:pt x="139634" y="58643"/>
                  </a:lnTo>
                  <a:lnTo>
                    <a:pt x="103578" y="88014"/>
                  </a:lnTo>
                  <a:lnTo>
                    <a:pt x="320055" y="301582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46411" y="4247362"/>
              <a:ext cx="486409" cy="666750"/>
            </a:xfrm>
            <a:custGeom>
              <a:avLst/>
              <a:gdLst/>
              <a:ahLst/>
              <a:cxnLst/>
              <a:rect l="l" t="t" r="r" b="b"/>
              <a:pathLst>
                <a:path w="486409" h="666750">
                  <a:moveTo>
                    <a:pt x="232143" y="304761"/>
                  </a:moveTo>
                  <a:lnTo>
                    <a:pt x="15671" y="91186"/>
                  </a:lnTo>
                  <a:lnTo>
                    <a:pt x="9423" y="97447"/>
                  </a:lnTo>
                  <a:lnTo>
                    <a:pt x="6248" y="103708"/>
                  </a:lnTo>
                  <a:lnTo>
                    <a:pt x="0" y="109956"/>
                  </a:lnTo>
                  <a:lnTo>
                    <a:pt x="213398" y="323634"/>
                  </a:lnTo>
                  <a:lnTo>
                    <a:pt x="232143" y="323634"/>
                  </a:lnTo>
                  <a:lnTo>
                    <a:pt x="232143" y="304761"/>
                  </a:lnTo>
                  <a:close/>
                </a:path>
                <a:path w="486409" h="666750">
                  <a:moveTo>
                    <a:pt x="257251" y="367639"/>
                  </a:moveTo>
                  <a:lnTo>
                    <a:pt x="238506" y="348767"/>
                  </a:lnTo>
                  <a:lnTo>
                    <a:pt x="232143" y="348767"/>
                  </a:lnTo>
                  <a:lnTo>
                    <a:pt x="232143" y="666153"/>
                  </a:lnTo>
                  <a:lnTo>
                    <a:pt x="257251" y="666153"/>
                  </a:lnTo>
                  <a:lnTo>
                    <a:pt x="257251" y="367639"/>
                  </a:lnTo>
                  <a:close/>
                </a:path>
                <a:path w="486409" h="666750">
                  <a:moveTo>
                    <a:pt x="257251" y="3175"/>
                  </a:moveTo>
                  <a:lnTo>
                    <a:pt x="251002" y="0"/>
                  </a:lnTo>
                  <a:lnTo>
                    <a:pt x="235331" y="0"/>
                  </a:lnTo>
                  <a:lnTo>
                    <a:pt x="232143" y="3175"/>
                  </a:lnTo>
                  <a:lnTo>
                    <a:pt x="232143" y="304761"/>
                  </a:lnTo>
                  <a:lnTo>
                    <a:pt x="257251" y="329996"/>
                  </a:lnTo>
                  <a:lnTo>
                    <a:pt x="257251" y="3175"/>
                  </a:lnTo>
                  <a:close/>
                </a:path>
                <a:path w="486409" h="666750">
                  <a:moveTo>
                    <a:pt x="486333" y="559257"/>
                  </a:moveTo>
                  <a:lnTo>
                    <a:pt x="257251" y="329996"/>
                  </a:lnTo>
                  <a:lnTo>
                    <a:pt x="257251" y="367639"/>
                  </a:lnTo>
                  <a:lnTo>
                    <a:pt x="467588" y="578129"/>
                  </a:lnTo>
                  <a:lnTo>
                    <a:pt x="486333" y="55925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78566" y="4552221"/>
              <a:ext cx="25400" cy="62865"/>
            </a:xfrm>
            <a:custGeom>
              <a:avLst/>
              <a:gdLst/>
              <a:ahLst/>
              <a:cxnLst/>
              <a:rect l="l" t="t" r="r" b="b"/>
              <a:pathLst>
                <a:path w="25400" h="62864">
                  <a:moveTo>
                    <a:pt x="0" y="0"/>
                  </a:moveTo>
                  <a:lnTo>
                    <a:pt x="0" y="18769"/>
                  </a:lnTo>
                  <a:lnTo>
                    <a:pt x="12603" y="18769"/>
                  </a:lnTo>
                  <a:lnTo>
                    <a:pt x="12603" y="43901"/>
                  </a:lnTo>
                  <a:lnTo>
                    <a:pt x="6354" y="43901"/>
                  </a:lnTo>
                  <a:lnTo>
                    <a:pt x="25100" y="62776"/>
                  </a:lnTo>
                  <a:lnTo>
                    <a:pt x="25100" y="25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58510" y="4570991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01309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18875"/>
                  </a:lnTo>
                  <a:lnTo>
                    <a:pt x="30130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59809" y="45709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57" y="0"/>
                  </a:moveTo>
                  <a:lnTo>
                    <a:pt x="0" y="0"/>
                  </a:lnTo>
                  <a:lnTo>
                    <a:pt x="18757" y="18872"/>
                  </a:lnTo>
                  <a:lnTo>
                    <a:pt x="18757" y="0"/>
                  </a:lnTo>
                  <a:close/>
                </a:path>
                <a:path w="25400" h="25400">
                  <a:moveTo>
                    <a:pt x="25107" y="25133"/>
                  </a:moveTo>
                  <a:lnTo>
                    <a:pt x="18757" y="18872"/>
                  </a:lnTo>
                  <a:lnTo>
                    <a:pt x="18757" y="25133"/>
                  </a:lnTo>
                  <a:lnTo>
                    <a:pt x="25107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78566" y="457099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03" y="0"/>
                  </a:moveTo>
                  <a:lnTo>
                    <a:pt x="0" y="0"/>
                  </a:lnTo>
                  <a:lnTo>
                    <a:pt x="0" y="18875"/>
                  </a:lnTo>
                  <a:lnTo>
                    <a:pt x="6354" y="25131"/>
                  </a:lnTo>
                  <a:lnTo>
                    <a:pt x="12603" y="2513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83611" y="4275664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290" y="2258537"/>
              <a:ext cx="665480" cy="663575"/>
            </a:xfrm>
            <a:custGeom>
              <a:avLst/>
              <a:gdLst/>
              <a:ahLst/>
              <a:cxnLst/>
              <a:rect l="l" t="t" r="r" b="b"/>
              <a:pathLst>
                <a:path w="665480" h="663575">
                  <a:moveTo>
                    <a:pt x="320055" y="361284"/>
                  </a:moveTo>
                  <a:lnTo>
                    <a:pt x="106649" y="574958"/>
                  </a:lnTo>
                  <a:lnTo>
                    <a:pt x="142732" y="604329"/>
                  </a:lnTo>
                  <a:lnTo>
                    <a:pt x="182714" y="628112"/>
                  </a:lnTo>
                  <a:lnTo>
                    <a:pt x="225995" y="646010"/>
                  </a:lnTo>
                  <a:lnTo>
                    <a:pt x="271975" y="657729"/>
                  </a:lnTo>
                  <a:lnTo>
                    <a:pt x="320055" y="662973"/>
                  </a:lnTo>
                  <a:lnTo>
                    <a:pt x="320055" y="361284"/>
                  </a:lnTo>
                  <a:close/>
                </a:path>
                <a:path w="665480" h="663575">
                  <a:moveTo>
                    <a:pt x="320055" y="0"/>
                  </a:moveTo>
                  <a:lnTo>
                    <a:pt x="272999" y="5130"/>
                  </a:lnTo>
                  <a:lnTo>
                    <a:pt x="228006" y="16780"/>
                  </a:lnTo>
                  <a:lnTo>
                    <a:pt x="185586" y="34451"/>
                  </a:lnTo>
                  <a:lnTo>
                    <a:pt x="146250" y="57648"/>
                  </a:lnTo>
                  <a:lnTo>
                    <a:pt x="110505" y="85875"/>
                  </a:lnTo>
                  <a:lnTo>
                    <a:pt x="78862" y="118636"/>
                  </a:lnTo>
                  <a:lnTo>
                    <a:pt x="51830" y="155434"/>
                  </a:lnTo>
                  <a:lnTo>
                    <a:pt x="29918" y="195774"/>
                  </a:lnTo>
                  <a:lnTo>
                    <a:pt x="13636" y="239158"/>
                  </a:lnTo>
                  <a:lnTo>
                    <a:pt x="3494" y="285091"/>
                  </a:lnTo>
                  <a:lnTo>
                    <a:pt x="0" y="333077"/>
                  </a:lnTo>
                  <a:lnTo>
                    <a:pt x="4042" y="383420"/>
                  </a:lnTo>
                  <a:lnTo>
                    <a:pt x="15765" y="431945"/>
                  </a:lnTo>
                  <a:lnTo>
                    <a:pt x="34566" y="477600"/>
                  </a:lnTo>
                  <a:lnTo>
                    <a:pt x="59837" y="519330"/>
                  </a:lnTo>
                  <a:lnTo>
                    <a:pt x="90975" y="556083"/>
                  </a:lnTo>
                  <a:lnTo>
                    <a:pt x="320055" y="326714"/>
                  </a:lnTo>
                  <a:lnTo>
                    <a:pt x="320055" y="0"/>
                  </a:lnTo>
                  <a:close/>
                </a:path>
                <a:path w="665480" h="663575">
                  <a:moveTo>
                    <a:pt x="665211" y="345590"/>
                  </a:moveTo>
                  <a:lnTo>
                    <a:pt x="345156" y="345590"/>
                  </a:lnTo>
                  <a:lnTo>
                    <a:pt x="345156" y="662973"/>
                  </a:lnTo>
                  <a:lnTo>
                    <a:pt x="391379" y="658043"/>
                  </a:lnTo>
                  <a:lnTo>
                    <a:pt x="435576" y="647014"/>
                  </a:lnTo>
                  <a:lnTo>
                    <a:pt x="477281" y="630326"/>
                  </a:lnTo>
                  <a:lnTo>
                    <a:pt x="516027" y="608414"/>
                  </a:lnTo>
                  <a:lnTo>
                    <a:pt x="551347" y="581719"/>
                  </a:lnTo>
                  <a:lnTo>
                    <a:pt x="582775" y="550676"/>
                  </a:lnTo>
                  <a:lnTo>
                    <a:pt x="609845" y="515725"/>
                  </a:lnTo>
                  <a:lnTo>
                    <a:pt x="632090" y="477303"/>
                  </a:lnTo>
                  <a:lnTo>
                    <a:pt x="649044" y="435848"/>
                  </a:lnTo>
                  <a:lnTo>
                    <a:pt x="660240" y="391798"/>
                  </a:lnTo>
                  <a:lnTo>
                    <a:pt x="665211" y="345590"/>
                  </a:lnTo>
                  <a:close/>
                </a:path>
                <a:path w="665480" h="663575">
                  <a:moveTo>
                    <a:pt x="345156" y="0"/>
                  </a:moveTo>
                  <a:lnTo>
                    <a:pt x="345156" y="320458"/>
                  </a:lnTo>
                  <a:lnTo>
                    <a:pt x="665211" y="320458"/>
                  </a:lnTo>
                  <a:lnTo>
                    <a:pt x="660240" y="274176"/>
                  </a:lnTo>
                  <a:lnTo>
                    <a:pt x="649044" y="229923"/>
                  </a:lnTo>
                  <a:lnTo>
                    <a:pt x="632090" y="188166"/>
                  </a:lnTo>
                  <a:lnTo>
                    <a:pt x="609845" y="149372"/>
                  </a:lnTo>
                  <a:lnTo>
                    <a:pt x="582775" y="114007"/>
                  </a:lnTo>
                  <a:lnTo>
                    <a:pt x="551347" y="82539"/>
                  </a:lnTo>
                  <a:lnTo>
                    <a:pt x="516027" y="55435"/>
                  </a:lnTo>
                  <a:lnTo>
                    <a:pt x="477281" y="33162"/>
                  </a:lnTo>
                  <a:lnTo>
                    <a:pt x="435576" y="16187"/>
                  </a:lnTo>
                  <a:lnTo>
                    <a:pt x="391379" y="4977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2345" y="2258537"/>
              <a:ext cx="25400" cy="663575"/>
            </a:xfrm>
            <a:custGeom>
              <a:avLst/>
              <a:gdLst/>
              <a:ahLst/>
              <a:cxnLst/>
              <a:rect l="l" t="t" r="r" b="b"/>
              <a:pathLst>
                <a:path w="25400" h="663575">
                  <a:moveTo>
                    <a:pt x="25100" y="345590"/>
                  </a:moveTo>
                  <a:lnTo>
                    <a:pt x="18851" y="345590"/>
                  </a:lnTo>
                  <a:lnTo>
                    <a:pt x="0" y="361284"/>
                  </a:lnTo>
                  <a:lnTo>
                    <a:pt x="0" y="662973"/>
                  </a:lnTo>
                  <a:lnTo>
                    <a:pt x="25100" y="662973"/>
                  </a:lnTo>
                  <a:lnTo>
                    <a:pt x="25100" y="345590"/>
                  </a:lnTo>
                  <a:close/>
                </a:path>
                <a:path w="25400" h="663575">
                  <a:moveTo>
                    <a:pt x="12603" y="323639"/>
                  </a:moveTo>
                  <a:lnTo>
                    <a:pt x="3177" y="323639"/>
                  </a:lnTo>
                  <a:lnTo>
                    <a:pt x="12603" y="333077"/>
                  </a:lnTo>
                  <a:lnTo>
                    <a:pt x="12603" y="323639"/>
                  </a:lnTo>
                  <a:close/>
                </a:path>
                <a:path w="25400" h="663575">
                  <a:moveTo>
                    <a:pt x="25100" y="0"/>
                  </a:moveTo>
                  <a:lnTo>
                    <a:pt x="0" y="0"/>
                  </a:lnTo>
                  <a:lnTo>
                    <a:pt x="0" y="326714"/>
                  </a:lnTo>
                  <a:lnTo>
                    <a:pt x="3177" y="323639"/>
                  </a:lnTo>
                  <a:lnTo>
                    <a:pt x="12603" y="323639"/>
                  </a:lnTo>
                  <a:lnTo>
                    <a:pt x="12603" y="320458"/>
                  </a:lnTo>
                  <a:lnTo>
                    <a:pt x="25100" y="320458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3265" y="2582176"/>
              <a:ext cx="247931" cy="251319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5706" y="627825"/>
            <a:ext cx="3778182" cy="470359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460462" y="2283669"/>
            <a:ext cx="637540" cy="612775"/>
            <a:chOff x="2460462" y="2283669"/>
            <a:chExt cx="637540" cy="612775"/>
          </a:xfrm>
        </p:grpSpPr>
        <p:sp>
          <p:nvSpPr>
            <p:cNvPr id="45" name="object 45"/>
            <p:cNvSpPr/>
            <p:nvPr/>
          </p:nvSpPr>
          <p:spPr>
            <a:xfrm>
              <a:off x="2777446" y="2578995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2005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64949" y="257899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497" y="0"/>
                  </a:moveTo>
                  <a:lnTo>
                    <a:pt x="0" y="0"/>
                  </a:lnTo>
                  <a:lnTo>
                    <a:pt x="0" y="12618"/>
                  </a:lnTo>
                  <a:lnTo>
                    <a:pt x="9319" y="18875"/>
                  </a:lnTo>
                  <a:lnTo>
                    <a:pt x="6248" y="25131"/>
                  </a:lnTo>
                  <a:lnTo>
                    <a:pt x="12497" y="25131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4949" y="2591614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0"/>
                  </a:moveTo>
                  <a:lnTo>
                    <a:pt x="0" y="12512"/>
                  </a:lnTo>
                  <a:lnTo>
                    <a:pt x="6248" y="12512"/>
                  </a:lnTo>
                  <a:lnTo>
                    <a:pt x="9319" y="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0462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41"/>
                  </a:lnTo>
                  <a:lnTo>
                    <a:pt x="207750" y="15738"/>
                  </a:lnTo>
                  <a:lnTo>
                    <a:pt x="163988" y="34449"/>
                  </a:lnTo>
                  <a:lnTo>
                    <a:pt x="124103" y="59532"/>
                  </a:lnTo>
                  <a:lnTo>
                    <a:pt x="88698" y="90347"/>
                  </a:lnTo>
                  <a:lnTo>
                    <a:pt x="58376" y="126252"/>
                  </a:lnTo>
                  <a:lnTo>
                    <a:pt x="33742" y="166606"/>
                  </a:lnTo>
                  <a:lnTo>
                    <a:pt x="15399" y="210767"/>
                  </a:lnTo>
                  <a:lnTo>
                    <a:pt x="3950" y="258093"/>
                  </a:lnTo>
                  <a:lnTo>
                    <a:pt x="0" y="307945"/>
                  </a:lnTo>
                  <a:lnTo>
                    <a:pt x="3950" y="356934"/>
                  </a:lnTo>
                  <a:lnTo>
                    <a:pt x="15399" y="403571"/>
                  </a:lnTo>
                  <a:lnTo>
                    <a:pt x="33742" y="447194"/>
                  </a:lnTo>
                  <a:lnTo>
                    <a:pt x="58376" y="487144"/>
                  </a:lnTo>
                  <a:lnTo>
                    <a:pt x="88698" y="522759"/>
                  </a:lnTo>
                  <a:lnTo>
                    <a:pt x="124103" y="553380"/>
                  </a:lnTo>
                  <a:lnTo>
                    <a:pt x="163988" y="578346"/>
                  </a:lnTo>
                  <a:lnTo>
                    <a:pt x="207750" y="596996"/>
                  </a:lnTo>
                  <a:lnTo>
                    <a:pt x="254784" y="608671"/>
                  </a:lnTo>
                  <a:lnTo>
                    <a:pt x="304487" y="612709"/>
                  </a:lnTo>
                  <a:lnTo>
                    <a:pt x="354273" y="608671"/>
                  </a:lnTo>
                  <a:lnTo>
                    <a:pt x="401532" y="596996"/>
                  </a:lnTo>
                  <a:lnTo>
                    <a:pt x="445626" y="578346"/>
                  </a:lnTo>
                  <a:lnTo>
                    <a:pt x="485914" y="553380"/>
                  </a:lnTo>
                  <a:lnTo>
                    <a:pt x="521758" y="522759"/>
                  </a:lnTo>
                  <a:lnTo>
                    <a:pt x="552519" y="487144"/>
                  </a:lnTo>
                  <a:lnTo>
                    <a:pt x="577556" y="447194"/>
                  </a:lnTo>
                  <a:lnTo>
                    <a:pt x="596232" y="403571"/>
                  </a:lnTo>
                  <a:lnTo>
                    <a:pt x="607906" y="356934"/>
                  </a:lnTo>
                  <a:lnTo>
                    <a:pt x="611939" y="307945"/>
                  </a:lnTo>
                  <a:lnTo>
                    <a:pt x="608598" y="262531"/>
                  </a:lnTo>
                  <a:lnTo>
                    <a:pt x="598894" y="219155"/>
                  </a:lnTo>
                  <a:lnTo>
                    <a:pt x="583307" y="178299"/>
                  </a:lnTo>
                  <a:lnTo>
                    <a:pt x="562319" y="140445"/>
                  </a:lnTo>
                  <a:lnTo>
                    <a:pt x="536409" y="106075"/>
                  </a:lnTo>
                  <a:lnTo>
                    <a:pt x="506057" y="75671"/>
                  </a:lnTo>
                  <a:lnTo>
                    <a:pt x="471744" y="49714"/>
                  </a:lnTo>
                  <a:lnTo>
                    <a:pt x="433950" y="28687"/>
                  </a:lnTo>
                  <a:lnTo>
                    <a:pt x="393156" y="13071"/>
                  </a:lnTo>
                  <a:lnTo>
                    <a:pt x="349841" y="3348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269017" y="2258537"/>
            <a:ext cx="662305" cy="663575"/>
            <a:chOff x="8269017" y="2258537"/>
            <a:chExt cx="662305" cy="663575"/>
          </a:xfrm>
        </p:grpSpPr>
        <p:sp>
          <p:nvSpPr>
            <p:cNvPr id="50" name="object 50"/>
            <p:cNvSpPr/>
            <p:nvPr/>
          </p:nvSpPr>
          <p:spPr>
            <a:xfrm>
              <a:off x="8269017" y="2258537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26304" y="345590"/>
                  </a:moveTo>
                  <a:lnTo>
                    <a:pt x="0" y="345590"/>
                  </a:lnTo>
                  <a:lnTo>
                    <a:pt x="5050" y="392634"/>
                  </a:lnTo>
                  <a:lnTo>
                    <a:pt x="16482" y="437487"/>
                  </a:lnTo>
                  <a:lnTo>
                    <a:pt x="33828" y="479666"/>
                  </a:lnTo>
                  <a:lnTo>
                    <a:pt x="56621" y="518690"/>
                  </a:lnTo>
                  <a:lnTo>
                    <a:pt x="84395" y="554075"/>
                  </a:lnTo>
                  <a:lnTo>
                    <a:pt x="116682" y="585340"/>
                  </a:lnTo>
                  <a:lnTo>
                    <a:pt x="153017" y="612002"/>
                  </a:lnTo>
                  <a:lnTo>
                    <a:pt x="192930" y="633578"/>
                  </a:lnTo>
                  <a:lnTo>
                    <a:pt x="235957" y="649587"/>
                  </a:lnTo>
                  <a:lnTo>
                    <a:pt x="281630" y="659546"/>
                  </a:lnTo>
                  <a:lnTo>
                    <a:pt x="329481" y="662973"/>
                  </a:lnTo>
                  <a:lnTo>
                    <a:pt x="381006" y="659245"/>
                  </a:lnTo>
                  <a:lnTo>
                    <a:pt x="429801" y="648270"/>
                  </a:lnTo>
                  <a:lnTo>
                    <a:pt x="475424" y="630356"/>
                  </a:lnTo>
                  <a:lnTo>
                    <a:pt x="517432" y="605816"/>
                  </a:lnTo>
                  <a:lnTo>
                    <a:pt x="555384" y="574958"/>
                  </a:lnTo>
                  <a:lnTo>
                    <a:pt x="326304" y="345590"/>
                  </a:lnTo>
                  <a:close/>
                </a:path>
                <a:path w="662304" h="663575">
                  <a:moveTo>
                    <a:pt x="662140" y="345590"/>
                  </a:moveTo>
                  <a:lnTo>
                    <a:pt x="360830" y="345590"/>
                  </a:lnTo>
                  <a:lnTo>
                    <a:pt x="574236" y="556083"/>
                  </a:lnTo>
                  <a:lnTo>
                    <a:pt x="602350" y="520337"/>
                  </a:lnTo>
                  <a:lnTo>
                    <a:pt x="625950" y="481119"/>
                  </a:lnTo>
                  <a:lnTo>
                    <a:pt x="644283" y="438725"/>
                  </a:lnTo>
                  <a:lnTo>
                    <a:pt x="656597" y="393450"/>
                  </a:lnTo>
                  <a:lnTo>
                    <a:pt x="662140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606"/>
                  </a:lnTo>
                  <a:lnTo>
                    <a:pt x="34817" y="182028"/>
                  </a:lnTo>
                  <a:lnTo>
                    <a:pt x="16941" y="224905"/>
                  </a:lnTo>
                  <a:lnTo>
                    <a:pt x="5237" y="271096"/>
                  </a:lnTo>
                  <a:lnTo>
                    <a:pt x="0" y="320458"/>
                  </a:lnTo>
                  <a:lnTo>
                    <a:pt x="301203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9481" y="0"/>
                  </a:moveTo>
                  <a:lnTo>
                    <a:pt x="279176" y="4022"/>
                  </a:lnTo>
                  <a:lnTo>
                    <a:pt x="230534" y="15588"/>
                  </a:lnTo>
                  <a:lnTo>
                    <a:pt x="184453" y="33945"/>
                  </a:lnTo>
                  <a:lnTo>
                    <a:pt x="141835" y="58338"/>
                  </a:lnTo>
                  <a:lnTo>
                    <a:pt x="103578" y="88014"/>
                  </a:lnTo>
                  <a:lnTo>
                    <a:pt x="335730" y="320458"/>
                  </a:lnTo>
                  <a:lnTo>
                    <a:pt x="662140" y="320458"/>
                  </a:lnTo>
                  <a:lnTo>
                    <a:pt x="657015" y="272625"/>
                  </a:lnTo>
                  <a:lnTo>
                    <a:pt x="645381" y="227131"/>
                  </a:lnTo>
                  <a:lnTo>
                    <a:pt x="627732" y="184443"/>
                  </a:lnTo>
                  <a:lnTo>
                    <a:pt x="604564" y="145028"/>
                  </a:lnTo>
                  <a:lnTo>
                    <a:pt x="576372" y="109353"/>
                  </a:lnTo>
                  <a:lnTo>
                    <a:pt x="543652" y="77886"/>
                  </a:lnTo>
                  <a:lnTo>
                    <a:pt x="506900" y="51092"/>
                  </a:lnTo>
                  <a:lnTo>
                    <a:pt x="466612" y="29440"/>
                  </a:lnTo>
                  <a:lnTo>
                    <a:pt x="423282" y="13395"/>
                  </a:lnTo>
                  <a:lnTo>
                    <a:pt x="377407" y="3426"/>
                  </a:lnTo>
                  <a:lnTo>
                    <a:pt x="32948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69008" y="2346553"/>
              <a:ext cx="662305" cy="487045"/>
            </a:xfrm>
            <a:custGeom>
              <a:avLst/>
              <a:gdLst/>
              <a:ahLst/>
              <a:cxnLst/>
              <a:rect l="l" t="t" r="r" b="b"/>
              <a:pathLst>
                <a:path w="662304" h="487044">
                  <a:moveTo>
                    <a:pt x="326313" y="257581"/>
                  </a:moveTo>
                  <a:lnTo>
                    <a:pt x="301205" y="232448"/>
                  </a:lnTo>
                  <a:lnTo>
                    <a:pt x="0" y="232448"/>
                  </a:lnTo>
                  <a:lnTo>
                    <a:pt x="0" y="257581"/>
                  </a:lnTo>
                  <a:lnTo>
                    <a:pt x="326313" y="257581"/>
                  </a:lnTo>
                  <a:close/>
                </a:path>
                <a:path w="662304" h="487044">
                  <a:moveTo>
                    <a:pt x="335737" y="232448"/>
                  </a:moveTo>
                  <a:lnTo>
                    <a:pt x="103581" y="0"/>
                  </a:lnTo>
                  <a:lnTo>
                    <a:pt x="97231" y="6261"/>
                  </a:lnTo>
                  <a:lnTo>
                    <a:pt x="94157" y="12522"/>
                  </a:lnTo>
                  <a:lnTo>
                    <a:pt x="87909" y="18770"/>
                  </a:lnTo>
                  <a:lnTo>
                    <a:pt x="301205" y="232448"/>
                  </a:lnTo>
                  <a:lnTo>
                    <a:pt x="335737" y="232448"/>
                  </a:lnTo>
                  <a:close/>
                </a:path>
                <a:path w="662304" h="487044">
                  <a:moveTo>
                    <a:pt x="574243" y="468071"/>
                  </a:moveTo>
                  <a:lnTo>
                    <a:pt x="360832" y="257581"/>
                  </a:lnTo>
                  <a:lnTo>
                    <a:pt x="326313" y="257581"/>
                  </a:lnTo>
                  <a:lnTo>
                    <a:pt x="555383" y="486943"/>
                  </a:lnTo>
                  <a:lnTo>
                    <a:pt x="564857" y="477545"/>
                  </a:lnTo>
                  <a:lnTo>
                    <a:pt x="574243" y="468071"/>
                  </a:lnTo>
                  <a:close/>
                </a:path>
                <a:path w="662304" h="487044">
                  <a:moveTo>
                    <a:pt x="662139" y="232448"/>
                  </a:moveTo>
                  <a:lnTo>
                    <a:pt x="335737" y="232448"/>
                  </a:lnTo>
                  <a:lnTo>
                    <a:pt x="360832" y="257581"/>
                  </a:lnTo>
                  <a:lnTo>
                    <a:pt x="662139" y="257581"/>
                  </a:lnTo>
                  <a:lnTo>
                    <a:pt x="662139" y="232448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0222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90" h="25400">
                  <a:moveTo>
                    <a:pt x="34526" y="0"/>
                  </a:moveTo>
                  <a:lnTo>
                    <a:pt x="0" y="0"/>
                  </a:lnTo>
                  <a:lnTo>
                    <a:pt x="25100" y="25131"/>
                  </a:lnTo>
                  <a:lnTo>
                    <a:pt x="59626" y="25131"/>
                  </a:lnTo>
                  <a:lnTo>
                    <a:pt x="345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4118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4381" y="0"/>
                  </a:moveTo>
                  <a:lnTo>
                    <a:pt x="254681" y="4041"/>
                  </a:lnTo>
                  <a:lnTo>
                    <a:pt x="207655" y="15738"/>
                  </a:lnTo>
                  <a:lnTo>
                    <a:pt x="163905" y="34449"/>
                  </a:lnTo>
                  <a:lnTo>
                    <a:pt x="124035" y="59532"/>
                  </a:lnTo>
                  <a:lnTo>
                    <a:pt x="88645" y="90347"/>
                  </a:lnTo>
                  <a:lnTo>
                    <a:pt x="58339" y="126252"/>
                  </a:lnTo>
                  <a:lnTo>
                    <a:pt x="33719" y="166606"/>
                  </a:lnTo>
                  <a:lnTo>
                    <a:pt x="15388" y="210767"/>
                  </a:lnTo>
                  <a:lnTo>
                    <a:pt x="3947" y="258093"/>
                  </a:lnTo>
                  <a:lnTo>
                    <a:pt x="0" y="307945"/>
                  </a:lnTo>
                  <a:lnTo>
                    <a:pt x="3947" y="356934"/>
                  </a:lnTo>
                  <a:lnTo>
                    <a:pt x="15388" y="403571"/>
                  </a:lnTo>
                  <a:lnTo>
                    <a:pt x="33719" y="447194"/>
                  </a:lnTo>
                  <a:lnTo>
                    <a:pt x="58339" y="487144"/>
                  </a:lnTo>
                  <a:lnTo>
                    <a:pt x="88645" y="522759"/>
                  </a:lnTo>
                  <a:lnTo>
                    <a:pt x="124035" y="553380"/>
                  </a:lnTo>
                  <a:lnTo>
                    <a:pt x="163905" y="578346"/>
                  </a:lnTo>
                  <a:lnTo>
                    <a:pt x="207655" y="596996"/>
                  </a:lnTo>
                  <a:lnTo>
                    <a:pt x="254681" y="608671"/>
                  </a:lnTo>
                  <a:lnTo>
                    <a:pt x="304381" y="612709"/>
                  </a:lnTo>
                  <a:lnTo>
                    <a:pt x="354170" y="608671"/>
                  </a:lnTo>
                  <a:lnTo>
                    <a:pt x="401437" y="596996"/>
                  </a:lnTo>
                  <a:lnTo>
                    <a:pt x="445543" y="578346"/>
                  </a:lnTo>
                  <a:lnTo>
                    <a:pt x="485845" y="553380"/>
                  </a:lnTo>
                  <a:lnTo>
                    <a:pt x="521705" y="522759"/>
                  </a:lnTo>
                  <a:lnTo>
                    <a:pt x="552481" y="487144"/>
                  </a:lnTo>
                  <a:lnTo>
                    <a:pt x="577533" y="447194"/>
                  </a:lnTo>
                  <a:lnTo>
                    <a:pt x="596221" y="403571"/>
                  </a:lnTo>
                  <a:lnTo>
                    <a:pt x="607903" y="356934"/>
                  </a:lnTo>
                  <a:lnTo>
                    <a:pt x="611939" y="307945"/>
                  </a:lnTo>
                  <a:lnTo>
                    <a:pt x="608595" y="262531"/>
                  </a:lnTo>
                  <a:lnTo>
                    <a:pt x="598885" y="219155"/>
                  </a:lnTo>
                  <a:lnTo>
                    <a:pt x="583288" y="178299"/>
                  </a:lnTo>
                  <a:lnTo>
                    <a:pt x="562287" y="140445"/>
                  </a:lnTo>
                  <a:lnTo>
                    <a:pt x="536363" y="106075"/>
                  </a:lnTo>
                  <a:lnTo>
                    <a:pt x="505997" y="75671"/>
                  </a:lnTo>
                  <a:lnTo>
                    <a:pt x="471670" y="49714"/>
                  </a:lnTo>
                  <a:lnTo>
                    <a:pt x="433864" y="28687"/>
                  </a:lnTo>
                  <a:lnTo>
                    <a:pt x="393059" y="13071"/>
                  </a:lnTo>
                  <a:lnTo>
                    <a:pt x="349738" y="3348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432290" y="565049"/>
            <a:ext cx="665480" cy="662940"/>
            <a:chOff x="2432290" y="565049"/>
            <a:chExt cx="665480" cy="662940"/>
          </a:xfrm>
        </p:grpSpPr>
        <p:sp>
          <p:nvSpPr>
            <p:cNvPr id="55" name="object 55"/>
            <p:cNvSpPr/>
            <p:nvPr/>
          </p:nvSpPr>
          <p:spPr>
            <a:xfrm>
              <a:off x="2432290" y="565049"/>
              <a:ext cx="665480" cy="662940"/>
            </a:xfrm>
            <a:custGeom>
              <a:avLst/>
              <a:gdLst/>
              <a:ahLst/>
              <a:cxnLst/>
              <a:rect l="l" t="t" r="r" b="b"/>
              <a:pathLst>
                <a:path w="665480" h="662940">
                  <a:moveTo>
                    <a:pt x="320055" y="0"/>
                  </a:moveTo>
                  <a:lnTo>
                    <a:pt x="272999" y="5128"/>
                  </a:lnTo>
                  <a:lnTo>
                    <a:pt x="228006" y="16770"/>
                  </a:lnTo>
                  <a:lnTo>
                    <a:pt x="185586" y="34432"/>
                  </a:lnTo>
                  <a:lnTo>
                    <a:pt x="146250" y="57616"/>
                  </a:lnTo>
                  <a:lnTo>
                    <a:pt x="110505" y="85830"/>
                  </a:lnTo>
                  <a:lnTo>
                    <a:pt x="78862" y="118576"/>
                  </a:lnTo>
                  <a:lnTo>
                    <a:pt x="51830" y="155360"/>
                  </a:lnTo>
                  <a:lnTo>
                    <a:pt x="29918" y="195687"/>
                  </a:lnTo>
                  <a:lnTo>
                    <a:pt x="13636" y="239061"/>
                  </a:lnTo>
                  <a:lnTo>
                    <a:pt x="3494" y="284988"/>
                  </a:lnTo>
                  <a:lnTo>
                    <a:pt x="0" y="332971"/>
                  </a:lnTo>
                  <a:lnTo>
                    <a:pt x="3494" y="380189"/>
                  </a:lnTo>
                  <a:lnTo>
                    <a:pt x="13636" y="425490"/>
                  </a:lnTo>
                  <a:lnTo>
                    <a:pt x="29918" y="468363"/>
                  </a:lnTo>
                  <a:lnTo>
                    <a:pt x="51830" y="508299"/>
                  </a:lnTo>
                  <a:lnTo>
                    <a:pt x="78862" y="544790"/>
                  </a:lnTo>
                  <a:lnTo>
                    <a:pt x="110505" y="577326"/>
                  </a:lnTo>
                  <a:lnTo>
                    <a:pt x="146250" y="605398"/>
                  </a:lnTo>
                  <a:lnTo>
                    <a:pt x="185586" y="628497"/>
                  </a:lnTo>
                  <a:lnTo>
                    <a:pt x="228006" y="646115"/>
                  </a:lnTo>
                  <a:lnTo>
                    <a:pt x="272999" y="657741"/>
                  </a:lnTo>
                  <a:lnTo>
                    <a:pt x="320055" y="662867"/>
                  </a:lnTo>
                  <a:lnTo>
                    <a:pt x="320055" y="0"/>
                  </a:lnTo>
                  <a:close/>
                </a:path>
                <a:path w="665480" h="662940">
                  <a:moveTo>
                    <a:pt x="345156" y="0"/>
                  </a:moveTo>
                  <a:lnTo>
                    <a:pt x="345156" y="662867"/>
                  </a:lnTo>
                  <a:lnTo>
                    <a:pt x="392212" y="657741"/>
                  </a:lnTo>
                  <a:lnTo>
                    <a:pt x="437205" y="646115"/>
                  </a:lnTo>
                  <a:lnTo>
                    <a:pt x="479624" y="628497"/>
                  </a:lnTo>
                  <a:lnTo>
                    <a:pt x="518961" y="605398"/>
                  </a:lnTo>
                  <a:lnTo>
                    <a:pt x="554706" y="577326"/>
                  </a:lnTo>
                  <a:lnTo>
                    <a:pt x="586349" y="544790"/>
                  </a:lnTo>
                  <a:lnTo>
                    <a:pt x="613381" y="508299"/>
                  </a:lnTo>
                  <a:lnTo>
                    <a:pt x="635293" y="468363"/>
                  </a:lnTo>
                  <a:lnTo>
                    <a:pt x="651574" y="425490"/>
                  </a:lnTo>
                  <a:lnTo>
                    <a:pt x="661717" y="380189"/>
                  </a:lnTo>
                  <a:lnTo>
                    <a:pt x="665211" y="332971"/>
                  </a:lnTo>
                  <a:lnTo>
                    <a:pt x="661717" y="284988"/>
                  </a:lnTo>
                  <a:lnTo>
                    <a:pt x="651574" y="239061"/>
                  </a:lnTo>
                  <a:lnTo>
                    <a:pt x="635293" y="195687"/>
                  </a:lnTo>
                  <a:lnTo>
                    <a:pt x="613381" y="155360"/>
                  </a:lnTo>
                  <a:lnTo>
                    <a:pt x="586349" y="118576"/>
                  </a:lnTo>
                  <a:lnTo>
                    <a:pt x="554706" y="85830"/>
                  </a:lnTo>
                  <a:lnTo>
                    <a:pt x="518961" y="57616"/>
                  </a:lnTo>
                  <a:lnTo>
                    <a:pt x="479624" y="34432"/>
                  </a:lnTo>
                  <a:lnTo>
                    <a:pt x="437205" y="16770"/>
                  </a:lnTo>
                  <a:lnTo>
                    <a:pt x="392212" y="5128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2345" y="565049"/>
              <a:ext cx="25400" cy="662940"/>
            </a:xfrm>
            <a:custGeom>
              <a:avLst/>
              <a:gdLst/>
              <a:ahLst/>
              <a:cxnLst/>
              <a:rect l="l" t="t" r="r" b="b"/>
              <a:pathLst>
                <a:path w="25400" h="662940">
                  <a:moveTo>
                    <a:pt x="25100" y="0"/>
                  </a:moveTo>
                  <a:lnTo>
                    <a:pt x="12603" y="0"/>
                  </a:lnTo>
                  <a:lnTo>
                    <a:pt x="0" y="0"/>
                  </a:lnTo>
                  <a:lnTo>
                    <a:pt x="0" y="662867"/>
                  </a:lnTo>
                  <a:lnTo>
                    <a:pt x="25100" y="66286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60461" y="590181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38"/>
                  </a:lnTo>
                  <a:lnTo>
                    <a:pt x="207750" y="15727"/>
                  </a:lnTo>
                  <a:lnTo>
                    <a:pt x="163988" y="34426"/>
                  </a:lnTo>
                  <a:lnTo>
                    <a:pt x="124103" y="59495"/>
                  </a:lnTo>
                  <a:lnTo>
                    <a:pt x="88698" y="90294"/>
                  </a:lnTo>
                  <a:lnTo>
                    <a:pt x="58376" y="126183"/>
                  </a:lnTo>
                  <a:lnTo>
                    <a:pt x="33742" y="166522"/>
                  </a:lnTo>
                  <a:lnTo>
                    <a:pt x="15399" y="210672"/>
                  </a:lnTo>
                  <a:lnTo>
                    <a:pt x="3950" y="257990"/>
                  </a:lnTo>
                  <a:lnTo>
                    <a:pt x="0" y="307839"/>
                  </a:lnTo>
                  <a:lnTo>
                    <a:pt x="3950" y="356854"/>
                  </a:lnTo>
                  <a:lnTo>
                    <a:pt x="15399" y="403506"/>
                  </a:lnTo>
                  <a:lnTo>
                    <a:pt x="33742" y="447135"/>
                  </a:lnTo>
                  <a:lnTo>
                    <a:pt x="58376" y="487084"/>
                  </a:lnTo>
                  <a:lnTo>
                    <a:pt x="88698" y="522693"/>
                  </a:lnTo>
                  <a:lnTo>
                    <a:pt x="124103" y="553305"/>
                  </a:lnTo>
                  <a:lnTo>
                    <a:pt x="163988" y="578260"/>
                  </a:lnTo>
                  <a:lnTo>
                    <a:pt x="207750" y="596900"/>
                  </a:lnTo>
                  <a:lnTo>
                    <a:pt x="254784" y="608568"/>
                  </a:lnTo>
                  <a:lnTo>
                    <a:pt x="304487" y="612603"/>
                  </a:lnTo>
                  <a:lnTo>
                    <a:pt x="354273" y="608568"/>
                  </a:lnTo>
                  <a:lnTo>
                    <a:pt x="401532" y="596900"/>
                  </a:lnTo>
                  <a:lnTo>
                    <a:pt x="445626" y="578260"/>
                  </a:lnTo>
                  <a:lnTo>
                    <a:pt x="485914" y="553305"/>
                  </a:lnTo>
                  <a:lnTo>
                    <a:pt x="521758" y="522693"/>
                  </a:lnTo>
                  <a:lnTo>
                    <a:pt x="552519" y="487084"/>
                  </a:lnTo>
                  <a:lnTo>
                    <a:pt x="577556" y="447135"/>
                  </a:lnTo>
                  <a:lnTo>
                    <a:pt x="596232" y="403506"/>
                  </a:lnTo>
                  <a:lnTo>
                    <a:pt x="607906" y="356854"/>
                  </a:lnTo>
                  <a:lnTo>
                    <a:pt x="611939" y="307839"/>
                  </a:lnTo>
                  <a:lnTo>
                    <a:pt x="608598" y="262427"/>
                  </a:lnTo>
                  <a:lnTo>
                    <a:pt x="598894" y="219058"/>
                  </a:lnTo>
                  <a:lnTo>
                    <a:pt x="583307" y="178212"/>
                  </a:lnTo>
                  <a:lnTo>
                    <a:pt x="562319" y="140371"/>
                  </a:lnTo>
                  <a:lnTo>
                    <a:pt x="536409" y="106015"/>
                  </a:lnTo>
                  <a:lnTo>
                    <a:pt x="506057" y="75625"/>
                  </a:lnTo>
                  <a:lnTo>
                    <a:pt x="471744" y="49682"/>
                  </a:lnTo>
                  <a:lnTo>
                    <a:pt x="433950" y="28667"/>
                  </a:lnTo>
                  <a:lnTo>
                    <a:pt x="393156" y="13061"/>
                  </a:lnTo>
                  <a:lnTo>
                    <a:pt x="349841" y="3345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3368166" y="4621479"/>
            <a:ext cx="54521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CSS</a:t>
            </a:r>
            <a:r>
              <a:rPr spc="-45" dirty="0"/>
              <a:t> </a:t>
            </a:r>
            <a:r>
              <a:rPr spc="-40" dirty="0"/>
              <a:t>Box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1844"/>
            <a:ext cx="1137094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 CSS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several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types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that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generally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fit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into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the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categories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boxes.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40" dirty="0">
                <a:solidFill>
                  <a:srgbClr val="224464"/>
                </a:solidFill>
                <a:latin typeface="Calibri"/>
                <a:cs typeface="Calibri"/>
              </a:rPr>
              <a:t>refers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how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behaves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terms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page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flow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and in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relation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other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on 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page.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inner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display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type</a:t>
            </a:r>
            <a:r>
              <a:rPr sz="3400" b="1" spc="-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an 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outer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display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type</a:t>
            </a:r>
            <a:endParaRPr sz="3400">
              <a:latin typeface="Calibri"/>
              <a:cs typeface="Calibri"/>
            </a:endParaRPr>
          </a:p>
          <a:p>
            <a:pPr marL="373380" marR="25400" indent="-36131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general,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you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can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various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values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using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b="1" i="1" spc="-5" dirty="0">
                <a:solidFill>
                  <a:srgbClr val="FF9F00"/>
                </a:solidFill>
                <a:latin typeface="Calibri"/>
                <a:cs typeface="Calibri"/>
              </a:rPr>
              <a:t>display</a:t>
            </a:r>
            <a:r>
              <a:rPr sz="3400" b="1" i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40" dirty="0">
                <a:solidFill>
                  <a:srgbClr val="224464"/>
                </a:solidFill>
                <a:latin typeface="Calibri"/>
                <a:cs typeface="Calibri"/>
              </a:rPr>
              <a:t>property,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which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various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Block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and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Inline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45" dirty="0">
                <a:solidFill>
                  <a:srgbClr val="FFFFFF"/>
                </a:solidFill>
              </a:rPr>
              <a:t>Boxes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3508247" y="4584141"/>
            <a:ext cx="5354320" cy="2273935"/>
            <a:chOff x="3508247" y="4584141"/>
            <a:chExt cx="5354320" cy="22739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247" y="4584141"/>
              <a:ext cx="5353811" cy="2273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208" y="4779006"/>
              <a:ext cx="4783454" cy="20789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29261"/>
            <a:ext cx="10847705" cy="525335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73380" indent="-361315" algn="just">
              <a:lnSpc>
                <a:spcPct val="100000"/>
              </a:lnSpc>
              <a:spcBef>
                <a:spcPts val="140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has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outer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type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block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then:</a:t>
            </a:r>
            <a:endParaRPr sz="3000">
              <a:latin typeface="Calibri"/>
              <a:cs typeface="Calibri"/>
            </a:endParaRPr>
          </a:p>
          <a:p>
            <a:pPr marL="815975" lvl="1" indent="-361950" algn="just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81661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break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onto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new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  <a:p>
            <a:pPr marL="815975" lvl="1" indent="-36195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661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2800" b="1" spc="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height</a:t>
            </a:r>
            <a:r>
              <a:rPr sz="2800" b="1" spc="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sz="2800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respected</a:t>
            </a:r>
            <a:endParaRPr sz="2800">
              <a:latin typeface="Calibri"/>
              <a:cs typeface="Calibri"/>
            </a:endParaRPr>
          </a:p>
          <a:p>
            <a:pPr marL="815975" marR="3574415" lvl="1" indent="-361950" algn="just">
              <a:lnSpc>
                <a:spcPct val="100000"/>
              </a:lnSpc>
              <a:spcBef>
                <a:spcPts val="1205"/>
              </a:spcBef>
              <a:buClr>
                <a:srgbClr val="224464"/>
              </a:buClr>
              <a:buFont typeface="Wingdings"/>
              <a:buChar char=""/>
              <a:tabLst>
                <a:tab pos="816610" algn="l"/>
              </a:tabLst>
            </a:pP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margin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border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cause other </a:t>
            </a:r>
            <a:r>
              <a:rPr sz="2800" spc="-6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be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pushed</a:t>
            </a:r>
            <a:r>
              <a:rPr sz="28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away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2800">
              <a:latin typeface="Calibri"/>
              <a:cs typeface="Calibri"/>
            </a:endParaRPr>
          </a:p>
          <a:p>
            <a:pPr marL="815975" marR="3288029" lvl="1" indent="-36195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6610" algn="l"/>
              </a:tabLst>
            </a:pP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width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not specified,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box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extend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inline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direction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fill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 space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available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2800">
              <a:latin typeface="Calibri"/>
              <a:cs typeface="Calibri"/>
            </a:endParaRPr>
          </a:p>
          <a:p>
            <a:pPr marL="815975" marR="5080" lvl="1" indent="-36195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661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Some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HTML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elements, such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&lt;h1&gt;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&lt;p&gt;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, use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block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as their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outer </a:t>
            </a:r>
            <a:r>
              <a:rPr sz="2800" spc="-6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5535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Outer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Display</a:t>
            </a:r>
            <a:r>
              <a:rPr sz="4000" spc="25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Type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-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Block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812023" y="2708148"/>
            <a:ext cx="4380230" cy="2684145"/>
            <a:chOff x="7812023" y="2708148"/>
            <a:chExt cx="4380230" cy="26841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2708148"/>
              <a:ext cx="4379974" cy="26837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7984" y="2902966"/>
              <a:ext cx="4112513" cy="21150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29261"/>
            <a:ext cx="7834630" cy="180848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outer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then:</a:t>
            </a:r>
            <a:endParaRPr sz="30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28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not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break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onto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new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28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height</a:t>
            </a:r>
            <a:r>
              <a:rPr sz="2800" b="1" spc="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sz="28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not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apply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659" y="2965195"/>
            <a:ext cx="10453370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marR="8890" indent="-361950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b="1" spc="-85" dirty="0">
                <a:solidFill>
                  <a:srgbClr val="FF9F00"/>
                </a:solidFill>
                <a:latin typeface="Calibri"/>
                <a:cs typeface="Calibri"/>
              </a:rPr>
              <a:t>Top</a:t>
            </a:r>
            <a:r>
              <a:rPr sz="28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bottom</a:t>
            </a:r>
            <a:r>
              <a:rPr sz="28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margins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borders</a:t>
            </a:r>
            <a:r>
              <a:rPr sz="2800" b="1" spc="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apply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but</a:t>
            </a:r>
            <a:r>
              <a:rPr sz="28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not </a:t>
            </a:r>
            <a:r>
              <a:rPr sz="2800" spc="-6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cause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other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2800" b="1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away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28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2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Left</a:t>
            </a:r>
            <a:r>
              <a:rPr sz="28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right</a:t>
            </a:r>
            <a:r>
              <a:rPr sz="28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margins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borders</a:t>
            </a:r>
            <a:r>
              <a:rPr sz="28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apply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cause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4244117"/>
            <a:ext cx="11054080" cy="16116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other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inline</a:t>
            </a:r>
            <a:r>
              <a:rPr sz="28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24464"/>
                </a:solidFill>
                <a:latin typeface="Calibri"/>
                <a:cs typeface="Calibri"/>
              </a:rPr>
              <a:t>away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the </a:t>
            </a:r>
            <a:r>
              <a:rPr sz="28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2800">
              <a:latin typeface="Calibri"/>
              <a:cs typeface="Calibri"/>
            </a:endParaRPr>
          </a:p>
          <a:p>
            <a:pPr marL="374015" marR="5080" indent="-3619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Some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HTML</a:t>
            </a:r>
            <a:r>
              <a:rPr sz="28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elements,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such</a:t>
            </a:r>
            <a:r>
              <a:rPr sz="2800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sz="28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&lt;a&gt;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9F00"/>
                </a:solidFill>
                <a:latin typeface="Calibri"/>
                <a:cs typeface="Calibri"/>
              </a:rPr>
              <a:t>&lt;span&gt;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9F00"/>
                </a:solidFill>
                <a:latin typeface="Calibri"/>
                <a:cs typeface="Calibri"/>
              </a:rPr>
              <a:t>&lt;em&gt;</a:t>
            </a:r>
            <a:r>
              <a:rPr sz="28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8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9F00"/>
                </a:solidFill>
                <a:latin typeface="Calibri"/>
                <a:cs typeface="Calibri"/>
              </a:rPr>
              <a:t>&lt;strong&gt;</a:t>
            </a:r>
            <a:r>
              <a:rPr sz="2800" b="1" spc="4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use</a:t>
            </a:r>
            <a:r>
              <a:rPr sz="28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inline </a:t>
            </a:r>
            <a:r>
              <a:rPr sz="2800" spc="-6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their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outer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28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28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24464"/>
                </a:solidFill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558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Outer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Display</a:t>
            </a:r>
            <a:r>
              <a:rPr sz="4000" spc="25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Type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- Inline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7898892" y="1001267"/>
            <a:ext cx="4293235" cy="2390140"/>
            <a:chOff x="7898892" y="1001267"/>
            <a:chExt cx="4293235" cy="23901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8892" y="1001267"/>
              <a:ext cx="4293107" cy="23896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4853" y="1196085"/>
              <a:ext cx="3925570" cy="1820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70151"/>
            <a:ext cx="1134618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1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CSS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model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how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different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parts of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—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margin,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224464"/>
                </a:solidFill>
                <a:latin typeface="Calibri"/>
                <a:cs typeface="Calibri"/>
              </a:rPr>
              <a:t>border,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padding,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and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—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work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together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create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that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87" y="2222753"/>
            <a:ext cx="11068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see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page.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use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just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some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behavior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defined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2526897"/>
            <a:ext cx="11104880" cy="184023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664"/>
              </a:spcBef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  <a:p>
            <a:pPr marL="373380" marR="5080" indent="-361315">
              <a:lnSpc>
                <a:spcPct val="110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3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add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complexity,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there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is a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standard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alternate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 box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model.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By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default,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browsers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use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standard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5916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What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is the</a:t>
            </a:r>
            <a:r>
              <a:rPr sz="4000" spc="-10" dirty="0">
                <a:solidFill>
                  <a:srgbClr val="FFFFFF"/>
                </a:solidFill>
              </a:rPr>
              <a:t> CSS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Model?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7970519" y="3628593"/>
            <a:ext cx="4221480" cy="3229610"/>
            <a:chOff x="7970519" y="3628593"/>
            <a:chExt cx="4221480" cy="32296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0519" y="3628593"/>
              <a:ext cx="4221479" cy="32294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5972" y="3824621"/>
              <a:ext cx="3810000" cy="3024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50076"/>
            <a:ext cx="7734934" cy="4460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Making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up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in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we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the:</a:t>
            </a:r>
            <a:endParaRPr sz="3200">
              <a:latin typeface="Calibri"/>
              <a:cs typeface="Calibri"/>
            </a:endParaRPr>
          </a:p>
          <a:p>
            <a:pPr marL="815975" marR="5080" lvl="1" indent="-361950">
              <a:lnSpc>
                <a:spcPct val="120000"/>
              </a:lnSpc>
              <a:spcBef>
                <a:spcPts val="3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Content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area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where your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displayed;</a:t>
            </a:r>
            <a:r>
              <a:rPr sz="30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it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using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inline-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block-size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or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24464"/>
              </a:buClr>
              <a:buFont typeface="Wingdings"/>
              <a:buChar char=""/>
            </a:pPr>
            <a:endParaRPr sz="3500">
              <a:latin typeface="Calibri"/>
              <a:cs typeface="Calibri"/>
            </a:endParaRPr>
          </a:p>
          <a:p>
            <a:pPr marL="815975" marR="87630" lvl="1" indent="-361950">
              <a:lnSpc>
                <a:spcPct val="120000"/>
              </a:lnSpc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3000" b="1" spc="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padding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sits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around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the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white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space;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it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using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padding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related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Parts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of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845552" y="2193023"/>
            <a:ext cx="4346575" cy="3714115"/>
            <a:chOff x="7845552" y="2193023"/>
            <a:chExt cx="4346575" cy="37141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5552" y="2193023"/>
              <a:ext cx="4346447" cy="37139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1640" y="2388743"/>
              <a:ext cx="3959986" cy="3143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" y="2603"/>
            <a:ext cx="12181840" cy="6855459"/>
            <a:chOff x="296" y="2603"/>
            <a:chExt cx="12181840" cy="6855459"/>
          </a:xfrm>
        </p:grpSpPr>
        <p:sp>
          <p:nvSpPr>
            <p:cNvPr id="3" name="object 3"/>
            <p:cNvSpPr/>
            <p:nvPr/>
          </p:nvSpPr>
          <p:spPr>
            <a:xfrm>
              <a:off x="2752344" y="2603"/>
              <a:ext cx="9430385" cy="6855459"/>
            </a:xfrm>
            <a:custGeom>
              <a:avLst/>
              <a:gdLst/>
              <a:ahLst/>
              <a:cxnLst/>
              <a:rect l="l" t="t" r="r" b="b"/>
              <a:pathLst>
                <a:path w="9430385" h="6855459">
                  <a:moveTo>
                    <a:pt x="25095" y="2918917"/>
                  </a:moveTo>
                  <a:lnTo>
                    <a:pt x="0" y="2918917"/>
                  </a:lnTo>
                  <a:lnTo>
                    <a:pt x="0" y="4420781"/>
                  </a:lnTo>
                  <a:lnTo>
                    <a:pt x="25095" y="4420781"/>
                  </a:lnTo>
                  <a:lnTo>
                    <a:pt x="25095" y="2918917"/>
                  </a:lnTo>
                  <a:close/>
                </a:path>
                <a:path w="9430385" h="6855459">
                  <a:moveTo>
                    <a:pt x="25095" y="1225321"/>
                  </a:moveTo>
                  <a:lnTo>
                    <a:pt x="0" y="1225321"/>
                  </a:lnTo>
                  <a:lnTo>
                    <a:pt x="0" y="2255939"/>
                  </a:lnTo>
                  <a:lnTo>
                    <a:pt x="25095" y="2255939"/>
                  </a:lnTo>
                  <a:lnTo>
                    <a:pt x="25095" y="1225321"/>
                  </a:lnTo>
                  <a:close/>
                </a:path>
                <a:path w="9430385" h="6855459">
                  <a:moveTo>
                    <a:pt x="25095" y="160235"/>
                  </a:moveTo>
                  <a:lnTo>
                    <a:pt x="0" y="160235"/>
                  </a:lnTo>
                  <a:lnTo>
                    <a:pt x="0" y="562457"/>
                  </a:lnTo>
                  <a:lnTo>
                    <a:pt x="25095" y="562457"/>
                  </a:lnTo>
                  <a:lnTo>
                    <a:pt x="25095" y="160235"/>
                  </a:lnTo>
                  <a:close/>
                </a:path>
                <a:path w="9430385" h="6855459">
                  <a:moveTo>
                    <a:pt x="1553362" y="2576398"/>
                  </a:moveTo>
                  <a:lnTo>
                    <a:pt x="345147" y="2576398"/>
                  </a:lnTo>
                  <a:lnTo>
                    <a:pt x="345147" y="2601531"/>
                  </a:lnTo>
                  <a:lnTo>
                    <a:pt x="1553362" y="2601531"/>
                  </a:lnTo>
                  <a:lnTo>
                    <a:pt x="1553362" y="2576398"/>
                  </a:lnTo>
                  <a:close/>
                </a:path>
                <a:path w="9430385" h="6855459">
                  <a:moveTo>
                    <a:pt x="1867166" y="3333648"/>
                  </a:moveTo>
                  <a:lnTo>
                    <a:pt x="1862416" y="3328936"/>
                  </a:lnTo>
                  <a:lnTo>
                    <a:pt x="1848307" y="3314763"/>
                  </a:lnTo>
                  <a:lnTo>
                    <a:pt x="533450" y="4631271"/>
                  </a:lnTo>
                  <a:lnTo>
                    <a:pt x="547611" y="4645393"/>
                  </a:lnTo>
                  <a:lnTo>
                    <a:pt x="552310" y="4650156"/>
                  </a:lnTo>
                  <a:lnTo>
                    <a:pt x="1867166" y="3333648"/>
                  </a:lnTo>
                  <a:close/>
                </a:path>
                <a:path w="9430385" h="6855459">
                  <a:moveTo>
                    <a:pt x="1867166" y="1844281"/>
                  </a:moveTo>
                  <a:lnTo>
                    <a:pt x="25095" y="0"/>
                  </a:lnTo>
                  <a:lnTo>
                    <a:pt x="9423" y="15697"/>
                  </a:lnTo>
                  <a:lnTo>
                    <a:pt x="1848307" y="1860080"/>
                  </a:lnTo>
                  <a:lnTo>
                    <a:pt x="1854555" y="1853717"/>
                  </a:lnTo>
                  <a:lnTo>
                    <a:pt x="1860804" y="1847469"/>
                  </a:lnTo>
                  <a:lnTo>
                    <a:pt x="1867166" y="1844281"/>
                  </a:lnTo>
                  <a:close/>
                </a:path>
                <a:path w="9430385" h="6855459">
                  <a:moveTo>
                    <a:pt x="2563723" y="2576398"/>
                  </a:moveTo>
                  <a:lnTo>
                    <a:pt x="1848307" y="1860080"/>
                  </a:lnTo>
                  <a:lnTo>
                    <a:pt x="1815553" y="1895602"/>
                  </a:lnTo>
                  <a:lnTo>
                    <a:pt x="1784400" y="1932609"/>
                  </a:lnTo>
                  <a:lnTo>
                    <a:pt x="1754936" y="1971065"/>
                  </a:lnTo>
                  <a:lnTo>
                    <a:pt x="1727187" y="2010879"/>
                  </a:lnTo>
                  <a:lnTo>
                    <a:pt x="1701253" y="2052040"/>
                  </a:lnTo>
                  <a:lnTo>
                    <a:pt x="1677187" y="2094458"/>
                  </a:lnTo>
                  <a:lnTo>
                    <a:pt x="1655051" y="2138095"/>
                  </a:lnTo>
                  <a:lnTo>
                    <a:pt x="1634909" y="2182888"/>
                  </a:lnTo>
                  <a:lnTo>
                    <a:pt x="1616824" y="2228786"/>
                  </a:lnTo>
                  <a:lnTo>
                    <a:pt x="1600860" y="2275738"/>
                  </a:lnTo>
                  <a:lnTo>
                    <a:pt x="1587093" y="2323681"/>
                  </a:lnTo>
                  <a:lnTo>
                    <a:pt x="1575587" y="2372576"/>
                  </a:lnTo>
                  <a:lnTo>
                    <a:pt x="1566392" y="2422334"/>
                  </a:lnTo>
                  <a:lnTo>
                    <a:pt x="1559572" y="2472931"/>
                  </a:lnTo>
                  <a:lnTo>
                    <a:pt x="1555203" y="2524302"/>
                  </a:lnTo>
                  <a:lnTo>
                    <a:pt x="1553362" y="2576398"/>
                  </a:lnTo>
                  <a:lnTo>
                    <a:pt x="2563723" y="2576398"/>
                  </a:lnTo>
                  <a:close/>
                </a:path>
                <a:path w="9430385" h="6855459">
                  <a:moveTo>
                    <a:pt x="2579509" y="1545882"/>
                  </a:moveTo>
                  <a:lnTo>
                    <a:pt x="2528024" y="1547736"/>
                  </a:lnTo>
                  <a:lnTo>
                    <a:pt x="2477185" y="1552117"/>
                  </a:lnTo>
                  <a:lnTo>
                    <a:pt x="2427059" y="1558950"/>
                  </a:lnTo>
                  <a:lnTo>
                    <a:pt x="2377706" y="1568183"/>
                  </a:lnTo>
                  <a:lnTo>
                    <a:pt x="2329180" y="1579765"/>
                  </a:lnTo>
                  <a:lnTo>
                    <a:pt x="2281542" y="1593621"/>
                  </a:lnTo>
                  <a:lnTo>
                    <a:pt x="2234857" y="1609686"/>
                  </a:lnTo>
                  <a:lnTo>
                    <a:pt x="2189175" y="1627924"/>
                  </a:lnTo>
                  <a:lnTo>
                    <a:pt x="2144560" y="1648256"/>
                  </a:lnTo>
                  <a:lnTo>
                    <a:pt x="2101075" y="1670621"/>
                  </a:lnTo>
                  <a:lnTo>
                    <a:pt x="2058784" y="1694967"/>
                  </a:lnTo>
                  <a:lnTo>
                    <a:pt x="2017725" y="1721231"/>
                  </a:lnTo>
                  <a:lnTo>
                    <a:pt x="1977974" y="1749361"/>
                  </a:lnTo>
                  <a:lnTo>
                    <a:pt x="1939594" y="1779282"/>
                  </a:lnTo>
                  <a:lnTo>
                    <a:pt x="1902637" y="1810943"/>
                  </a:lnTo>
                  <a:lnTo>
                    <a:pt x="1867166" y="1844281"/>
                  </a:lnTo>
                  <a:lnTo>
                    <a:pt x="2579509" y="2557526"/>
                  </a:lnTo>
                  <a:lnTo>
                    <a:pt x="2579509" y="1545882"/>
                  </a:lnTo>
                  <a:close/>
                </a:path>
                <a:path w="9430385" h="6855459">
                  <a:moveTo>
                    <a:pt x="2604605" y="3628974"/>
                  </a:moveTo>
                  <a:lnTo>
                    <a:pt x="2579509" y="3628974"/>
                  </a:lnTo>
                  <a:lnTo>
                    <a:pt x="2579509" y="6236817"/>
                  </a:lnTo>
                  <a:lnTo>
                    <a:pt x="2604605" y="6236817"/>
                  </a:lnTo>
                  <a:lnTo>
                    <a:pt x="2604605" y="3628974"/>
                  </a:lnTo>
                  <a:close/>
                </a:path>
                <a:path w="9430385" h="6855459">
                  <a:moveTo>
                    <a:pt x="2604605" y="50266"/>
                  </a:moveTo>
                  <a:lnTo>
                    <a:pt x="2579509" y="50266"/>
                  </a:lnTo>
                  <a:lnTo>
                    <a:pt x="2579509" y="1545882"/>
                  </a:lnTo>
                  <a:lnTo>
                    <a:pt x="2604605" y="1545882"/>
                  </a:lnTo>
                  <a:lnTo>
                    <a:pt x="2604605" y="50266"/>
                  </a:lnTo>
                  <a:close/>
                </a:path>
                <a:path w="9430385" h="6855459">
                  <a:moveTo>
                    <a:pt x="3320021" y="1844281"/>
                  </a:moveTo>
                  <a:lnTo>
                    <a:pt x="3284537" y="1810943"/>
                  </a:lnTo>
                  <a:lnTo>
                    <a:pt x="3247580" y="1779282"/>
                  </a:lnTo>
                  <a:lnTo>
                    <a:pt x="3209188" y="1749361"/>
                  </a:lnTo>
                  <a:lnTo>
                    <a:pt x="3169412" y="1721231"/>
                  </a:lnTo>
                  <a:lnTo>
                    <a:pt x="3128302" y="1694967"/>
                  </a:lnTo>
                  <a:lnTo>
                    <a:pt x="3085935" y="1670621"/>
                  </a:lnTo>
                  <a:lnTo>
                    <a:pt x="3042361" y="1648256"/>
                  </a:lnTo>
                  <a:lnTo>
                    <a:pt x="2997619" y="1627924"/>
                  </a:lnTo>
                  <a:lnTo>
                    <a:pt x="2951772" y="1609686"/>
                  </a:lnTo>
                  <a:lnTo>
                    <a:pt x="2904883" y="1593621"/>
                  </a:lnTo>
                  <a:lnTo>
                    <a:pt x="2857004" y="1579765"/>
                  </a:lnTo>
                  <a:lnTo>
                    <a:pt x="2808173" y="1568183"/>
                  </a:lnTo>
                  <a:lnTo>
                    <a:pt x="2758465" y="1558950"/>
                  </a:lnTo>
                  <a:lnTo>
                    <a:pt x="2707932" y="1552117"/>
                  </a:lnTo>
                  <a:lnTo>
                    <a:pt x="2656624" y="1547736"/>
                  </a:lnTo>
                  <a:lnTo>
                    <a:pt x="2604605" y="1545882"/>
                  </a:lnTo>
                  <a:lnTo>
                    <a:pt x="2604605" y="2557526"/>
                  </a:lnTo>
                  <a:lnTo>
                    <a:pt x="3320021" y="1844281"/>
                  </a:lnTo>
                  <a:close/>
                </a:path>
                <a:path w="9430385" h="6855459">
                  <a:moveTo>
                    <a:pt x="3633825" y="2576398"/>
                  </a:moveTo>
                  <a:lnTo>
                    <a:pt x="3631971" y="2524302"/>
                  </a:lnTo>
                  <a:lnTo>
                    <a:pt x="3627602" y="2472931"/>
                  </a:lnTo>
                  <a:lnTo>
                    <a:pt x="3620770" y="2422334"/>
                  </a:lnTo>
                  <a:lnTo>
                    <a:pt x="3611549" y="2372576"/>
                  </a:lnTo>
                  <a:lnTo>
                    <a:pt x="3599980" y="2323681"/>
                  </a:lnTo>
                  <a:lnTo>
                    <a:pt x="3586149" y="2275738"/>
                  </a:lnTo>
                  <a:lnTo>
                    <a:pt x="3570097" y="2228786"/>
                  </a:lnTo>
                  <a:lnTo>
                    <a:pt x="3551872" y="2182888"/>
                  </a:lnTo>
                  <a:lnTo>
                    <a:pt x="3531565" y="2138095"/>
                  </a:lnTo>
                  <a:lnTo>
                    <a:pt x="3509213" y="2094458"/>
                  </a:lnTo>
                  <a:lnTo>
                    <a:pt x="3484892" y="2052040"/>
                  </a:lnTo>
                  <a:lnTo>
                    <a:pt x="3458654" y="2010879"/>
                  </a:lnTo>
                  <a:lnTo>
                    <a:pt x="3430549" y="1971065"/>
                  </a:lnTo>
                  <a:lnTo>
                    <a:pt x="3400641" y="1932609"/>
                  </a:lnTo>
                  <a:lnTo>
                    <a:pt x="3369005" y="1895602"/>
                  </a:lnTo>
                  <a:lnTo>
                    <a:pt x="3335693" y="1860080"/>
                  </a:lnTo>
                  <a:lnTo>
                    <a:pt x="2623350" y="2576398"/>
                  </a:lnTo>
                  <a:lnTo>
                    <a:pt x="3633825" y="2576398"/>
                  </a:lnTo>
                  <a:close/>
                </a:path>
                <a:path w="9430385" h="6855459">
                  <a:moveTo>
                    <a:pt x="3994759" y="1203363"/>
                  </a:moveTo>
                  <a:lnTo>
                    <a:pt x="3990009" y="1198664"/>
                  </a:lnTo>
                  <a:lnTo>
                    <a:pt x="3975912" y="1184490"/>
                  </a:lnTo>
                  <a:lnTo>
                    <a:pt x="3320021" y="1844281"/>
                  </a:lnTo>
                  <a:lnTo>
                    <a:pt x="3326269" y="1847469"/>
                  </a:lnTo>
                  <a:lnTo>
                    <a:pt x="3329444" y="1853717"/>
                  </a:lnTo>
                  <a:lnTo>
                    <a:pt x="3335693" y="1860080"/>
                  </a:lnTo>
                  <a:lnTo>
                    <a:pt x="3994759" y="1203363"/>
                  </a:lnTo>
                  <a:close/>
                </a:path>
                <a:path w="9430385" h="6855459">
                  <a:moveTo>
                    <a:pt x="4060634" y="5118227"/>
                  </a:moveTo>
                  <a:lnTo>
                    <a:pt x="4041787" y="5099456"/>
                  </a:lnTo>
                  <a:lnTo>
                    <a:pt x="2817901" y="6324790"/>
                  </a:lnTo>
                  <a:lnTo>
                    <a:pt x="2836761" y="6343637"/>
                  </a:lnTo>
                  <a:lnTo>
                    <a:pt x="4060634" y="5118227"/>
                  </a:lnTo>
                  <a:close/>
                </a:path>
                <a:path w="9430385" h="6855459">
                  <a:moveTo>
                    <a:pt x="4060634" y="4037444"/>
                  </a:moveTo>
                  <a:lnTo>
                    <a:pt x="3335693" y="3314763"/>
                  </a:lnTo>
                  <a:lnTo>
                    <a:pt x="3329444" y="3321024"/>
                  </a:lnTo>
                  <a:lnTo>
                    <a:pt x="3326269" y="3327387"/>
                  </a:lnTo>
                  <a:lnTo>
                    <a:pt x="3320021" y="3333648"/>
                  </a:lnTo>
                  <a:lnTo>
                    <a:pt x="4041787" y="4056316"/>
                  </a:lnTo>
                  <a:lnTo>
                    <a:pt x="4046486" y="4051566"/>
                  </a:lnTo>
                  <a:lnTo>
                    <a:pt x="4060634" y="4037444"/>
                  </a:lnTo>
                  <a:close/>
                </a:path>
                <a:path w="9430385" h="6855459">
                  <a:moveTo>
                    <a:pt x="5058511" y="138290"/>
                  </a:moveTo>
                  <a:lnTo>
                    <a:pt x="5039652" y="119405"/>
                  </a:lnTo>
                  <a:lnTo>
                    <a:pt x="4446562" y="716318"/>
                  </a:lnTo>
                  <a:lnTo>
                    <a:pt x="4452810" y="719505"/>
                  </a:lnTo>
                  <a:lnTo>
                    <a:pt x="4455998" y="725754"/>
                  </a:lnTo>
                  <a:lnTo>
                    <a:pt x="4462246" y="732116"/>
                  </a:lnTo>
                  <a:lnTo>
                    <a:pt x="5058511" y="138290"/>
                  </a:lnTo>
                  <a:close/>
                </a:path>
                <a:path w="9430385" h="6855459">
                  <a:moveTo>
                    <a:pt x="5516664" y="2576398"/>
                  </a:moveTo>
                  <a:lnTo>
                    <a:pt x="3633825" y="2576398"/>
                  </a:lnTo>
                  <a:lnTo>
                    <a:pt x="3633825" y="2601531"/>
                  </a:lnTo>
                  <a:lnTo>
                    <a:pt x="5516664" y="2601531"/>
                  </a:lnTo>
                  <a:lnTo>
                    <a:pt x="5516664" y="2576398"/>
                  </a:lnTo>
                  <a:close/>
                </a:path>
                <a:path w="9430385" h="6855459">
                  <a:moveTo>
                    <a:pt x="5620245" y="2343950"/>
                  </a:moveTo>
                  <a:lnTo>
                    <a:pt x="4462246" y="1184490"/>
                  </a:lnTo>
                  <a:lnTo>
                    <a:pt x="4455998" y="1190752"/>
                  </a:lnTo>
                  <a:lnTo>
                    <a:pt x="4452810" y="1197114"/>
                  </a:lnTo>
                  <a:lnTo>
                    <a:pt x="4446562" y="1203363"/>
                  </a:lnTo>
                  <a:lnTo>
                    <a:pt x="5604573" y="2362720"/>
                  </a:lnTo>
                  <a:lnTo>
                    <a:pt x="5610822" y="2356472"/>
                  </a:lnTo>
                  <a:lnTo>
                    <a:pt x="5613895" y="2350211"/>
                  </a:lnTo>
                  <a:lnTo>
                    <a:pt x="5620245" y="2343950"/>
                  </a:lnTo>
                  <a:close/>
                </a:path>
                <a:path w="9430385" h="6855459">
                  <a:moveTo>
                    <a:pt x="7088772" y="2576398"/>
                  </a:moveTo>
                  <a:lnTo>
                    <a:pt x="6178804" y="2576398"/>
                  </a:lnTo>
                  <a:lnTo>
                    <a:pt x="6178804" y="2601531"/>
                  </a:lnTo>
                  <a:lnTo>
                    <a:pt x="7088772" y="2601531"/>
                  </a:lnTo>
                  <a:lnTo>
                    <a:pt x="7088772" y="2576398"/>
                  </a:lnTo>
                  <a:close/>
                </a:path>
                <a:path w="9430385" h="6855459">
                  <a:moveTo>
                    <a:pt x="7506157" y="4568393"/>
                  </a:moveTo>
                  <a:lnTo>
                    <a:pt x="5331536" y="4568393"/>
                  </a:lnTo>
                  <a:lnTo>
                    <a:pt x="5331536" y="4593526"/>
                  </a:lnTo>
                  <a:lnTo>
                    <a:pt x="7506157" y="4593526"/>
                  </a:lnTo>
                  <a:lnTo>
                    <a:pt x="7506157" y="4568393"/>
                  </a:lnTo>
                  <a:close/>
                </a:path>
                <a:path w="9430385" h="6855459">
                  <a:moveTo>
                    <a:pt x="7609738" y="4335945"/>
                  </a:moveTo>
                  <a:lnTo>
                    <a:pt x="6090907" y="2812021"/>
                  </a:lnTo>
                  <a:lnTo>
                    <a:pt x="6081522" y="2821495"/>
                  </a:lnTo>
                  <a:lnTo>
                    <a:pt x="6072048" y="2830893"/>
                  </a:lnTo>
                  <a:lnTo>
                    <a:pt x="7594066" y="4354715"/>
                  </a:lnTo>
                  <a:lnTo>
                    <a:pt x="7600315" y="4348467"/>
                  </a:lnTo>
                  <a:lnTo>
                    <a:pt x="7603490" y="4342206"/>
                  </a:lnTo>
                  <a:lnTo>
                    <a:pt x="7609738" y="4335945"/>
                  </a:lnTo>
                  <a:close/>
                </a:path>
                <a:path w="9430385" h="6855459">
                  <a:moveTo>
                    <a:pt x="7851318" y="4910912"/>
                  </a:moveTo>
                  <a:lnTo>
                    <a:pt x="7826210" y="4910912"/>
                  </a:lnTo>
                  <a:lnTo>
                    <a:pt x="7826210" y="6855396"/>
                  </a:lnTo>
                  <a:lnTo>
                    <a:pt x="7851318" y="6855396"/>
                  </a:lnTo>
                  <a:lnTo>
                    <a:pt x="7851318" y="4910912"/>
                  </a:lnTo>
                  <a:close/>
                </a:path>
                <a:path w="9430385" h="6855459">
                  <a:moveTo>
                    <a:pt x="7851318" y="3339896"/>
                  </a:moveTo>
                  <a:lnTo>
                    <a:pt x="7826210" y="3339896"/>
                  </a:lnTo>
                  <a:lnTo>
                    <a:pt x="7826210" y="4247934"/>
                  </a:lnTo>
                  <a:lnTo>
                    <a:pt x="7829397" y="4244759"/>
                  </a:lnTo>
                  <a:lnTo>
                    <a:pt x="7845069" y="4244759"/>
                  </a:lnTo>
                  <a:lnTo>
                    <a:pt x="7851318" y="4247934"/>
                  </a:lnTo>
                  <a:lnTo>
                    <a:pt x="7851318" y="4244759"/>
                  </a:lnTo>
                  <a:lnTo>
                    <a:pt x="7851318" y="3339896"/>
                  </a:lnTo>
                  <a:close/>
                </a:path>
                <a:path w="9430385" h="6855459">
                  <a:moveTo>
                    <a:pt x="7851318" y="50266"/>
                  </a:moveTo>
                  <a:lnTo>
                    <a:pt x="7826210" y="50266"/>
                  </a:lnTo>
                  <a:lnTo>
                    <a:pt x="7826210" y="1838032"/>
                  </a:lnTo>
                  <a:lnTo>
                    <a:pt x="7851318" y="1838032"/>
                  </a:lnTo>
                  <a:lnTo>
                    <a:pt x="7851318" y="50266"/>
                  </a:lnTo>
                  <a:close/>
                </a:path>
                <a:path w="9430385" h="6855459">
                  <a:moveTo>
                    <a:pt x="9392183" y="2576398"/>
                  </a:moveTo>
                  <a:lnTo>
                    <a:pt x="8588756" y="2576398"/>
                  </a:lnTo>
                  <a:lnTo>
                    <a:pt x="8588756" y="2601531"/>
                  </a:lnTo>
                  <a:lnTo>
                    <a:pt x="9392183" y="2601531"/>
                  </a:lnTo>
                  <a:lnTo>
                    <a:pt x="9392183" y="2576398"/>
                  </a:lnTo>
                  <a:close/>
                </a:path>
                <a:path w="9430385" h="6855459">
                  <a:moveTo>
                    <a:pt x="9404680" y="6129985"/>
                  </a:moveTo>
                  <a:lnTo>
                    <a:pt x="8080400" y="4804016"/>
                  </a:lnTo>
                  <a:lnTo>
                    <a:pt x="8061655" y="4822888"/>
                  </a:lnTo>
                  <a:lnTo>
                    <a:pt x="9385821" y="6148844"/>
                  </a:lnTo>
                  <a:lnTo>
                    <a:pt x="9404680" y="6129985"/>
                  </a:lnTo>
                  <a:close/>
                </a:path>
                <a:path w="9430385" h="6855459">
                  <a:moveTo>
                    <a:pt x="9429775" y="1005382"/>
                  </a:moveTo>
                  <a:lnTo>
                    <a:pt x="9410929" y="989698"/>
                  </a:lnTo>
                  <a:lnTo>
                    <a:pt x="8356600" y="2045449"/>
                  </a:lnTo>
                  <a:lnTo>
                    <a:pt x="8375459" y="2064219"/>
                  </a:lnTo>
                  <a:lnTo>
                    <a:pt x="9429775" y="1005382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1853" y="1548599"/>
              <a:ext cx="756285" cy="1030605"/>
            </a:xfrm>
            <a:custGeom>
              <a:avLst/>
              <a:gdLst/>
              <a:ahLst/>
              <a:cxnLst/>
              <a:rect l="l" t="t" r="r" b="b"/>
              <a:pathLst>
                <a:path w="756285" h="1030605">
                  <a:moveTo>
                    <a:pt x="756183" y="314083"/>
                  </a:moveTo>
                  <a:lnTo>
                    <a:pt x="749935" y="307721"/>
                  </a:lnTo>
                  <a:lnTo>
                    <a:pt x="746760" y="301472"/>
                  </a:lnTo>
                  <a:lnTo>
                    <a:pt x="740511" y="298284"/>
                  </a:lnTo>
                  <a:lnTo>
                    <a:pt x="25095" y="1011529"/>
                  </a:lnTo>
                  <a:lnTo>
                    <a:pt x="25095" y="0"/>
                  </a:lnTo>
                  <a:lnTo>
                    <a:pt x="0" y="0"/>
                  </a:lnTo>
                  <a:lnTo>
                    <a:pt x="0" y="1011567"/>
                  </a:lnTo>
                  <a:lnTo>
                    <a:pt x="6324" y="1011567"/>
                  </a:lnTo>
                  <a:lnTo>
                    <a:pt x="6324" y="1024267"/>
                  </a:lnTo>
                  <a:lnTo>
                    <a:pt x="18719" y="1024267"/>
                  </a:lnTo>
                  <a:lnTo>
                    <a:pt x="18719" y="1011567"/>
                  </a:lnTo>
                  <a:lnTo>
                    <a:pt x="25095" y="1011567"/>
                  </a:lnTo>
                  <a:lnTo>
                    <a:pt x="25095" y="1030401"/>
                  </a:lnTo>
                  <a:lnTo>
                    <a:pt x="43840" y="1030401"/>
                  </a:lnTo>
                  <a:lnTo>
                    <a:pt x="756183" y="314083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4352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603" y="0"/>
                  </a:moveTo>
                  <a:lnTo>
                    <a:pt x="0" y="12618"/>
                  </a:lnTo>
                  <a:lnTo>
                    <a:pt x="6248" y="18875"/>
                  </a:lnTo>
                  <a:lnTo>
                    <a:pt x="12603" y="18875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662" y="1846882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5">
                  <a:moveTo>
                    <a:pt x="18851" y="0"/>
                  </a:moveTo>
                  <a:lnTo>
                    <a:pt x="12497" y="3181"/>
                  </a:lnTo>
                  <a:lnTo>
                    <a:pt x="6248" y="9437"/>
                  </a:lnTo>
                  <a:lnTo>
                    <a:pt x="0" y="15800"/>
                  </a:lnTo>
                  <a:lnTo>
                    <a:pt x="715412" y="732112"/>
                  </a:lnTo>
                  <a:lnTo>
                    <a:pt x="731192" y="732112"/>
                  </a:lnTo>
                  <a:lnTo>
                    <a:pt x="731192" y="713237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1855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0" y="0"/>
                  </a:moveTo>
                  <a:lnTo>
                    <a:pt x="0" y="18875"/>
                  </a:lnTo>
                  <a:lnTo>
                    <a:pt x="9319" y="18875"/>
                  </a:lnTo>
                  <a:lnTo>
                    <a:pt x="12497" y="1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175" y="257273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3177" y="0"/>
                  </a:moveTo>
                  <a:lnTo>
                    <a:pt x="0" y="6256"/>
                  </a:lnTo>
                  <a:lnTo>
                    <a:pt x="9425" y="6256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" y="2494165"/>
              <a:ext cx="6386195" cy="4364355"/>
            </a:xfrm>
            <a:custGeom>
              <a:avLst/>
              <a:gdLst/>
              <a:ahLst/>
              <a:cxnLst/>
              <a:rect l="l" t="t" r="r" b="b"/>
              <a:pathLst>
                <a:path w="6386195" h="4364355">
                  <a:moveTo>
                    <a:pt x="1242644" y="1636966"/>
                  </a:moveTo>
                  <a:lnTo>
                    <a:pt x="1236395" y="1630718"/>
                  </a:lnTo>
                  <a:lnTo>
                    <a:pt x="1230147" y="1627530"/>
                  </a:lnTo>
                  <a:lnTo>
                    <a:pt x="1223784" y="1621282"/>
                  </a:lnTo>
                  <a:lnTo>
                    <a:pt x="0" y="2846692"/>
                  </a:lnTo>
                  <a:lnTo>
                    <a:pt x="15684" y="2865463"/>
                  </a:lnTo>
                  <a:lnTo>
                    <a:pt x="1242644" y="1636966"/>
                  </a:lnTo>
                  <a:close/>
                </a:path>
                <a:path w="6386195" h="4364355">
                  <a:moveTo>
                    <a:pt x="1248892" y="1146848"/>
                  </a:moveTo>
                  <a:lnTo>
                    <a:pt x="103555" y="0"/>
                  </a:lnTo>
                  <a:lnTo>
                    <a:pt x="87858" y="18872"/>
                  </a:lnTo>
                  <a:lnTo>
                    <a:pt x="1230147" y="1162545"/>
                  </a:lnTo>
                  <a:lnTo>
                    <a:pt x="1242644" y="1150023"/>
                  </a:lnTo>
                  <a:lnTo>
                    <a:pt x="1248892" y="1146848"/>
                  </a:lnTo>
                  <a:close/>
                </a:path>
                <a:path w="6386195" h="4364355">
                  <a:moveTo>
                    <a:pt x="2243683" y="2142794"/>
                  </a:moveTo>
                  <a:lnTo>
                    <a:pt x="1716468" y="1615020"/>
                  </a:lnTo>
                  <a:lnTo>
                    <a:pt x="1703971" y="1627530"/>
                  </a:lnTo>
                  <a:lnTo>
                    <a:pt x="1700796" y="1633893"/>
                  </a:lnTo>
                  <a:lnTo>
                    <a:pt x="2224836" y="2158593"/>
                  </a:lnTo>
                  <a:lnTo>
                    <a:pt x="2231186" y="2152231"/>
                  </a:lnTo>
                  <a:lnTo>
                    <a:pt x="2237435" y="2149157"/>
                  </a:lnTo>
                  <a:lnTo>
                    <a:pt x="2243683" y="2142794"/>
                  </a:lnTo>
                  <a:close/>
                </a:path>
                <a:path w="6386195" h="4364355">
                  <a:moveTo>
                    <a:pt x="2538641" y="339331"/>
                  </a:moveTo>
                  <a:lnTo>
                    <a:pt x="2526144" y="326821"/>
                  </a:lnTo>
                  <a:lnTo>
                    <a:pt x="2522969" y="320459"/>
                  </a:lnTo>
                  <a:lnTo>
                    <a:pt x="1694548" y="1150023"/>
                  </a:lnTo>
                  <a:lnTo>
                    <a:pt x="1707045" y="1162545"/>
                  </a:lnTo>
                  <a:lnTo>
                    <a:pt x="1710220" y="1168793"/>
                  </a:lnTo>
                  <a:lnTo>
                    <a:pt x="2538641" y="339331"/>
                  </a:lnTo>
                  <a:close/>
                </a:path>
                <a:path w="6386195" h="4364355">
                  <a:moveTo>
                    <a:pt x="2752052" y="2686354"/>
                  </a:moveTo>
                  <a:lnTo>
                    <a:pt x="2224836" y="2158593"/>
                  </a:lnTo>
                  <a:lnTo>
                    <a:pt x="2193671" y="2193391"/>
                  </a:lnTo>
                  <a:lnTo>
                    <a:pt x="2164588" y="2230170"/>
                  </a:lnTo>
                  <a:lnTo>
                    <a:pt x="2137702" y="2268791"/>
                  </a:lnTo>
                  <a:lnTo>
                    <a:pt x="2113140" y="2309164"/>
                  </a:lnTo>
                  <a:lnTo>
                    <a:pt x="2091016" y="2351138"/>
                  </a:lnTo>
                  <a:lnTo>
                    <a:pt x="2071471" y="2394610"/>
                  </a:lnTo>
                  <a:lnTo>
                    <a:pt x="2054593" y="2439454"/>
                  </a:lnTo>
                  <a:lnTo>
                    <a:pt x="2040509" y="2485555"/>
                  </a:lnTo>
                  <a:lnTo>
                    <a:pt x="2029358" y="2532799"/>
                  </a:lnTo>
                  <a:lnTo>
                    <a:pt x="2021243" y="2581046"/>
                  </a:lnTo>
                  <a:lnTo>
                    <a:pt x="2016290" y="2630182"/>
                  </a:lnTo>
                  <a:lnTo>
                    <a:pt x="2014601" y="2680106"/>
                  </a:lnTo>
                  <a:lnTo>
                    <a:pt x="2016175" y="2729103"/>
                  </a:lnTo>
                  <a:lnTo>
                    <a:pt x="2020798" y="2777261"/>
                  </a:lnTo>
                  <a:lnTo>
                    <a:pt x="2028405" y="2824467"/>
                  </a:lnTo>
                  <a:lnTo>
                    <a:pt x="2038883" y="2870644"/>
                  </a:lnTo>
                  <a:lnTo>
                    <a:pt x="2052129" y="2915678"/>
                  </a:lnTo>
                  <a:lnTo>
                    <a:pt x="2068068" y="2959481"/>
                  </a:lnTo>
                  <a:lnTo>
                    <a:pt x="2086584" y="3001949"/>
                  </a:lnTo>
                  <a:lnTo>
                    <a:pt x="2107603" y="3043009"/>
                  </a:lnTo>
                  <a:lnTo>
                    <a:pt x="2130996" y="3082544"/>
                  </a:lnTo>
                  <a:lnTo>
                    <a:pt x="2156688" y="3120466"/>
                  </a:lnTo>
                  <a:lnTo>
                    <a:pt x="2184590" y="3156686"/>
                  </a:lnTo>
                  <a:lnTo>
                    <a:pt x="2214588" y="3191091"/>
                  </a:lnTo>
                  <a:lnTo>
                    <a:pt x="2246592" y="3223603"/>
                  </a:lnTo>
                  <a:lnTo>
                    <a:pt x="2280501" y="3254133"/>
                  </a:lnTo>
                  <a:lnTo>
                    <a:pt x="2316226" y="3282569"/>
                  </a:lnTo>
                  <a:lnTo>
                    <a:pt x="2353678" y="3308807"/>
                  </a:lnTo>
                  <a:lnTo>
                    <a:pt x="2392743" y="3332784"/>
                  </a:lnTo>
                  <a:lnTo>
                    <a:pt x="2433332" y="3354374"/>
                  </a:lnTo>
                  <a:lnTo>
                    <a:pt x="2475344" y="3373501"/>
                  </a:lnTo>
                  <a:lnTo>
                    <a:pt x="2518702" y="3390061"/>
                  </a:lnTo>
                  <a:lnTo>
                    <a:pt x="2563279" y="3403968"/>
                  </a:lnTo>
                  <a:lnTo>
                    <a:pt x="2609011" y="3415106"/>
                  </a:lnTo>
                  <a:lnTo>
                    <a:pt x="2655773" y="3423399"/>
                  </a:lnTo>
                  <a:lnTo>
                    <a:pt x="2703487" y="3428758"/>
                  </a:lnTo>
                  <a:lnTo>
                    <a:pt x="2752052" y="3431057"/>
                  </a:lnTo>
                  <a:lnTo>
                    <a:pt x="2752052" y="2686354"/>
                  </a:lnTo>
                  <a:close/>
                </a:path>
                <a:path w="6386195" h="4364355">
                  <a:moveTo>
                    <a:pt x="2752052" y="1929218"/>
                  </a:moveTo>
                  <a:lnTo>
                    <a:pt x="2698610" y="1931987"/>
                  </a:lnTo>
                  <a:lnTo>
                    <a:pt x="2646235" y="1938515"/>
                  </a:lnTo>
                  <a:lnTo>
                    <a:pt x="2595041" y="1948649"/>
                  </a:lnTo>
                  <a:lnTo>
                    <a:pt x="2545181" y="1962264"/>
                  </a:lnTo>
                  <a:lnTo>
                    <a:pt x="2496756" y="1979206"/>
                  </a:lnTo>
                  <a:lnTo>
                    <a:pt x="2449906" y="1999335"/>
                  </a:lnTo>
                  <a:lnTo>
                    <a:pt x="2404745" y="2022513"/>
                  </a:lnTo>
                  <a:lnTo>
                    <a:pt x="2361425" y="2048586"/>
                  </a:lnTo>
                  <a:lnTo>
                    <a:pt x="2320048" y="2077415"/>
                  </a:lnTo>
                  <a:lnTo>
                    <a:pt x="2280767" y="2108873"/>
                  </a:lnTo>
                  <a:lnTo>
                    <a:pt x="2243683" y="2142794"/>
                  </a:lnTo>
                  <a:lnTo>
                    <a:pt x="2752052" y="2651785"/>
                  </a:lnTo>
                  <a:lnTo>
                    <a:pt x="2752052" y="1929218"/>
                  </a:lnTo>
                  <a:close/>
                </a:path>
                <a:path w="6386195" h="4364355">
                  <a:moveTo>
                    <a:pt x="2777147" y="3431057"/>
                  </a:moveTo>
                  <a:lnTo>
                    <a:pt x="2752052" y="3431057"/>
                  </a:lnTo>
                  <a:lnTo>
                    <a:pt x="2752052" y="4363834"/>
                  </a:lnTo>
                  <a:lnTo>
                    <a:pt x="2777147" y="4363834"/>
                  </a:lnTo>
                  <a:lnTo>
                    <a:pt x="2777147" y="3431057"/>
                  </a:lnTo>
                  <a:close/>
                </a:path>
                <a:path w="6386195" h="4364355">
                  <a:moveTo>
                    <a:pt x="3285502" y="2139708"/>
                  </a:moveTo>
                  <a:lnTo>
                    <a:pt x="3248431" y="2106561"/>
                  </a:lnTo>
                  <a:lnTo>
                    <a:pt x="3209137" y="2075738"/>
                  </a:lnTo>
                  <a:lnTo>
                    <a:pt x="3167773" y="2047405"/>
                  </a:lnTo>
                  <a:lnTo>
                    <a:pt x="3124441" y="2021713"/>
                  </a:lnTo>
                  <a:lnTo>
                    <a:pt x="3079292" y="1998840"/>
                  </a:lnTo>
                  <a:lnTo>
                    <a:pt x="3032442" y="1978914"/>
                  </a:lnTo>
                  <a:lnTo>
                    <a:pt x="2984017" y="1962111"/>
                  </a:lnTo>
                  <a:lnTo>
                    <a:pt x="2934144" y="1948586"/>
                  </a:lnTo>
                  <a:lnTo>
                    <a:pt x="2882963" y="1938489"/>
                  </a:lnTo>
                  <a:lnTo>
                    <a:pt x="2830588" y="1931987"/>
                  </a:lnTo>
                  <a:lnTo>
                    <a:pt x="2777147" y="1929218"/>
                  </a:lnTo>
                  <a:lnTo>
                    <a:pt x="2777147" y="2648712"/>
                  </a:lnTo>
                  <a:lnTo>
                    <a:pt x="3285502" y="2139708"/>
                  </a:lnTo>
                  <a:close/>
                </a:path>
                <a:path w="6386195" h="4364355">
                  <a:moveTo>
                    <a:pt x="3514585" y="2680106"/>
                  </a:moveTo>
                  <a:lnTo>
                    <a:pt x="3512909" y="2630182"/>
                  </a:lnTo>
                  <a:lnTo>
                    <a:pt x="3507956" y="2581046"/>
                  </a:lnTo>
                  <a:lnTo>
                    <a:pt x="3499840" y="2532799"/>
                  </a:lnTo>
                  <a:lnTo>
                    <a:pt x="3488677" y="2485555"/>
                  </a:lnTo>
                  <a:lnTo>
                    <a:pt x="3474605" y="2439454"/>
                  </a:lnTo>
                  <a:lnTo>
                    <a:pt x="3457727" y="2394610"/>
                  </a:lnTo>
                  <a:lnTo>
                    <a:pt x="3438169" y="2351138"/>
                  </a:lnTo>
                  <a:lnTo>
                    <a:pt x="3416058" y="2309164"/>
                  </a:lnTo>
                  <a:lnTo>
                    <a:pt x="3391497" y="2268791"/>
                  </a:lnTo>
                  <a:lnTo>
                    <a:pt x="3364611" y="2230170"/>
                  </a:lnTo>
                  <a:lnTo>
                    <a:pt x="3335528" y="2193391"/>
                  </a:lnTo>
                  <a:lnTo>
                    <a:pt x="3304362" y="2158593"/>
                  </a:lnTo>
                  <a:lnTo>
                    <a:pt x="2777147" y="2686354"/>
                  </a:lnTo>
                  <a:lnTo>
                    <a:pt x="2777147" y="3431057"/>
                  </a:lnTo>
                  <a:lnTo>
                    <a:pt x="2825712" y="3428758"/>
                  </a:lnTo>
                  <a:lnTo>
                    <a:pt x="2873425" y="3423399"/>
                  </a:lnTo>
                  <a:lnTo>
                    <a:pt x="2920187" y="3415106"/>
                  </a:lnTo>
                  <a:lnTo>
                    <a:pt x="2965907" y="3403968"/>
                  </a:lnTo>
                  <a:lnTo>
                    <a:pt x="3010497" y="3390061"/>
                  </a:lnTo>
                  <a:lnTo>
                    <a:pt x="3053842" y="3373501"/>
                  </a:lnTo>
                  <a:lnTo>
                    <a:pt x="3095866" y="3354374"/>
                  </a:lnTo>
                  <a:lnTo>
                    <a:pt x="3136455" y="3332784"/>
                  </a:lnTo>
                  <a:lnTo>
                    <a:pt x="3175520" y="3308807"/>
                  </a:lnTo>
                  <a:lnTo>
                    <a:pt x="3212960" y="3282569"/>
                  </a:lnTo>
                  <a:lnTo>
                    <a:pt x="3248698" y="3254133"/>
                  </a:lnTo>
                  <a:lnTo>
                    <a:pt x="3282607" y="3223603"/>
                  </a:lnTo>
                  <a:lnTo>
                    <a:pt x="3314611" y="3191091"/>
                  </a:lnTo>
                  <a:lnTo>
                    <a:pt x="3344608" y="3156686"/>
                  </a:lnTo>
                  <a:lnTo>
                    <a:pt x="3372497" y="3120466"/>
                  </a:lnTo>
                  <a:lnTo>
                    <a:pt x="3398202" y="3082544"/>
                  </a:lnTo>
                  <a:lnTo>
                    <a:pt x="3421596" y="3043009"/>
                  </a:lnTo>
                  <a:lnTo>
                    <a:pt x="3442601" y="3001949"/>
                  </a:lnTo>
                  <a:lnTo>
                    <a:pt x="3461131" y="2959481"/>
                  </a:lnTo>
                  <a:lnTo>
                    <a:pt x="3477056" y="2915678"/>
                  </a:lnTo>
                  <a:lnTo>
                    <a:pt x="3490315" y="2870644"/>
                  </a:lnTo>
                  <a:lnTo>
                    <a:pt x="3500793" y="2824467"/>
                  </a:lnTo>
                  <a:lnTo>
                    <a:pt x="3508387" y="2777261"/>
                  </a:lnTo>
                  <a:lnTo>
                    <a:pt x="3513023" y="2729103"/>
                  </a:lnTo>
                  <a:lnTo>
                    <a:pt x="3514585" y="2680106"/>
                  </a:lnTo>
                  <a:close/>
                </a:path>
                <a:path w="6386195" h="4364355">
                  <a:moveTo>
                    <a:pt x="5315775" y="109969"/>
                  </a:moveTo>
                  <a:lnTo>
                    <a:pt x="4305414" y="109969"/>
                  </a:lnTo>
                  <a:lnTo>
                    <a:pt x="4307256" y="161518"/>
                  </a:lnTo>
                  <a:lnTo>
                    <a:pt x="4311624" y="212420"/>
                  </a:lnTo>
                  <a:lnTo>
                    <a:pt x="4318444" y="262597"/>
                  </a:lnTo>
                  <a:lnTo>
                    <a:pt x="4327639" y="312013"/>
                  </a:lnTo>
                  <a:lnTo>
                    <a:pt x="4339145" y="360603"/>
                  </a:lnTo>
                  <a:lnTo>
                    <a:pt x="4352912" y="408305"/>
                  </a:lnTo>
                  <a:lnTo>
                    <a:pt x="4368876" y="455041"/>
                  </a:lnTo>
                  <a:lnTo>
                    <a:pt x="4386961" y="500786"/>
                  </a:lnTo>
                  <a:lnTo>
                    <a:pt x="4407103" y="545452"/>
                  </a:lnTo>
                  <a:lnTo>
                    <a:pt x="4429239" y="589000"/>
                  </a:lnTo>
                  <a:lnTo>
                    <a:pt x="4453306" y="631342"/>
                  </a:lnTo>
                  <a:lnTo>
                    <a:pt x="4479239" y="672452"/>
                  </a:lnTo>
                  <a:lnTo>
                    <a:pt x="4506988" y="712254"/>
                  </a:lnTo>
                  <a:lnTo>
                    <a:pt x="4536452" y="750684"/>
                  </a:lnTo>
                  <a:lnTo>
                    <a:pt x="4567606" y="787692"/>
                  </a:lnTo>
                  <a:lnTo>
                    <a:pt x="4600359" y="823201"/>
                  </a:lnTo>
                  <a:lnTo>
                    <a:pt x="5315775" y="109969"/>
                  </a:lnTo>
                  <a:close/>
                </a:path>
                <a:path w="6386195" h="4364355">
                  <a:moveTo>
                    <a:pt x="5331561" y="125666"/>
                  </a:moveTo>
                  <a:lnTo>
                    <a:pt x="4619218" y="842086"/>
                  </a:lnTo>
                  <a:lnTo>
                    <a:pt x="4654689" y="874877"/>
                  </a:lnTo>
                  <a:lnTo>
                    <a:pt x="4691646" y="906068"/>
                  </a:lnTo>
                  <a:lnTo>
                    <a:pt x="4730026" y="935570"/>
                  </a:lnTo>
                  <a:lnTo>
                    <a:pt x="4769777" y="963333"/>
                  </a:lnTo>
                  <a:lnTo>
                    <a:pt x="4810836" y="989304"/>
                  </a:lnTo>
                  <a:lnTo>
                    <a:pt x="4853127" y="1013396"/>
                  </a:lnTo>
                  <a:lnTo>
                    <a:pt x="4896612" y="1035558"/>
                  </a:lnTo>
                  <a:lnTo>
                    <a:pt x="4941227" y="1055712"/>
                  </a:lnTo>
                  <a:lnTo>
                    <a:pt x="4986909" y="1073810"/>
                  </a:lnTo>
                  <a:lnTo>
                    <a:pt x="5033594" y="1089787"/>
                  </a:lnTo>
                  <a:lnTo>
                    <a:pt x="5081232" y="1103579"/>
                  </a:lnTo>
                  <a:lnTo>
                    <a:pt x="5129758" y="1115110"/>
                  </a:lnTo>
                  <a:lnTo>
                    <a:pt x="5179111" y="1124318"/>
                  </a:lnTo>
                  <a:lnTo>
                    <a:pt x="5229237" y="1131150"/>
                  </a:lnTo>
                  <a:lnTo>
                    <a:pt x="5280076" y="1135532"/>
                  </a:lnTo>
                  <a:lnTo>
                    <a:pt x="5331561" y="1137412"/>
                  </a:lnTo>
                  <a:lnTo>
                    <a:pt x="5331561" y="125666"/>
                  </a:lnTo>
                  <a:close/>
                </a:path>
                <a:path w="6386195" h="4364355">
                  <a:moveTo>
                    <a:pt x="6072073" y="842086"/>
                  </a:moveTo>
                  <a:lnTo>
                    <a:pt x="5356657" y="125666"/>
                  </a:lnTo>
                  <a:lnTo>
                    <a:pt x="5356657" y="1137412"/>
                  </a:lnTo>
                  <a:lnTo>
                    <a:pt x="5408676" y="1135532"/>
                  </a:lnTo>
                  <a:lnTo>
                    <a:pt x="5459984" y="1131150"/>
                  </a:lnTo>
                  <a:lnTo>
                    <a:pt x="5510517" y="1124318"/>
                  </a:lnTo>
                  <a:lnTo>
                    <a:pt x="5560225" y="1115110"/>
                  </a:lnTo>
                  <a:lnTo>
                    <a:pt x="5609056" y="1103579"/>
                  </a:lnTo>
                  <a:lnTo>
                    <a:pt x="5656935" y="1089787"/>
                  </a:lnTo>
                  <a:lnTo>
                    <a:pt x="5703824" y="1073810"/>
                  </a:lnTo>
                  <a:lnTo>
                    <a:pt x="5749671" y="1055712"/>
                  </a:lnTo>
                  <a:lnTo>
                    <a:pt x="5794413" y="1035558"/>
                  </a:lnTo>
                  <a:lnTo>
                    <a:pt x="5837987" y="1013396"/>
                  </a:lnTo>
                  <a:lnTo>
                    <a:pt x="5880354" y="989304"/>
                  </a:lnTo>
                  <a:lnTo>
                    <a:pt x="5921464" y="963333"/>
                  </a:lnTo>
                  <a:lnTo>
                    <a:pt x="5961240" y="935570"/>
                  </a:lnTo>
                  <a:lnTo>
                    <a:pt x="5999632" y="906068"/>
                  </a:lnTo>
                  <a:lnTo>
                    <a:pt x="6036589" y="874877"/>
                  </a:lnTo>
                  <a:lnTo>
                    <a:pt x="6072073" y="842086"/>
                  </a:lnTo>
                  <a:close/>
                </a:path>
                <a:path w="6386195" h="4364355">
                  <a:moveTo>
                    <a:pt x="6385877" y="109969"/>
                  </a:moveTo>
                  <a:lnTo>
                    <a:pt x="5375402" y="109969"/>
                  </a:lnTo>
                  <a:lnTo>
                    <a:pt x="6087745" y="823201"/>
                  </a:lnTo>
                  <a:lnTo>
                    <a:pt x="6121057" y="787692"/>
                  </a:lnTo>
                  <a:lnTo>
                    <a:pt x="6152693" y="750684"/>
                  </a:lnTo>
                  <a:lnTo>
                    <a:pt x="6182601" y="712254"/>
                  </a:lnTo>
                  <a:lnTo>
                    <a:pt x="6210706" y="672452"/>
                  </a:lnTo>
                  <a:lnTo>
                    <a:pt x="6236944" y="631342"/>
                  </a:lnTo>
                  <a:lnTo>
                    <a:pt x="6261265" y="589000"/>
                  </a:lnTo>
                  <a:lnTo>
                    <a:pt x="6283617" y="545452"/>
                  </a:lnTo>
                  <a:lnTo>
                    <a:pt x="6303924" y="500786"/>
                  </a:lnTo>
                  <a:lnTo>
                    <a:pt x="6322149" y="455041"/>
                  </a:lnTo>
                  <a:lnTo>
                    <a:pt x="6338202" y="408305"/>
                  </a:lnTo>
                  <a:lnTo>
                    <a:pt x="6352032" y="360603"/>
                  </a:lnTo>
                  <a:lnTo>
                    <a:pt x="6363602" y="312013"/>
                  </a:lnTo>
                  <a:lnTo>
                    <a:pt x="6372822" y="262597"/>
                  </a:lnTo>
                  <a:lnTo>
                    <a:pt x="6379654" y="212420"/>
                  </a:lnTo>
                  <a:lnTo>
                    <a:pt x="6384023" y="161518"/>
                  </a:lnTo>
                  <a:lnTo>
                    <a:pt x="6385877" y="109969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344" y="4423384"/>
              <a:ext cx="552450" cy="1502410"/>
            </a:xfrm>
            <a:custGeom>
              <a:avLst/>
              <a:gdLst/>
              <a:ahLst/>
              <a:cxnLst/>
              <a:rect l="l" t="t" r="r" b="b"/>
              <a:pathLst>
                <a:path w="552450" h="1502410">
                  <a:moveTo>
                    <a:pt x="25095" y="757135"/>
                  </a:moveTo>
                  <a:lnTo>
                    <a:pt x="18846" y="760323"/>
                  </a:lnTo>
                  <a:lnTo>
                    <a:pt x="12598" y="754062"/>
                  </a:lnTo>
                  <a:lnTo>
                    <a:pt x="3175" y="760323"/>
                  </a:lnTo>
                  <a:lnTo>
                    <a:pt x="0" y="757135"/>
                  </a:lnTo>
                  <a:lnTo>
                    <a:pt x="0" y="1501838"/>
                  </a:lnTo>
                  <a:lnTo>
                    <a:pt x="25095" y="1501838"/>
                  </a:lnTo>
                  <a:lnTo>
                    <a:pt x="25095" y="760323"/>
                  </a:lnTo>
                  <a:lnTo>
                    <a:pt x="25095" y="757135"/>
                  </a:lnTo>
                  <a:close/>
                </a:path>
                <a:path w="552450" h="1502410">
                  <a:moveTo>
                    <a:pt x="25095" y="0"/>
                  </a:moveTo>
                  <a:lnTo>
                    <a:pt x="0" y="0"/>
                  </a:lnTo>
                  <a:lnTo>
                    <a:pt x="0" y="722566"/>
                  </a:lnTo>
                  <a:lnTo>
                    <a:pt x="12598" y="732015"/>
                  </a:lnTo>
                  <a:lnTo>
                    <a:pt x="25095" y="719493"/>
                  </a:lnTo>
                  <a:lnTo>
                    <a:pt x="25095" y="0"/>
                  </a:lnTo>
                  <a:close/>
                </a:path>
                <a:path w="552450" h="1502410">
                  <a:moveTo>
                    <a:pt x="552310" y="229374"/>
                  </a:moveTo>
                  <a:lnTo>
                    <a:pt x="533463" y="210489"/>
                  </a:lnTo>
                  <a:lnTo>
                    <a:pt x="25095" y="719493"/>
                  </a:lnTo>
                  <a:lnTo>
                    <a:pt x="25095" y="757135"/>
                  </a:lnTo>
                  <a:lnTo>
                    <a:pt x="552310" y="229374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4949" y="5142874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12700" h="41275">
                  <a:moveTo>
                    <a:pt x="12497" y="0"/>
                  </a:moveTo>
                  <a:lnTo>
                    <a:pt x="0" y="12512"/>
                  </a:lnTo>
                  <a:lnTo>
                    <a:pt x="9319" y="25131"/>
                  </a:lnTo>
                  <a:lnTo>
                    <a:pt x="0" y="34569"/>
                  </a:lnTo>
                  <a:lnTo>
                    <a:pt x="6248" y="40826"/>
                  </a:lnTo>
                  <a:lnTo>
                    <a:pt x="12497" y="37644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5133" y="4636949"/>
              <a:ext cx="527685" cy="544195"/>
            </a:xfrm>
            <a:custGeom>
              <a:avLst/>
              <a:gdLst/>
              <a:ahLst/>
              <a:cxnLst/>
              <a:rect l="l" t="t" r="r" b="b"/>
              <a:pathLst>
                <a:path w="527685" h="544195">
                  <a:moveTo>
                    <a:pt x="18851" y="0"/>
                  </a:moveTo>
                  <a:lnTo>
                    <a:pt x="12603" y="6362"/>
                  </a:lnTo>
                  <a:lnTo>
                    <a:pt x="6354" y="9437"/>
                  </a:lnTo>
                  <a:lnTo>
                    <a:pt x="0" y="15800"/>
                  </a:lnTo>
                  <a:lnTo>
                    <a:pt x="527212" y="543570"/>
                  </a:lnTo>
                  <a:lnTo>
                    <a:pt x="527212" y="509000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2345" y="5146056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0" y="0"/>
                  </a:moveTo>
                  <a:lnTo>
                    <a:pt x="0" y="34463"/>
                  </a:lnTo>
                  <a:lnTo>
                    <a:pt x="3177" y="37644"/>
                  </a:lnTo>
                  <a:lnTo>
                    <a:pt x="12603" y="31388"/>
                  </a:lnTo>
                  <a:lnTo>
                    <a:pt x="3177" y="21950"/>
                  </a:lnTo>
                  <a:lnTo>
                    <a:pt x="1260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523" y="5155387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19050" h="22225">
                  <a:moveTo>
                    <a:pt x="9425" y="0"/>
                  </a:moveTo>
                  <a:lnTo>
                    <a:pt x="0" y="12618"/>
                  </a:lnTo>
                  <a:lnTo>
                    <a:pt x="9425" y="22056"/>
                  </a:lnTo>
                  <a:lnTo>
                    <a:pt x="18745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4531" y="4483082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418" y="0"/>
                  </a:moveTo>
                  <a:lnTo>
                    <a:pt x="642969" y="1602"/>
                  </a:lnTo>
                  <a:lnTo>
                    <a:pt x="596406" y="6339"/>
                  </a:lnTo>
                  <a:lnTo>
                    <a:pt x="550829" y="14106"/>
                  </a:lnTo>
                  <a:lnTo>
                    <a:pt x="506338" y="24798"/>
                  </a:lnTo>
                  <a:lnTo>
                    <a:pt x="463035" y="38310"/>
                  </a:lnTo>
                  <a:lnTo>
                    <a:pt x="421021" y="54536"/>
                  </a:lnTo>
                  <a:lnTo>
                    <a:pt x="380396" y="73373"/>
                  </a:lnTo>
                  <a:lnTo>
                    <a:pt x="341260" y="94714"/>
                  </a:lnTo>
                  <a:lnTo>
                    <a:pt x="303716" y="118456"/>
                  </a:lnTo>
                  <a:lnTo>
                    <a:pt x="267863" y="144492"/>
                  </a:lnTo>
                  <a:lnTo>
                    <a:pt x="233803" y="172719"/>
                  </a:lnTo>
                  <a:lnTo>
                    <a:pt x="201636" y="203030"/>
                  </a:lnTo>
                  <a:lnTo>
                    <a:pt x="171463" y="235321"/>
                  </a:lnTo>
                  <a:lnTo>
                    <a:pt x="143385" y="269487"/>
                  </a:lnTo>
                  <a:lnTo>
                    <a:pt x="117503" y="305424"/>
                  </a:lnTo>
                  <a:lnTo>
                    <a:pt x="93917" y="343025"/>
                  </a:lnTo>
                  <a:lnTo>
                    <a:pt x="72728" y="382187"/>
                  </a:lnTo>
                  <a:lnTo>
                    <a:pt x="54038" y="422803"/>
                  </a:lnTo>
                  <a:lnTo>
                    <a:pt x="37946" y="464770"/>
                  </a:lnTo>
                  <a:lnTo>
                    <a:pt x="24554" y="507982"/>
                  </a:lnTo>
                  <a:lnTo>
                    <a:pt x="13963" y="552333"/>
                  </a:lnTo>
                  <a:lnTo>
                    <a:pt x="6273" y="597721"/>
                  </a:lnTo>
                  <a:lnTo>
                    <a:pt x="1585" y="644038"/>
                  </a:lnTo>
                  <a:lnTo>
                    <a:pt x="0" y="691180"/>
                  </a:lnTo>
                  <a:lnTo>
                    <a:pt x="1585" y="738704"/>
                  </a:lnTo>
                  <a:lnTo>
                    <a:pt x="6273" y="785371"/>
                  </a:lnTo>
                  <a:lnTo>
                    <a:pt x="13963" y="831078"/>
                  </a:lnTo>
                  <a:lnTo>
                    <a:pt x="24554" y="875721"/>
                  </a:lnTo>
                  <a:lnTo>
                    <a:pt x="37946" y="919197"/>
                  </a:lnTo>
                  <a:lnTo>
                    <a:pt x="54038" y="961401"/>
                  </a:lnTo>
                  <a:lnTo>
                    <a:pt x="72728" y="1002231"/>
                  </a:lnTo>
                  <a:lnTo>
                    <a:pt x="93917" y="1041582"/>
                  </a:lnTo>
                  <a:lnTo>
                    <a:pt x="117503" y="1079351"/>
                  </a:lnTo>
                  <a:lnTo>
                    <a:pt x="143385" y="1115435"/>
                  </a:lnTo>
                  <a:lnTo>
                    <a:pt x="171463" y="1149729"/>
                  </a:lnTo>
                  <a:lnTo>
                    <a:pt x="201636" y="1182130"/>
                  </a:lnTo>
                  <a:lnTo>
                    <a:pt x="233803" y="1212535"/>
                  </a:lnTo>
                  <a:lnTo>
                    <a:pt x="267863" y="1240839"/>
                  </a:lnTo>
                  <a:lnTo>
                    <a:pt x="303716" y="1266940"/>
                  </a:lnTo>
                  <a:lnTo>
                    <a:pt x="341260" y="1290733"/>
                  </a:lnTo>
                  <a:lnTo>
                    <a:pt x="380396" y="1312115"/>
                  </a:lnTo>
                  <a:lnTo>
                    <a:pt x="421021" y="1330982"/>
                  </a:lnTo>
                  <a:lnTo>
                    <a:pt x="463035" y="1347231"/>
                  </a:lnTo>
                  <a:lnTo>
                    <a:pt x="506338" y="1360758"/>
                  </a:lnTo>
                  <a:lnTo>
                    <a:pt x="550829" y="1371460"/>
                  </a:lnTo>
                  <a:lnTo>
                    <a:pt x="596406" y="1379232"/>
                  </a:lnTo>
                  <a:lnTo>
                    <a:pt x="642969" y="1383971"/>
                  </a:lnTo>
                  <a:lnTo>
                    <a:pt x="690418" y="1385574"/>
                  </a:lnTo>
                  <a:lnTo>
                    <a:pt x="737853" y="1383971"/>
                  </a:lnTo>
                  <a:lnTo>
                    <a:pt x="784405" y="1379232"/>
                  </a:lnTo>
                  <a:lnTo>
                    <a:pt x="829972" y="1371460"/>
                  </a:lnTo>
                  <a:lnTo>
                    <a:pt x="874452" y="1360758"/>
                  </a:lnTo>
                  <a:lnTo>
                    <a:pt x="917746" y="1347231"/>
                  </a:lnTo>
                  <a:lnTo>
                    <a:pt x="959753" y="1330982"/>
                  </a:lnTo>
                  <a:lnTo>
                    <a:pt x="1000371" y="1312115"/>
                  </a:lnTo>
                  <a:lnTo>
                    <a:pt x="1039500" y="1290733"/>
                  </a:lnTo>
                  <a:lnTo>
                    <a:pt x="1077039" y="1266940"/>
                  </a:lnTo>
                  <a:lnTo>
                    <a:pt x="1112887" y="1240839"/>
                  </a:lnTo>
                  <a:lnTo>
                    <a:pt x="1146943" y="1212535"/>
                  </a:lnTo>
                  <a:lnTo>
                    <a:pt x="1179106" y="1182130"/>
                  </a:lnTo>
                  <a:lnTo>
                    <a:pt x="1209276" y="1149729"/>
                  </a:lnTo>
                  <a:lnTo>
                    <a:pt x="1237352" y="1115435"/>
                  </a:lnTo>
                  <a:lnTo>
                    <a:pt x="1263232" y="1079351"/>
                  </a:lnTo>
                  <a:lnTo>
                    <a:pt x="1286816" y="1041582"/>
                  </a:lnTo>
                  <a:lnTo>
                    <a:pt x="1308004" y="1002231"/>
                  </a:lnTo>
                  <a:lnTo>
                    <a:pt x="1326693" y="961401"/>
                  </a:lnTo>
                  <a:lnTo>
                    <a:pt x="1342784" y="919197"/>
                  </a:lnTo>
                  <a:lnTo>
                    <a:pt x="1356176" y="875721"/>
                  </a:lnTo>
                  <a:lnTo>
                    <a:pt x="1366767" y="831078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4038"/>
                  </a:lnTo>
                  <a:lnTo>
                    <a:pt x="1374457" y="597721"/>
                  </a:lnTo>
                  <a:lnTo>
                    <a:pt x="1366767" y="552333"/>
                  </a:lnTo>
                  <a:lnTo>
                    <a:pt x="1356176" y="507982"/>
                  </a:lnTo>
                  <a:lnTo>
                    <a:pt x="1342784" y="464770"/>
                  </a:lnTo>
                  <a:lnTo>
                    <a:pt x="1326693" y="422803"/>
                  </a:lnTo>
                  <a:lnTo>
                    <a:pt x="1308004" y="382187"/>
                  </a:lnTo>
                  <a:lnTo>
                    <a:pt x="1286816" y="343025"/>
                  </a:lnTo>
                  <a:lnTo>
                    <a:pt x="1263232" y="305424"/>
                  </a:lnTo>
                  <a:lnTo>
                    <a:pt x="1237352" y="269487"/>
                  </a:lnTo>
                  <a:lnTo>
                    <a:pt x="1209276" y="235321"/>
                  </a:lnTo>
                  <a:lnTo>
                    <a:pt x="1179106" y="203030"/>
                  </a:lnTo>
                  <a:lnTo>
                    <a:pt x="1146943" y="172719"/>
                  </a:lnTo>
                  <a:lnTo>
                    <a:pt x="1112887" y="144492"/>
                  </a:lnTo>
                  <a:lnTo>
                    <a:pt x="1077039" y="118456"/>
                  </a:lnTo>
                  <a:lnTo>
                    <a:pt x="1039500" y="94714"/>
                  </a:lnTo>
                  <a:lnTo>
                    <a:pt x="1000371" y="73373"/>
                  </a:lnTo>
                  <a:lnTo>
                    <a:pt x="959753" y="54536"/>
                  </a:lnTo>
                  <a:lnTo>
                    <a:pt x="917746" y="38310"/>
                  </a:lnTo>
                  <a:lnTo>
                    <a:pt x="874452" y="24798"/>
                  </a:lnTo>
                  <a:lnTo>
                    <a:pt x="829972" y="14106"/>
                  </a:lnTo>
                  <a:lnTo>
                    <a:pt x="784405" y="6339"/>
                  </a:lnTo>
                  <a:lnTo>
                    <a:pt x="737853" y="1602"/>
                  </a:lnTo>
                  <a:lnTo>
                    <a:pt x="690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41125" y="1840626"/>
              <a:ext cx="1268095" cy="738505"/>
            </a:xfrm>
            <a:custGeom>
              <a:avLst/>
              <a:gdLst/>
              <a:ahLst/>
              <a:cxnLst/>
              <a:rect l="l" t="t" r="r" b="b"/>
              <a:pathLst>
                <a:path w="1268095" h="738505">
                  <a:moveTo>
                    <a:pt x="737441" y="0"/>
                  </a:moveTo>
                  <a:lnTo>
                    <a:pt x="689259" y="2273"/>
                  </a:lnTo>
                  <a:lnTo>
                    <a:pt x="641924" y="7532"/>
                  </a:lnTo>
                  <a:lnTo>
                    <a:pt x="595527" y="15682"/>
                  </a:lnTo>
                  <a:lnTo>
                    <a:pt x="550161" y="26630"/>
                  </a:lnTo>
                  <a:lnTo>
                    <a:pt x="505921" y="40284"/>
                  </a:lnTo>
                  <a:lnTo>
                    <a:pt x="462897" y="56551"/>
                  </a:lnTo>
                  <a:lnTo>
                    <a:pt x="421182" y="75337"/>
                  </a:lnTo>
                  <a:lnTo>
                    <a:pt x="380871" y="96550"/>
                  </a:lnTo>
                  <a:lnTo>
                    <a:pt x="342054" y="120097"/>
                  </a:lnTo>
                  <a:lnTo>
                    <a:pt x="304826" y="145884"/>
                  </a:lnTo>
                  <a:lnTo>
                    <a:pt x="269278" y="173819"/>
                  </a:lnTo>
                  <a:lnTo>
                    <a:pt x="235503" y="203809"/>
                  </a:lnTo>
                  <a:lnTo>
                    <a:pt x="203594" y="235761"/>
                  </a:lnTo>
                  <a:lnTo>
                    <a:pt x="173645" y="269582"/>
                  </a:lnTo>
                  <a:lnTo>
                    <a:pt x="145747" y="305179"/>
                  </a:lnTo>
                  <a:lnTo>
                    <a:pt x="119993" y="342458"/>
                  </a:lnTo>
                  <a:lnTo>
                    <a:pt x="96476" y="381328"/>
                  </a:lnTo>
                  <a:lnTo>
                    <a:pt x="75289" y="421694"/>
                  </a:lnTo>
                  <a:lnTo>
                    <a:pt x="56524" y="463465"/>
                  </a:lnTo>
                  <a:lnTo>
                    <a:pt x="40274" y="506547"/>
                  </a:lnTo>
                  <a:lnTo>
                    <a:pt x="26633" y="550847"/>
                  </a:lnTo>
                  <a:lnTo>
                    <a:pt x="15692" y="596272"/>
                  </a:lnTo>
                  <a:lnTo>
                    <a:pt x="7544" y="642729"/>
                  </a:lnTo>
                  <a:lnTo>
                    <a:pt x="2282" y="690126"/>
                  </a:lnTo>
                  <a:lnTo>
                    <a:pt x="0" y="738369"/>
                  </a:lnTo>
                  <a:lnTo>
                    <a:pt x="737441" y="738369"/>
                  </a:lnTo>
                  <a:lnTo>
                    <a:pt x="737441" y="0"/>
                  </a:lnTo>
                  <a:close/>
                </a:path>
                <a:path w="1268095" h="738505">
                  <a:moveTo>
                    <a:pt x="762541" y="0"/>
                  </a:moveTo>
                  <a:lnTo>
                    <a:pt x="762541" y="713237"/>
                  </a:lnTo>
                  <a:lnTo>
                    <a:pt x="1267831" y="207417"/>
                  </a:lnTo>
                  <a:lnTo>
                    <a:pt x="1230728" y="174335"/>
                  </a:lnTo>
                  <a:lnTo>
                    <a:pt x="1191434" y="143715"/>
                  </a:lnTo>
                  <a:lnTo>
                    <a:pt x="1150092" y="115685"/>
                  </a:lnTo>
                  <a:lnTo>
                    <a:pt x="1106841" y="90373"/>
                  </a:lnTo>
                  <a:lnTo>
                    <a:pt x="1061825" y="67906"/>
                  </a:lnTo>
                  <a:lnTo>
                    <a:pt x="1015183" y="48411"/>
                  </a:lnTo>
                  <a:lnTo>
                    <a:pt x="967057" y="32018"/>
                  </a:lnTo>
                  <a:lnTo>
                    <a:pt x="917588" y="18852"/>
                  </a:lnTo>
                  <a:lnTo>
                    <a:pt x="866919" y="9042"/>
                  </a:lnTo>
                  <a:lnTo>
                    <a:pt x="815189" y="2715"/>
                  </a:lnTo>
                  <a:lnTo>
                    <a:pt x="76254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8566" y="1840626"/>
              <a:ext cx="25400" cy="738505"/>
            </a:xfrm>
            <a:custGeom>
              <a:avLst/>
              <a:gdLst/>
              <a:ahLst/>
              <a:cxnLst/>
              <a:rect l="l" t="t" r="r" b="b"/>
              <a:pathLst>
                <a:path w="25400" h="738505">
                  <a:moveTo>
                    <a:pt x="25100" y="0"/>
                  </a:moveTo>
                  <a:lnTo>
                    <a:pt x="0" y="0"/>
                  </a:lnTo>
                  <a:lnTo>
                    <a:pt x="0" y="738369"/>
                  </a:lnTo>
                  <a:lnTo>
                    <a:pt x="9425" y="738369"/>
                  </a:lnTo>
                  <a:lnTo>
                    <a:pt x="6354" y="732112"/>
                  </a:lnTo>
                  <a:lnTo>
                    <a:pt x="25100" y="71323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41125" y="2066813"/>
              <a:ext cx="1500505" cy="1275715"/>
            </a:xfrm>
            <a:custGeom>
              <a:avLst/>
              <a:gdLst/>
              <a:ahLst/>
              <a:cxnLst/>
              <a:rect l="l" t="t" r="r" b="b"/>
              <a:pathLst>
                <a:path w="1500504" h="1275714">
                  <a:moveTo>
                    <a:pt x="737441" y="537313"/>
                  </a:moveTo>
                  <a:lnTo>
                    <a:pt x="0" y="537313"/>
                  </a:lnTo>
                  <a:lnTo>
                    <a:pt x="2282" y="585202"/>
                  </a:lnTo>
                  <a:lnTo>
                    <a:pt x="7544" y="632272"/>
                  </a:lnTo>
                  <a:lnTo>
                    <a:pt x="15692" y="678432"/>
                  </a:lnTo>
                  <a:lnTo>
                    <a:pt x="26633" y="723589"/>
                  </a:lnTo>
                  <a:lnTo>
                    <a:pt x="40274" y="767649"/>
                  </a:lnTo>
                  <a:lnTo>
                    <a:pt x="56524" y="810520"/>
                  </a:lnTo>
                  <a:lnTo>
                    <a:pt x="75289" y="852110"/>
                  </a:lnTo>
                  <a:lnTo>
                    <a:pt x="96476" y="892325"/>
                  </a:lnTo>
                  <a:lnTo>
                    <a:pt x="119993" y="931072"/>
                  </a:lnTo>
                  <a:lnTo>
                    <a:pt x="145747" y="968259"/>
                  </a:lnTo>
                  <a:lnTo>
                    <a:pt x="173645" y="1003793"/>
                  </a:lnTo>
                  <a:lnTo>
                    <a:pt x="203594" y="1037580"/>
                  </a:lnTo>
                  <a:lnTo>
                    <a:pt x="235503" y="1069529"/>
                  </a:lnTo>
                  <a:lnTo>
                    <a:pt x="269278" y="1099546"/>
                  </a:lnTo>
                  <a:lnTo>
                    <a:pt x="304826" y="1127538"/>
                  </a:lnTo>
                  <a:lnTo>
                    <a:pt x="342054" y="1153413"/>
                  </a:lnTo>
                  <a:lnTo>
                    <a:pt x="380871" y="1177077"/>
                  </a:lnTo>
                  <a:lnTo>
                    <a:pt x="421182" y="1198439"/>
                  </a:lnTo>
                  <a:lnTo>
                    <a:pt x="462897" y="1217404"/>
                  </a:lnTo>
                  <a:lnTo>
                    <a:pt x="505921" y="1233881"/>
                  </a:lnTo>
                  <a:lnTo>
                    <a:pt x="550161" y="1247776"/>
                  </a:lnTo>
                  <a:lnTo>
                    <a:pt x="595527" y="1258997"/>
                  </a:lnTo>
                  <a:lnTo>
                    <a:pt x="641924" y="1267450"/>
                  </a:lnTo>
                  <a:lnTo>
                    <a:pt x="689259" y="1273043"/>
                  </a:lnTo>
                  <a:lnTo>
                    <a:pt x="737441" y="1275683"/>
                  </a:lnTo>
                  <a:lnTo>
                    <a:pt x="737441" y="537313"/>
                  </a:lnTo>
                  <a:close/>
                </a:path>
                <a:path w="1500504" h="1275714">
                  <a:moveTo>
                    <a:pt x="1499983" y="537313"/>
                  </a:moveTo>
                  <a:lnTo>
                    <a:pt x="762541" y="537313"/>
                  </a:lnTo>
                  <a:lnTo>
                    <a:pt x="762541" y="1275683"/>
                  </a:lnTo>
                  <a:lnTo>
                    <a:pt x="810384" y="1273043"/>
                  </a:lnTo>
                  <a:lnTo>
                    <a:pt x="857437" y="1267450"/>
                  </a:lnTo>
                  <a:lnTo>
                    <a:pt x="903603" y="1258997"/>
                  </a:lnTo>
                  <a:lnTo>
                    <a:pt x="948787" y="1247776"/>
                  </a:lnTo>
                  <a:lnTo>
                    <a:pt x="992892" y="1233881"/>
                  </a:lnTo>
                  <a:lnTo>
                    <a:pt x="1035822" y="1217404"/>
                  </a:lnTo>
                  <a:lnTo>
                    <a:pt x="1077480" y="1198439"/>
                  </a:lnTo>
                  <a:lnTo>
                    <a:pt x="1117770" y="1177077"/>
                  </a:lnTo>
                  <a:lnTo>
                    <a:pt x="1156596" y="1153413"/>
                  </a:lnTo>
                  <a:lnTo>
                    <a:pt x="1193860" y="1127538"/>
                  </a:lnTo>
                  <a:lnTo>
                    <a:pt x="1229468" y="1099546"/>
                  </a:lnTo>
                  <a:lnTo>
                    <a:pt x="1263321" y="1069529"/>
                  </a:lnTo>
                  <a:lnTo>
                    <a:pt x="1295325" y="1037580"/>
                  </a:lnTo>
                  <a:lnTo>
                    <a:pt x="1325382" y="1003793"/>
                  </a:lnTo>
                  <a:lnTo>
                    <a:pt x="1353397" y="968259"/>
                  </a:lnTo>
                  <a:lnTo>
                    <a:pt x="1379272" y="931072"/>
                  </a:lnTo>
                  <a:lnTo>
                    <a:pt x="1402912" y="892325"/>
                  </a:lnTo>
                  <a:lnTo>
                    <a:pt x="1424219" y="852110"/>
                  </a:lnTo>
                  <a:lnTo>
                    <a:pt x="1443099" y="810520"/>
                  </a:lnTo>
                  <a:lnTo>
                    <a:pt x="1459454" y="767649"/>
                  </a:lnTo>
                  <a:lnTo>
                    <a:pt x="1473187" y="723589"/>
                  </a:lnTo>
                  <a:lnTo>
                    <a:pt x="1484203" y="678432"/>
                  </a:lnTo>
                  <a:lnTo>
                    <a:pt x="1492405" y="632272"/>
                  </a:lnTo>
                  <a:lnTo>
                    <a:pt x="1497697" y="585202"/>
                  </a:lnTo>
                  <a:lnTo>
                    <a:pt x="1499983" y="537313"/>
                  </a:lnTo>
                  <a:close/>
                </a:path>
                <a:path w="1500504" h="1275714">
                  <a:moveTo>
                    <a:pt x="1286683" y="0"/>
                  </a:moveTo>
                  <a:lnTo>
                    <a:pt x="775144" y="512182"/>
                  </a:lnTo>
                  <a:lnTo>
                    <a:pt x="1499983" y="512182"/>
                  </a:lnTo>
                  <a:lnTo>
                    <a:pt x="1497220" y="457911"/>
                  </a:lnTo>
                  <a:lnTo>
                    <a:pt x="1490704" y="404843"/>
                  </a:lnTo>
                  <a:lnTo>
                    <a:pt x="1480577" y="353090"/>
                  </a:lnTo>
                  <a:lnTo>
                    <a:pt x="1466981" y="302765"/>
                  </a:lnTo>
                  <a:lnTo>
                    <a:pt x="1450059" y="253981"/>
                  </a:lnTo>
                  <a:lnTo>
                    <a:pt x="1429955" y="206853"/>
                  </a:lnTo>
                  <a:lnTo>
                    <a:pt x="1406810" y="161493"/>
                  </a:lnTo>
                  <a:lnTo>
                    <a:pt x="1380767" y="118014"/>
                  </a:lnTo>
                  <a:lnTo>
                    <a:pt x="1351970" y="76530"/>
                  </a:lnTo>
                  <a:lnTo>
                    <a:pt x="1320561" y="37154"/>
                  </a:lnTo>
                  <a:lnTo>
                    <a:pt x="128668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1115" y="2579001"/>
              <a:ext cx="1500505" cy="763905"/>
            </a:xfrm>
            <a:custGeom>
              <a:avLst/>
              <a:gdLst/>
              <a:ahLst/>
              <a:cxnLst/>
              <a:rect l="l" t="t" r="r" b="b"/>
              <a:pathLst>
                <a:path w="1500504" h="763904">
                  <a:moveTo>
                    <a:pt x="737438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737438" y="25133"/>
                  </a:lnTo>
                  <a:lnTo>
                    <a:pt x="737438" y="0"/>
                  </a:lnTo>
                  <a:close/>
                </a:path>
                <a:path w="1500504" h="763904">
                  <a:moveTo>
                    <a:pt x="762546" y="25133"/>
                  </a:moveTo>
                  <a:lnTo>
                    <a:pt x="737438" y="25133"/>
                  </a:lnTo>
                  <a:lnTo>
                    <a:pt x="737438" y="763498"/>
                  </a:lnTo>
                  <a:lnTo>
                    <a:pt x="762546" y="763498"/>
                  </a:lnTo>
                  <a:lnTo>
                    <a:pt x="762546" y="25133"/>
                  </a:lnTo>
                  <a:close/>
                </a:path>
                <a:path w="1500504" h="763904">
                  <a:moveTo>
                    <a:pt x="1499984" y="0"/>
                  </a:moveTo>
                  <a:lnTo>
                    <a:pt x="775144" y="0"/>
                  </a:lnTo>
                  <a:lnTo>
                    <a:pt x="762546" y="12623"/>
                  </a:lnTo>
                  <a:lnTo>
                    <a:pt x="762546" y="25133"/>
                  </a:lnTo>
                  <a:lnTo>
                    <a:pt x="1499984" y="25133"/>
                  </a:lnTo>
                  <a:lnTo>
                    <a:pt x="1499984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8566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942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25100" y="25131"/>
                  </a:lnTo>
                  <a:lnTo>
                    <a:pt x="25100" y="12618"/>
                  </a:lnTo>
                  <a:lnTo>
                    <a:pt x="22028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03666" y="2048044"/>
              <a:ext cx="524510" cy="531495"/>
            </a:xfrm>
            <a:custGeom>
              <a:avLst/>
              <a:gdLst/>
              <a:ahLst/>
              <a:cxnLst/>
              <a:rect l="l" t="t" r="r" b="b"/>
              <a:pathLst>
                <a:path w="524509" h="531494">
                  <a:moveTo>
                    <a:pt x="505289" y="0"/>
                  </a:moveTo>
                  <a:lnTo>
                    <a:pt x="0" y="505819"/>
                  </a:lnTo>
                  <a:lnTo>
                    <a:pt x="0" y="530951"/>
                  </a:lnTo>
                  <a:lnTo>
                    <a:pt x="12603" y="530951"/>
                  </a:lnTo>
                  <a:lnTo>
                    <a:pt x="524141" y="18769"/>
                  </a:lnTo>
                  <a:lnTo>
                    <a:pt x="50528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84916" y="255386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18745" y="0"/>
                  </a:moveTo>
                  <a:lnTo>
                    <a:pt x="0" y="18872"/>
                  </a:lnTo>
                  <a:lnTo>
                    <a:pt x="3073" y="25133"/>
                  </a:lnTo>
                  <a:lnTo>
                    <a:pt x="18745" y="25133"/>
                  </a:lnTo>
                  <a:lnTo>
                    <a:pt x="18745" y="0"/>
                  </a:lnTo>
                  <a:close/>
                </a:path>
                <a:path w="31750" h="38100">
                  <a:moveTo>
                    <a:pt x="31343" y="25133"/>
                  </a:moveTo>
                  <a:lnTo>
                    <a:pt x="18745" y="25133"/>
                  </a:lnTo>
                  <a:lnTo>
                    <a:pt x="18745" y="37757"/>
                  </a:lnTo>
                  <a:lnTo>
                    <a:pt x="31343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87992" y="2578995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674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674" y="12618"/>
                  </a:lnTo>
                  <a:lnTo>
                    <a:pt x="15674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7680" y="1897146"/>
              <a:ext cx="1384300" cy="1386205"/>
            </a:xfrm>
            <a:custGeom>
              <a:avLst/>
              <a:gdLst/>
              <a:ahLst/>
              <a:cxnLst/>
              <a:rect l="l" t="t" r="r" b="b"/>
              <a:pathLst>
                <a:path w="1384300" h="1386204">
                  <a:moveTo>
                    <a:pt x="693489" y="0"/>
                  </a:moveTo>
                  <a:lnTo>
                    <a:pt x="646025" y="1603"/>
                  </a:lnTo>
                  <a:lnTo>
                    <a:pt x="599417" y="6343"/>
                  </a:lnTo>
                  <a:lnTo>
                    <a:pt x="553768" y="14117"/>
                  </a:lnTo>
                  <a:lnTo>
                    <a:pt x="509182" y="24821"/>
                  </a:lnTo>
                  <a:lnTo>
                    <a:pt x="465762" y="38350"/>
                  </a:lnTo>
                  <a:lnTo>
                    <a:pt x="423612" y="54603"/>
                  </a:lnTo>
                  <a:lnTo>
                    <a:pt x="382836" y="73474"/>
                  </a:lnTo>
                  <a:lnTo>
                    <a:pt x="343536" y="94860"/>
                  </a:lnTo>
                  <a:lnTo>
                    <a:pt x="305816" y="118657"/>
                  </a:lnTo>
                  <a:lnTo>
                    <a:pt x="269779" y="144762"/>
                  </a:lnTo>
                  <a:lnTo>
                    <a:pt x="235530" y="173071"/>
                  </a:lnTo>
                  <a:lnTo>
                    <a:pt x="203172" y="203481"/>
                  </a:lnTo>
                  <a:lnTo>
                    <a:pt x="172807" y="235886"/>
                  </a:lnTo>
                  <a:lnTo>
                    <a:pt x="144541" y="270185"/>
                  </a:lnTo>
                  <a:lnTo>
                    <a:pt x="118475" y="306273"/>
                  </a:lnTo>
                  <a:lnTo>
                    <a:pt x="94713" y="344046"/>
                  </a:lnTo>
                  <a:lnTo>
                    <a:pt x="73360" y="383401"/>
                  </a:lnTo>
                  <a:lnTo>
                    <a:pt x="54518" y="424235"/>
                  </a:lnTo>
                  <a:lnTo>
                    <a:pt x="38290" y="466442"/>
                  </a:lnTo>
                  <a:lnTo>
                    <a:pt x="24782" y="509921"/>
                  </a:lnTo>
                  <a:lnTo>
                    <a:pt x="14095" y="554566"/>
                  </a:lnTo>
                  <a:lnTo>
                    <a:pt x="6333" y="600275"/>
                  </a:lnTo>
                  <a:lnTo>
                    <a:pt x="1600" y="646943"/>
                  </a:lnTo>
                  <a:lnTo>
                    <a:pt x="0" y="694467"/>
                  </a:lnTo>
                  <a:lnTo>
                    <a:pt x="1600" y="741610"/>
                  </a:lnTo>
                  <a:lnTo>
                    <a:pt x="6333" y="787927"/>
                  </a:lnTo>
                  <a:lnTo>
                    <a:pt x="14095" y="833314"/>
                  </a:lnTo>
                  <a:lnTo>
                    <a:pt x="24782" y="877666"/>
                  </a:lnTo>
                  <a:lnTo>
                    <a:pt x="38290" y="920878"/>
                  </a:lnTo>
                  <a:lnTo>
                    <a:pt x="54518" y="962844"/>
                  </a:lnTo>
                  <a:lnTo>
                    <a:pt x="73360" y="1003461"/>
                  </a:lnTo>
                  <a:lnTo>
                    <a:pt x="94713" y="1042622"/>
                  </a:lnTo>
                  <a:lnTo>
                    <a:pt x="118475" y="1080224"/>
                  </a:lnTo>
                  <a:lnTo>
                    <a:pt x="144541" y="1116160"/>
                  </a:lnTo>
                  <a:lnTo>
                    <a:pt x="172807" y="1150326"/>
                  </a:lnTo>
                  <a:lnTo>
                    <a:pt x="203172" y="1182618"/>
                  </a:lnTo>
                  <a:lnTo>
                    <a:pt x="235530" y="1212929"/>
                  </a:lnTo>
                  <a:lnTo>
                    <a:pt x="269779" y="1241155"/>
                  </a:lnTo>
                  <a:lnTo>
                    <a:pt x="305816" y="1267192"/>
                  </a:lnTo>
                  <a:lnTo>
                    <a:pt x="343536" y="1290933"/>
                  </a:lnTo>
                  <a:lnTo>
                    <a:pt x="382836" y="1312275"/>
                  </a:lnTo>
                  <a:lnTo>
                    <a:pt x="423612" y="1331111"/>
                  </a:lnTo>
                  <a:lnTo>
                    <a:pt x="465762" y="1347338"/>
                  </a:lnTo>
                  <a:lnTo>
                    <a:pt x="509182" y="1360849"/>
                  </a:lnTo>
                  <a:lnTo>
                    <a:pt x="553768" y="1371541"/>
                  </a:lnTo>
                  <a:lnTo>
                    <a:pt x="599417" y="1379308"/>
                  </a:lnTo>
                  <a:lnTo>
                    <a:pt x="646025" y="1384046"/>
                  </a:lnTo>
                  <a:lnTo>
                    <a:pt x="693489" y="1385648"/>
                  </a:lnTo>
                  <a:lnTo>
                    <a:pt x="740572" y="1384046"/>
                  </a:lnTo>
                  <a:lnTo>
                    <a:pt x="786831" y="1379308"/>
                  </a:lnTo>
                  <a:lnTo>
                    <a:pt x="832161" y="1371541"/>
                  </a:lnTo>
                  <a:lnTo>
                    <a:pt x="876457" y="1360849"/>
                  </a:lnTo>
                  <a:lnTo>
                    <a:pt x="919615" y="1347338"/>
                  </a:lnTo>
                  <a:lnTo>
                    <a:pt x="961529" y="1331111"/>
                  </a:lnTo>
                  <a:lnTo>
                    <a:pt x="1002094" y="1312275"/>
                  </a:lnTo>
                  <a:lnTo>
                    <a:pt x="1041206" y="1290933"/>
                  </a:lnTo>
                  <a:lnTo>
                    <a:pt x="1078761" y="1267192"/>
                  </a:lnTo>
                  <a:lnTo>
                    <a:pt x="1114652" y="1241155"/>
                  </a:lnTo>
                  <a:lnTo>
                    <a:pt x="1148775" y="1212929"/>
                  </a:lnTo>
                  <a:lnTo>
                    <a:pt x="1181026" y="1182618"/>
                  </a:lnTo>
                  <a:lnTo>
                    <a:pt x="1211299" y="1150326"/>
                  </a:lnTo>
                  <a:lnTo>
                    <a:pt x="1239490" y="1116160"/>
                  </a:lnTo>
                  <a:lnTo>
                    <a:pt x="1265493" y="1080224"/>
                  </a:lnTo>
                  <a:lnTo>
                    <a:pt x="1289205" y="1042622"/>
                  </a:lnTo>
                  <a:lnTo>
                    <a:pt x="1310520" y="1003461"/>
                  </a:lnTo>
                  <a:lnTo>
                    <a:pt x="1329333" y="962844"/>
                  </a:lnTo>
                  <a:lnTo>
                    <a:pt x="1345539" y="920878"/>
                  </a:lnTo>
                  <a:lnTo>
                    <a:pt x="1359034" y="877666"/>
                  </a:lnTo>
                  <a:lnTo>
                    <a:pt x="1369712" y="833314"/>
                  </a:lnTo>
                  <a:lnTo>
                    <a:pt x="1377469" y="787927"/>
                  </a:lnTo>
                  <a:lnTo>
                    <a:pt x="1382201" y="741610"/>
                  </a:lnTo>
                  <a:lnTo>
                    <a:pt x="1383801" y="694467"/>
                  </a:lnTo>
                  <a:lnTo>
                    <a:pt x="1382201" y="646943"/>
                  </a:lnTo>
                  <a:lnTo>
                    <a:pt x="1377469" y="600275"/>
                  </a:lnTo>
                  <a:lnTo>
                    <a:pt x="1369712" y="554566"/>
                  </a:lnTo>
                  <a:lnTo>
                    <a:pt x="1359034" y="509921"/>
                  </a:lnTo>
                  <a:lnTo>
                    <a:pt x="1345539" y="466442"/>
                  </a:lnTo>
                  <a:lnTo>
                    <a:pt x="1329333" y="424235"/>
                  </a:lnTo>
                  <a:lnTo>
                    <a:pt x="1310520" y="383401"/>
                  </a:lnTo>
                  <a:lnTo>
                    <a:pt x="1289205" y="344046"/>
                  </a:lnTo>
                  <a:lnTo>
                    <a:pt x="1265493" y="306273"/>
                  </a:lnTo>
                  <a:lnTo>
                    <a:pt x="1239490" y="270185"/>
                  </a:lnTo>
                  <a:lnTo>
                    <a:pt x="1211299" y="235886"/>
                  </a:lnTo>
                  <a:lnTo>
                    <a:pt x="1181026" y="203481"/>
                  </a:lnTo>
                  <a:lnTo>
                    <a:pt x="1148775" y="173071"/>
                  </a:lnTo>
                  <a:lnTo>
                    <a:pt x="1114652" y="144762"/>
                  </a:lnTo>
                  <a:lnTo>
                    <a:pt x="1078761" y="118657"/>
                  </a:lnTo>
                  <a:lnTo>
                    <a:pt x="1041206" y="94860"/>
                  </a:lnTo>
                  <a:lnTo>
                    <a:pt x="1002094" y="73474"/>
                  </a:lnTo>
                  <a:lnTo>
                    <a:pt x="961529" y="54603"/>
                  </a:lnTo>
                  <a:lnTo>
                    <a:pt x="919615" y="38350"/>
                  </a:lnTo>
                  <a:lnTo>
                    <a:pt x="876457" y="24821"/>
                  </a:lnTo>
                  <a:lnTo>
                    <a:pt x="832161" y="14117"/>
                  </a:lnTo>
                  <a:lnTo>
                    <a:pt x="786831" y="6343"/>
                  </a:lnTo>
                  <a:lnTo>
                    <a:pt x="740572" y="1603"/>
                  </a:lnTo>
                  <a:lnTo>
                    <a:pt x="693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4870" y="6239411"/>
              <a:ext cx="662305" cy="619125"/>
            </a:xfrm>
            <a:custGeom>
              <a:avLst/>
              <a:gdLst/>
              <a:ahLst/>
              <a:cxnLst/>
              <a:rect l="l" t="t" r="r" b="b"/>
              <a:pathLst>
                <a:path w="662304" h="619125">
                  <a:moveTo>
                    <a:pt x="574236" y="106826"/>
                  </a:moveTo>
                  <a:lnTo>
                    <a:pt x="342084" y="336195"/>
                  </a:lnTo>
                  <a:lnTo>
                    <a:pt x="342084" y="618581"/>
                  </a:lnTo>
                  <a:lnTo>
                    <a:pt x="495296" y="618581"/>
                  </a:lnTo>
                  <a:lnTo>
                    <a:pt x="511238" y="609818"/>
                  </a:lnTo>
                  <a:lnTo>
                    <a:pt x="548300" y="582051"/>
                  </a:lnTo>
                  <a:lnTo>
                    <a:pt x="581020" y="549510"/>
                  </a:lnTo>
                  <a:lnTo>
                    <a:pt x="608901" y="512706"/>
                  </a:lnTo>
                  <a:lnTo>
                    <a:pt x="631450" y="472148"/>
                  </a:lnTo>
                  <a:lnTo>
                    <a:pt x="648170" y="428348"/>
                  </a:lnTo>
                  <a:lnTo>
                    <a:pt x="658565" y="381813"/>
                  </a:lnTo>
                  <a:lnTo>
                    <a:pt x="662140" y="333056"/>
                  </a:lnTo>
                  <a:lnTo>
                    <a:pt x="658122" y="281474"/>
                  </a:lnTo>
                  <a:lnTo>
                    <a:pt x="646571" y="232608"/>
                  </a:lnTo>
                  <a:lnTo>
                    <a:pt x="628237" y="186911"/>
                  </a:lnTo>
                  <a:lnTo>
                    <a:pt x="603875" y="144833"/>
                  </a:lnTo>
                  <a:lnTo>
                    <a:pt x="574236" y="106826"/>
                  </a:lnTo>
                  <a:close/>
                </a:path>
                <a:path w="662304" h="619125">
                  <a:moveTo>
                    <a:pt x="342084" y="0"/>
                  </a:moveTo>
                  <a:lnTo>
                    <a:pt x="342084" y="301635"/>
                  </a:lnTo>
                  <a:lnTo>
                    <a:pt x="555384" y="87972"/>
                  </a:lnTo>
                  <a:lnTo>
                    <a:pt x="519353" y="59823"/>
                  </a:lnTo>
                  <a:lnTo>
                    <a:pt x="479403" y="36196"/>
                  </a:lnTo>
                  <a:lnTo>
                    <a:pt x="436138" y="17846"/>
                  </a:lnTo>
                  <a:lnTo>
                    <a:pt x="390163" y="5529"/>
                  </a:lnTo>
                  <a:lnTo>
                    <a:pt x="342084" y="0"/>
                  </a:lnTo>
                  <a:close/>
                </a:path>
                <a:path w="662304" h="619125">
                  <a:moveTo>
                    <a:pt x="316984" y="0"/>
                  </a:moveTo>
                  <a:lnTo>
                    <a:pt x="269975" y="5137"/>
                  </a:lnTo>
                  <a:lnTo>
                    <a:pt x="225163" y="16790"/>
                  </a:lnTo>
                  <a:lnTo>
                    <a:pt x="183030" y="34463"/>
                  </a:lnTo>
                  <a:lnTo>
                    <a:pt x="144055" y="57659"/>
                  </a:lnTo>
                  <a:lnTo>
                    <a:pt x="108718" y="85883"/>
                  </a:lnTo>
                  <a:lnTo>
                    <a:pt x="77499" y="118639"/>
                  </a:lnTo>
                  <a:lnTo>
                    <a:pt x="50880" y="155432"/>
                  </a:lnTo>
                  <a:lnTo>
                    <a:pt x="29340" y="195766"/>
                  </a:lnTo>
                  <a:lnTo>
                    <a:pt x="13360" y="239145"/>
                  </a:lnTo>
                  <a:lnTo>
                    <a:pt x="3420" y="285073"/>
                  </a:lnTo>
                  <a:lnTo>
                    <a:pt x="0" y="333056"/>
                  </a:lnTo>
                  <a:lnTo>
                    <a:pt x="3572" y="381813"/>
                  </a:lnTo>
                  <a:lnTo>
                    <a:pt x="13951" y="428348"/>
                  </a:lnTo>
                  <a:lnTo>
                    <a:pt x="30625" y="472148"/>
                  </a:lnTo>
                  <a:lnTo>
                    <a:pt x="53085" y="512706"/>
                  </a:lnTo>
                  <a:lnTo>
                    <a:pt x="80821" y="549510"/>
                  </a:lnTo>
                  <a:lnTo>
                    <a:pt x="113324" y="582051"/>
                  </a:lnTo>
                  <a:lnTo>
                    <a:pt x="150082" y="609818"/>
                  </a:lnTo>
                  <a:lnTo>
                    <a:pt x="165867" y="618581"/>
                  </a:lnTo>
                  <a:lnTo>
                    <a:pt x="316984" y="618581"/>
                  </a:lnTo>
                  <a:lnTo>
                    <a:pt x="316984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1855" y="6239411"/>
              <a:ext cx="25400" cy="619125"/>
            </a:xfrm>
            <a:custGeom>
              <a:avLst/>
              <a:gdLst/>
              <a:ahLst/>
              <a:cxnLst/>
              <a:rect l="l" t="t" r="r" b="b"/>
              <a:pathLst>
                <a:path w="25400" h="619125">
                  <a:moveTo>
                    <a:pt x="25100" y="0"/>
                  </a:moveTo>
                  <a:lnTo>
                    <a:pt x="0" y="0"/>
                  </a:lnTo>
                  <a:lnTo>
                    <a:pt x="0" y="618581"/>
                  </a:lnTo>
                  <a:lnTo>
                    <a:pt x="25100" y="618581"/>
                  </a:lnTo>
                  <a:lnTo>
                    <a:pt x="25100" y="342472"/>
                  </a:lnTo>
                  <a:lnTo>
                    <a:pt x="21923" y="342472"/>
                  </a:lnTo>
                  <a:lnTo>
                    <a:pt x="6248" y="323629"/>
                  </a:lnTo>
                  <a:lnTo>
                    <a:pt x="25100" y="301635"/>
                  </a:lnTo>
                  <a:lnTo>
                    <a:pt x="25100" y="0"/>
                  </a:lnTo>
                  <a:close/>
                </a:path>
                <a:path w="25400" h="619125">
                  <a:moveTo>
                    <a:pt x="25100" y="336195"/>
                  </a:moveTo>
                  <a:lnTo>
                    <a:pt x="21923" y="342472"/>
                  </a:lnTo>
                  <a:lnTo>
                    <a:pt x="25100" y="342472"/>
                  </a:lnTo>
                  <a:lnTo>
                    <a:pt x="25100" y="336195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8104" y="6327383"/>
              <a:ext cx="251003" cy="2545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39971" y="6264553"/>
              <a:ext cx="612140" cy="593725"/>
            </a:xfrm>
            <a:custGeom>
              <a:avLst/>
              <a:gdLst/>
              <a:ahLst/>
              <a:cxnLst/>
              <a:rect l="l" t="t" r="r" b="b"/>
              <a:pathLst>
                <a:path w="612139" h="593725">
                  <a:moveTo>
                    <a:pt x="304381" y="0"/>
                  </a:moveTo>
                  <a:lnTo>
                    <a:pt x="255453" y="4040"/>
                  </a:lnTo>
                  <a:lnTo>
                    <a:pt x="208875" y="15734"/>
                  </a:lnTo>
                  <a:lnTo>
                    <a:pt x="165306" y="34442"/>
                  </a:lnTo>
                  <a:lnTo>
                    <a:pt x="125407" y="59521"/>
                  </a:lnTo>
                  <a:lnTo>
                    <a:pt x="89836" y="90331"/>
                  </a:lnTo>
                  <a:lnTo>
                    <a:pt x="59254" y="126231"/>
                  </a:lnTo>
                  <a:lnTo>
                    <a:pt x="34320" y="166581"/>
                  </a:lnTo>
                  <a:lnTo>
                    <a:pt x="15693" y="210738"/>
                  </a:lnTo>
                  <a:lnTo>
                    <a:pt x="4033" y="258063"/>
                  </a:lnTo>
                  <a:lnTo>
                    <a:pt x="0" y="307913"/>
                  </a:lnTo>
                  <a:lnTo>
                    <a:pt x="4033" y="357676"/>
                  </a:lnTo>
                  <a:lnTo>
                    <a:pt x="15693" y="404761"/>
                  </a:lnTo>
                  <a:lnTo>
                    <a:pt x="34320" y="448566"/>
                  </a:lnTo>
                  <a:lnTo>
                    <a:pt x="59254" y="488488"/>
                  </a:lnTo>
                  <a:lnTo>
                    <a:pt x="89836" y="523922"/>
                  </a:lnTo>
                  <a:lnTo>
                    <a:pt x="125407" y="554267"/>
                  </a:lnTo>
                  <a:lnTo>
                    <a:pt x="165306" y="578919"/>
                  </a:lnTo>
                  <a:lnTo>
                    <a:pt x="199771" y="593438"/>
                  </a:lnTo>
                  <a:lnTo>
                    <a:pt x="410653" y="593438"/>
                  </a:lnTo>
                  <a:lnTo>
                    <a:pt x="485845" y="554267"/>
                  </a:lnTo>
                  <a:lnTo>
                    <a:pt x="521705" y="523922"/>
                  </a:lnTo>
                  <a:lnTo>
                    <a:pt x="552481" y="488488"/>
                  </a:lnTo>
                  <a:lnTo>
                    <a:pt x="577533" y="448566"/>
                  </a:lnTo>
                  <a:lnTo>
                    <a:pt x="596221" y="404761"/>
                  </a:lnTo>
                  <a:lnTo>
                    <a:pt x="607903" y="357676"/>
                  </a:lnTo>
                  <a:lnTo>
                    <a:pt x="611939" y="307913"/>
                  </a:lnTo>
                  <a:lnTo>
                    <a:pt x="608595" y="262500"/>
                  </a:lnTo>
                  <a:lnTo>
                    <a:pt x="598885" y="219126"/>
                  </a:lnTo>
                  <a:lnTo>
                    <a:pt x="583288" y="178273"/>
                  </a:lnTo>
                  <a:lnTo>
                    <a:pt x="562287" y="140423"/>
                  </a:lnTo>
                  <a:lnTo>
                    <a:pt x="536363" y="106057"/>
                  </a:lnTo>
                  <a:lnTo>
                    <a:pt x="505997" y="75657"/>
                  </a:lnTo>
                  <a:lnTo>
                    <a:pt x="471670" y="49705"/>
                  </a:lnTo>
                  <a:lnTo>
                    <a:pt x="433864" y="28681"/>
                  </a:lnTo>
                  <a:lnTo>
                    <a:pt x="393059" y="13068"/>
                  </a:lnTo>
                  <a:lnTo>
                    <a:pt x="349738" y="3347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6286" y="3556170"/>
              <a:ext cx="665480" cy="666115"/>
            </a:xfrm>
            <a:custGeom>
              <a:avLst/>
              <a:gdLst/>
              <a:ahLst/>
              <a:cxnLst/>
              <a:rect l="l" t="t" r="r" b="b"/>
              <a:pathLst>
                <a:path w="665480" h="666114">
                  <a:moveTo>
                    <a:pt x="338907" y="345590"/>
                  </a:moveTo>
                  <a:lnTo>
                    <a:pt x="106649" y="574958"/>
                  </a:lnTo>
                  <a:lnTo>
                    <a:pt x="144612" y="606135"/>
                  </a:lnTo>
                  <a:lnTo>
                    <a:pt x="186647" y="631439"/>
                  </a:lnTo>
                  <a:lnTo>
                    <a:pt x="232301" y="650262"/>
                  </a:lnTo>
                  <a:lnTo>
                    <a:pt x="281122" y="662001"/>
                  </a:lnTo>
                  <a:lnTo>
                    <a:pt x="332658" y="666048"/>
                  </a:lnTo>
                  <a:lnTo>
                    <a:pt x="384498" y="661681"/>
                  </a:lnTo>
                  <a:lnTo>
                    <a:pt x="434248" y="649180"/>
                  </a:lnTo>
                  <a:lnTo>
                    <a:pt x="481293" y="629446"/>
                  </a:lnTo>
                  <a:lnTo>
                    <a:pt x="525019" y="603380"/>
                  </a:lnTo>
                  <a:lnTo>
                    <a:pt x="564810" y="571883"/>
                  </a:lnTo>
                  <a:lnTo>
                    <a:pt x="338907" y="345590"/>
                  </a:lnTo>
                  <a:close/>
                </a:path>
                <a:path w="665480" h="666114">
                  <a:moveTo>
                    <a:pt x="94152" y="100527"/>
                  </a:moveTo>
                  <a:lnTo>
                    <a:pt x="62643" y="138883"/>
                  </a:lnTo>
                  <a:lnTo>
                    <a:pt x="36579" y="181911"/>
                  </a:lnTo>
                  <a:lnTo>
                    <a:pt x="16853" y="229017"/>
                  </a:lnTo>
                  <a:lnTo>
                    <a:pt x="4362" y="279604"/>
                  </a:lnTo>
                  <a:lnTo>
                    <a:pt x="0" y="333077"/>
                  </a:lnTo>
                  <a:lnTo>
                    <a:pt x="4016" y="384626"/>
                  </a:lnTo>
                  <a:lnTo>
                    <a:pt x="15562" y="433477"/>
                  </a:lnTo>
                  <a:lnTo>
                    <a:pt x="33879" y="479173"/>
                  </a:lnTo>
                  <a:lnTo>
                    <a:pt x="58210" y="521254"/>
                  </a:lnTo>
                  <a:lnTo>
                    <a:pt x="87798" y="559264"/>
                  </a:lnTo>
                  <a:lnTo>
                    <a:pt x="320055" y="326714"/>
                  </a:lnTo>
                  <a:lnTo>
                    <a:pt x="94152" y="100527"/>
                  </a:lnTo>
                  <a:close/>
                </a:path>
                <a:path w="665480" h="666114">
                  <a:moveTo>
                    <a:pt x="574236" y="106784"/>
                  </a:moveTo>
                  <a:lnTo>
                    <a:pt x="354581" y="326714"/>
                  </a:lnTo>
                  <a:lnTo>
                    <a:pt x="580484" y="553008"/>
                  </a:lnTo>
                  <a:lnTo>
                    <a:pt x="609793" y="515353"/>
                  </a:lnTo>
                  <a:lnTo>
                    <a:pt x="633368" y="474233"/>
                  </a:lnTo>
                  <a:lnTo>
                    <a:pt x="650760" y="429947"/>
                  </a:lnTo>
                  <a:lnTo>
                    <a:pt x="661524" y="382794"/>
                  </a:lnTo>
                  <a:lnTo>
                    <a:pt x="665211" y="333077"/>
                  </a:lnTo>
                  <a:lnTo>
                    <a:pt x="661169" y="281476"/>
                  </a:lnTo>
                  <a:lnTo>
                    <a:pt x="649445" y="232593"/>
                  </a:lnTo>
                  <a:lnTo>
                    <a:pt x="630645" y="186882"/>
                  </a:lnTo>
                  <a:lnTo>
                    <a:pt x="605374" y="144794"/>
                  </a:lnTo>
                  <a:lnTo>
                    <a:pt x="574236" y="106784"/>
                  </a:lnTo>
                  <a:close/>
                </a:path>
                <a:path w="665480" h="666114">
                  <a:moveTo>
                    <a:pt x="332658" y="0"/>
                  </a:moveTo>
                  <a:lnTo>
                    <a:pt x="282992" y="3691"/>
                  </a:lnTo>
                  <a:lnTo>
                    <a:pt x="235873" y="14469"/>
                  </a:lnTo>
                  <a:lnTo>
                    <a:pt x="191611" y="31883"/>
                  </a:lnTo>
                  <a:lnTo>
                    <a:pt x="150516" y="55487"/>
                  </a:lnTo>
                  <a:lnTo>
                    <a:pt x="112898" y="84833"/>
                  </a:lnTo>
                  <a:lnTo>
                    <a:pt x="338907" y="307945"/>
                  </a:lnTo>
                  <a:lnTo>
                    <a:pt x="558561" y="88014"/>
                  </a:lnTo>
                  <a:lnTo>
                    <a:pt x="520599" y="58338"/>
                  </a:lnTo>
                  <a:lnTo>
                    <a:pt x="478571" y="33945"/>
                  </a:lnTo>
                  <a:lnTo>
                    <a:pt x="432933" y="15588"/>
                  </a:lnTo>
                  <a:lnTo>
                    <a:pt x="384143" y="4022"/>
                  </a:lnTo>
                  <a:lnTo>
                    <a:pt x="33265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4076" y="3641013"/>
              <a:ext cx="492759" cy="490220"/>
            </a:xfrm>
            <a:custGeom>
              <a:avLst/>
              <a:gdLst/>
              <a:ahLst/>
              <a:cxnLst/>
              <a:rect l="l" t="t" r="r" b="b"/>
              <a:pathLst>
                <a:path w="492760" h="490220">
                  <a:moveTo>
                    <a:pt x="251117" y="260756"/>
                  </a:moveTo>
                  <a:lnTo>
                    <a:pt x="232257" y="241884"/>
                  </a:lnTo>
                  <a:lnTo>
                    <a:pt x="0" y="474433"/>
                  </a:lnTo>
                  <a:lnTo>
                    <a:pt x="6362" y="480682"/>
                  </a:lnTo>
                  <a:lnTo>
                    <a:pt x="12611" y="483870"/>
                  </a:lnTo>
                  <a:lnTo>
                    <a:pt x="18859" y="490118"/>
                  </a:lnTo>
                  <a:lnTo>
                    <a:pt x="251117" y="260756"/>
                  </a:lnTo>
                  <a:close/>
                </a:path>
                <a:path w="492760" h="490220">
                  <a:moveTo>
                    <a:pt x="251117" y="223113"/>
                  </a:moveTo>
                  <a:lnTo>
                    <a:pt x="25107" y="0"/>
                  </a:lnTo>
                  <a:lnTo>
                    <a:pt x="18859" y="3175"/>
                  </a:lnTo>
                  <a:lnTo>
                    <a:pt x="6362" y="15697"/>
                  </a:lnTo>
                  <a:lnTo>
                    <a:pt x="232257" y="241884"/>
                  </a:lnTo>
                  <a:lnTo>
                    <a:pt x="251117" y="223113"/>
                  </a:lnTo>
                  <a:close/>
                </a:path>
                <a:path w="492760" h="490220">
                  <a:moveTo>
                    <a:pt x="486435" y="21945"/>
                  </a:moveTo>
                  <a:lnTo>
                    <a:pt x="483260" y="15697"/>
                  </a:lnTo>
                  <a:lnTo>
                    <a:pt x="470763" y="3175"/>
                  </a:lnTo>
                  <a:lnTo>
                    <a:pt x="251117" y="223113"/>
                  </a:lnTo>
                  <a:lnTo>
                    <a:pt x="266788" y="241884"/>
                  </a:lnTo>
                  <a:lnTo>
                    <a:pt x="486435" y="21945"/>
                  </a:lnTo>
                  <a:close/>
                </a:path>
                <a:path w="492760" h="490220">
                  <a:moveTo>
                    <a:pt x="492683" y="468172"/>
                  </a:moveTo>
                  <a:lnTo>
                    <a:pt x="266788" y="241884"/>
                  </a:lnTo>
                  <a:lnTo>
                    <a:pt x="251117" y="260756"/>
                  </a:lnTo>
                  <a:lnTo>
                    <a:pt x="477012" y="487045"/>
                  </a:lnTo>
                  <a:lnTo>
                    <a:pt x="480187" y="480682"/>
                  </a:lnTo>
                  <a:lnTo>
                    <a:pt x="492683" y="468172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342" y="3864116"/>
              <a:ext cx="34925" cy="38100"/>
            </a:xfrm>
            <a:custGeom>
              <a:avLst/>
              <a:gdLst/>
              <a:ahLst/>
              <a:cxnLst/>
              <a:rect l="l" t="t" r="r" b="b"/>
              <a:pathLst>
                <a:path w="34925" h="38100">
                  <a:moveTo>
                    <a:pt x="18851" y="0"/>
                  </a:moveTo>
                  <a:lnTo>
                    <a:pt x="0" y="18769"/>
                  </a:lnTo>
                  <a:lnTo>
                    <a:pt x="18851" y="37644"/>
                  </a:lnTo>
                  <a:lnTo>
                    <a:pt x="34526" y="18769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1387" y="3581303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7558" y="0"/>
                  </a:moveTo>
                  <a:lnTo>
                    <a:pt x="262201" y="3348"/>
                  </a:lnTo>
                  <a:lnTo>
                    <a:pt x="218879" y="13071"/>
                  </a:lnTo>
                  <a:lnTo>
                    <a:pt x="178075" y="28687"/>
                  </a:lnTo>
                  <a:lnTo>
                    <a:pt x="140269" y="49714"/>
                  </a:lnTo>
                  <a:lnTo>
                    <a:pt x="105942" y="75671"/>
                  </a:lnTo>
                  <a:lnTo>
                    <a:pt x="75576" y="106075"/>
                  </a:lnTo>
                  <a:lnTo>
                    <a:pt x="49652" y="140445"/>
                  </a:lnTo>
                  <a:lnTo>
                    <a:pt x="28651" y="178299"/>
                  </a:lnTo>
                  <a:lnTo>
                    <a:pt x="13054" y="219155"/>
                  </a:lnTo>
                  <a:lnTo>
                    <a:pt x="3343" y="262531"/>
                  </a:lnTo>
                  <a:lnTo>
                    <a:pt x="0" y="307945"/>
                  </a:lnTo>
                  <a:lnTo>
                    <a:pt x="4036" y="357707"/>
                  </a:lnTo>
                  <a:lnTo>
                    <a:pt x="15718" y="404793"/>
                  </a:lnTo>
                  <a:lnTo>
                    <a:pt x="34405" y="448597"/>
                  </a:lnTo>
                  <a:lnTo>
                    <a:pt x="59457" y="488518"/>
                  </a:lnTo>
                  <a:lnTo>
                    <a:pt x="90234" y="523952"/>
                  </a:lnTo>
                  <a:lnTo>
                    <a:pt x="126093" y="554296"/>
                  </a:lnTo>
                  <a:lnTo>
                    <a:pt x="166396" y="578947"/>
                  </a:lnTo>
                  <a:lnTo>
                    <a:pt x="210502" y="597302"/>
                  </a:lnTo>
                  <a:lnTo>
                    <a:pt x="257769" y="608757"/>
                  </a:lnTo>
                  <a:lnTo>
                    <a:pt x="307558" y="612709"/>
                  </a:lnTo>
                  <a:lnTo>
                    <a:pt x="357258" y="608757"/>
                  </a:lnTo>
                  <a:lnTo>
                    <a:pt x="404284" y="597302"/>
                  </a:lnTo>
                  <a:lnTo>
                    <a:pt x="448033" y="578947"/>
                  </a:lnTo>
                  <a:lnTo>
                    <a:pt x="487904" y="554296"/>
                  </a:lnTo>
                  <a:lnTo>
                    <a:pt x="523294" y="523952"/>
                  </a:lnTo>
                  <a:lnTo>
                    <a:pt x="553600" y="488518"/>
                  </a:lnTo>
                  <a:lnTo>
                    <a:pt x="578220" y="448597"/>
                  </a:lnTo>
                  <a:lnTo>
                    <a:pt x="596551" y="404793"/>
                  </a:lnTo>
                  <a:lnTo>
                    <a:pt x="607992" y="357707"/>
                  </a:lnTo>
                  <a:lnTo>
                    <a:pt x="611939" y="307945"/>
                  </a:lnTo>
                  <a:lnTo>
                    <a:pt x="607992" y="258093"/>
                  </a:lnTo>
                  <a:lnTo>
                    <a:pt x="596551" y="210767"/>
                  </a:lnTo>
                  <a:lnTo>
                    <a:pt x="578220" y="166606"/>
                  </a:lnTo>
                  <a:lnTo>
                    <a:pt x="553600" y="126252"/>
                  </a:lnTo>
                  <a:lnTo>
                    <a:pt x="523294" y="90347"/>
                  </a:lnTo>
                  <a:lnTo>
                    <a:pt x="487904" y="59532"/>
                  </a:lnTo>
                  <a:lnTo>
                    <a:pt x="448033" y="34449"/>
                  </a:lnTo>
                  <a:lnTo>
                    <a:pt x="404284" y="15738"/>
                  </a:lnTo>
                  <a:lnTo>
                    <a:pt x="357258" y="4041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58510" y="4250532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45156" y="364465"/>
                  </a:moveTo>
                  <a:lnTo>
                    <a:pt x="345156" y="662973"/>
                  </a:lnTo>
                  <a:lnTo>
                    <a:pt x="392957" y="657423"/>
                  </a:lnTo>
                  <a:lnTo>
                    <a:pt x="438181" y="645094"/>
                  </a:lnTo>
                  <a:lnTo>
                    <a:pt x="480537" y="626737"/>
                  </a:lnTo>
                  <a:lnTo>
                    <a:pt x="519737" y="603108"/>
                  </a:lnTo>
                  <a:lnTo>
                    <a:pt x="555490" y="574958"/>
                  </a:lnTo>
                  <a:lnTo>
                    <a:pt x="345156" y="364465"/>
                  </a:lnTo>
                  <a:close/>
                </a:path>
                <a:path w="662304" h="663575">
                  <a:moveTo>
                    <a:pt x="345156" y="0"/>
                  </a:moveTo>
                  <a:lnTo>
                    <a:pt x="345156" y="326820"/>
                  </a:lnTo>
                  <a:lnTo>
                    <a:pt x="574236" y="556083"/>
                  </a:lnTo>
                  <a:lnTo>
                    <a:pt x="605095" y="519305"/>
                  </a:lnTo>
                  <a:lnTo>
                    <a:pt x="629610" y="477396"/>
                  </a:lnTo>
                  <a:lnTo>
                    <a:pt x="647486" y="431258"/>
                  </a:lnTo>
                  <a:lnTo>
                    <a:pt x="658427" y="381791"/>
                  </a:lnTo>
                  <a:lnTo>
                    <a:pt x="662140" y="329896"/>
                  </a:lnTo>
                  <a:lnTo>
                    <a:pt x="658720" y="281984"/>
                  </a:lnTo>
                  <a:lnTo>
                    <a:pt x="648779" y="236254"/>
                  </a:lnTo>
                  <a:lnTo>
                    <a:pt x="632799" y="193173"/>
                  </a:lnTo>
                  <a:lnTo>
                    <a:pt x="611259" y="153209"/>
                  </a:lnTo>
                  <a:lnTo>
                    <a:pt x="584640" y="116829"/>
                  </a:lnTo>
                  <a:lnTo>
                    <a:pt x="553422" y="84501"/>
                  </a:lnTo>
                  <a:lnTo>
                    <a:pt x="518085" y="56692"/>
                  </a:lnTo>
                  <a:lnTo>
                    <a:pt x="479110" y="33870"/>
                  </a:lnTo>
                  <a:lnTo>
                    <a:pt x="436976" y="16502"/>
                  </a:lnTo>
                  <a:lnTo>
                    <a:pt x="392165" y="5056"/>
                  </a:lnTo>
                  <a:lnTo>
                    <a:pt x="345156" y="0"/>
                  </a:lnTo>
                  <a:close/>
                </a:path>
                <a:path w="662304" h="663575">
                  <a:moveTo>
                    <a:pt x="320055" y="345590"/>
                  </a:moveTo>
                  <a:lnTo>
                    <a:pt x="0" y="345590"/>
                  </a:lnTo>
                  <a:lnTo>
                    <a:pt x="5690" y="391800"/>
                  </a:lnTo>
                  <a:lnTo>
                    <a:pt x="17336" y="435857"/>
                  </a:lnTo>
                  <a:lnTo>
                    <a:pt x="34513" y="477320"/>
                  </a:lnTo>
                  <a:lnTo>
                    <a:pt x="56796" y="515752"/>
                  </a:lnTo>
                  <a:lnTo>
                    <a:pt x="83760" y="550712"/>
                  </a:lnTo>
                  <a:lnTo>
                    <a:pt x="114981" y="581762"/>
                  </a:lnTo>
                  <a:lnTo>
                    <a:pt x="150033" y="608461"/>
                  </a:lnTo>
                  <a:lnTo>
                    <a:pt x="188491" y="630371"/>
                  </a:lnTo>
                  <a:lnTo>
                    <a:pt x="229931" y="647053"/>
                  </a:lnTo>
                  <a:lnTo>
                    <a:pt x="273927" y="658067"/>
                  </a:lnTo>
                  <a:lnTo>
                    <a:pt x="320055" y="662973"/>
                  </a:lnTo>
                  <a:lnTo>
                    <a:pt x="320055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912"/>
                  </a:lnTo>
                  <a:lnTo>
                    <a:pt x="34817" y="182944"/>
                  </a:lnTo>
                  <a:lnTo>
                    <a:pt x="16941" y="226279"/>
                  </a:lnTo>
                  <a:lnTo>
                    <a:pt x="5237" y="272317"/>
                  </a:lnTo>
                  <a:lnTo>
                    <a:pt x="0" y="320458"/>
                  </a:lnTo>
                  <a:lnTo>
                    <a:pt x="301309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0055" y="0"/>
                  </a:moveTo>
                  <a:lnTo>
                    <a:pt x="270426" y="5244"/>
                  </a:lnTo>
                  <a:lnTo>
                    <a:pt x="223511" y="16963"/>
                  </a:lnTo>
                  <a:lnTo>
                    <a:pt x="179763" y="34861"/>
                  </a:lnTo>
                  <a:lnTo>
                    <a:pt x="139634" y="58643"/>
                  </a:lnTo>
                  <a:lnTo>
                    <a:pt x="103578" y="88014"/>
                  </a:lnTo>
                  <a:lnTo>
                    <a:pt x="320055" y="301582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46411" y="4247362"/>
              <a:ext cx="486409" cy="666750"/>
            </a:xfrm>
            <a:custGeom>
              <a:avLst/>
              <a:gdLst/>
              <a:ahLst/>
              <a:cxnLst/>
              <a:rect l="l" t="t" r="r" b="b"/>
              <a:pathLst>
                <a:path w="486409" h="666750">
                  <a:moveTo>
                    <a:pt x="232143" y="304761"/>
                  </a:moveTo>
                  <a:lnTo>
                    <a:pt x="15671" y="91186"/>
                  </a:lnTo>
                  <a:lnTo>
                    <a:pt x="9423" y="97447"/>
                  </a:lnTo>
                  <a:lnTo>
                    <a:pt x="6248" y="103708"/>
                  </a:lnTo>
                  <a:lnTo>
                    <a:pt x="0" y="109956"/>
                  </a:lnTo>
                  <a:lnTo>
                    <a:pt x="213398" y="323634"/>
                  </a:lnTo>
                  <a:lnTo>
                    <a:pt x="232143" y="323634"/>
                  </a:lnTo>
                  <a:lnTo>
                    <a:pt x="232143" y="304761"/>
                  </a:lnTo>
                  <a:close/>
                </a:path>
                <a:path w="486409" h="666750">
                  <a:moveTo>
                    <a:pt x="257251" y="367639"/>
                  </a:moveTo>
                  <a:lnTo>
                    <a:pt x="238506" y="348767"/>
                  </a:lnTo>
                  <a:lnTo>
                    <a:pt x="232143" y="348767"/>
                  </a:lnTo>
                  <a:lnTo>
                    <a:pt x="232143" y="666153"/>
                  </a:lnTo>
                  <a:lnTo>
                    <a:pt x="257251" y="666153"/>
                  </a:lnTo>
                  <a:lnTo>
                    <a:pt x="257251" y="367639"/>
                  </a:lnTo>
                  <a:close/>
                </a:path>
                <a:path w="486409" h="666750">
                  <a:moveTo>
                    <a:pt x="257251" y="3175"/>
                  </a:moveTo>
                  <a:lnTo>
                    <a:pt x="251002" y="0"/>
                  </a:lnTo>
                  <a:lnTo>
                    <a:pt x="235331" y="0"/>
                  </a:lnTo>
                  <a:lnTo>
                    <a:pt x="232143" y="3175"/>
                  </a:lnTo>
                  <a:lnTo>
                    <a:pt x="232143" y="304761"/>
                  </a:lnTo>
                  <a:lnTo>
                    <a:pt x="257251" y="329996"/>
                  </a:lnTo>
                  <a:lnTo>
                    <a:pt x="257251" y="3175"/>
                  </a:lnTo>
                  <a:close/>
                </a:path>
                <a:path w="486409" h="666750">
                  <a:moveTo>
                    <a:pt x="486333" y="559257"/>
                  </a:moveTo>
                  <a:lnTo>
                    <a:pt x="257251" y="329996"/>
                  </a:lnTo>
                  <a:lnTo>
                    <a:pt x="257251" y="367639"/>
                  </a:lnTo>
                  <a:lnTo>
                    <a:pt x="467588" y="578129"/>
                  </a:lnTo>
                  <a:lnTo>
                    <a:pt x="486333" y="55925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78566" y="4552221"/>
              <a:ext cx="25400" cy="62865"/>
            </a:xfrm>
            <a:custGeom>
              <a:avLst/>
              <a:gdLst/>
              <a:ahLst/>
              <a:cxnLst/>
              <a:rect l="l" t="t" r="r" b="b"/>
              <a:pathLst>
                <a:path w="25400" h="62864">
                  <a:moveTo>
                    <a:pt x="0" y="0"/>
                  </a:moveTo>
                  <a:lnTo>
                    <a:pt x="0" y="18769"/>
                  </a:lnTo>
                  <a:lnTo>
                    <a:pt x="12603" y="18769"/>
                  </a:lnTo>
                  <a:lnTo>
                    <a:pt x="12603" y="43901"/>
                  </a:lnTo>
                  <a:lnTo>
                    <a:pt x="6354" y="43901"/>
                  </a:lnTo>
                  <a:lnTo>
                    <a:pt x="25100" y="62776"/>
                  </a:lnTo>
                  <a:lnTo>
                    <a:pt x="25100" y="25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58510" y="4570991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01309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18875"/>
                  </a:lnTo>
                  <a:lnTo>
                    <a:pt x="30130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59809" y="45709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57" y="0"/>
                  </a:moveTo>
                  <a:lnTo>
                    <a:pt x="0" y="0"/>
                  </a:lnTo>
                  <a:lnTo>
                    <a:pt x="18757" y="18872"/>
                  </a:lnTo>
                  <a:lnTo>
                    <a:pt x="18757" y="0"/>
                  </a:lnTo>
                  <a:close/>
                </a:path>
                <a:path w="25400" h="25400">
                  <a:moveTo>
                    <a:pt x="25107" y="25133"/>
                  </a:moveTo>
                  <a:lnTo>
                    <a:pt x="18757" y="18872"/>
                  </a:lnTo>
                  <a:lnTo>
                    <a:pt x="18757" y="25133"/>
                  </a:lnTo>
                  <a:lnTo>
                    <a:pt x="25107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78566" y="457099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03" y="0"/>
                  </a:moveTo>
                  <a:lnTo>
                    <a:pt x="0" y="0"/>
                  </a:lnTo>
                  <a:lnTo>
                    <a:pt x="0" y="18875"/>
                  </a:lnTo>
                  <a:lnTo>
                    <a:pt x="6354" y="25131"/>
                  </a:lnTo>
                  <a:lnTo>
                    <a:pt x="12603" y="2513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83611" y="4275664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290" y="2258537"/>
              <a:ext cx="665480" cy="663575"/>
            </a:xfrm>
            <a:custGeom>
              <a:avLst/>
              <a:gdLst/>
              <a:ahLst/>
              <a:cxnLst/>
              <a:rect l="l" t="t" r="r" b="b"/>
              <a:pathLst>
                <a:path w="665480" h="663575">
                  <a:moveTo>
                    <a:pt x="320055" y="361284"/>
                  </a:moveTo>
                  <a:lnTo>
                    <a:pt x="106649" y="574958"/>
                  </a:lnTo>
                  <a:lnTo>
                    <a:pt x="142732" y="604329"/>
                  </a:lnTo>
                  <a:lnTo>
                    <a:pt x="182714" y="628112"/>
                  </a:lnTo>
                  <a:lnTo>
                    <a:pt x="225995" y="646010"/>
                  </a:lnTo>
                  <a:lnTo>
                    <a:pt x="271975" y="657729"/>
                  </a:lnTo>
                  <a:lnTo>
                    <a:pt x="320055" y="662973"/>
                  </a:lnTo>
                  <a:lnTo>
                    <a:pt x="320055" y="361284"/>
                  </a:lnTo>
                  <a:close/>
                </a:path>
                <a:path w="665480" h="663575">
                  <a:moveTo>
                    <a:pt x="320055" y="0"/>
                  </a:moveTo>
                  <a:lnTo>
                    <a:pt x="272999" y="5130"/>
                  </a:lnTo>
                  <a:lnTo>
                    <a:pt x="228006" y="16780"/>
                  </a:lnTo>
                  <a:lnTo>
                    <a:pt x="185586" y="34451"/>
                  </a:lnTo>
                  <a:lnTo>
                    <a:pt x="146250" y="57648"/>
                  </a:lnTo>
                  <a:lnTo>
                    <a:pt x="110505" y="85875"/>
                  </a:lnTo>
                  <a:lnTo>
                    <a:pt x="78862" y="118636"/>
                  </a:lnTo>
                  <a:lnTo>
                    <a:pt x="51830" y="155434"/>
                  </a:lnTo>
                  <a:lnTo>
                    <a:pt x="29918" y="195774"/>
                  </a:lnTo>
                  <a:lnTo>
                    <a:pt x="13636" y="239158"/>
                  </a:lnTo>
                  <a:lnTo>
                    <a:pt x="3494" y="285091"/>
                  </a:lnTo>
                  <a:lnTo>
                    <a:pt x="0" y="333077"/>
                  </a:lnTo>
                  <a:lnTo>
                    <a:pt x="4042" y="383420"/>
                  </a:lnTo>
                  <a:lnTo>
                    <a:pt x="15765" y="431945"/>
                  </a:lnTo>
                  <a:lnTo>
                    <a:pt x="34566" y="477600"/>
                  </a:lnTo>
                  <a:lnTo>
                    <a:pt x="59837" y="519330"/>
                  </a:lnTo>
                  <a:lnTo>
                    <a:pt x="90975" y="556083"/>
                  </a:lnTo>
                  <a:lnTo>
                    <a:pt x="320055" y="326714"/>
                  </a:lnTo>
                  <a:lnTo>
                    <a:pt x="320055" y="0"/>
                  </a:lnTo>
                  <a:close/>
                </a:path>
                <a:path w="665480" h="663575">
                  <a:moveTo>
                    <a:pt x="665211" y="345590"/>
                  </a:moveTo>
                  <a:lnTo>
                    <a:pt x="345156" y="345590"/>
                  </a:lnTo>
                  <a:lnTo>
                    <a:pt x="345156" y="662973"/>
                  </a:lnTo>
                  <a:lnTo>
                    <a:pt x="391379" y="658043"/>
                  </a:lnTo>
                  <a:lnTo>
                    <a:pt x="435576" y="647014"/>
                  </a:lnTo>
                  <a:lnTo>
                    <a:pt x="477281" y="630326"/>
                  </a:lnTo>
                  <a:lnTo>
                    <a:pt x="516027" y="608414"/>
                  </a:lnTo>
                  <a:lnTo>
                    <a:pt x="551347" y="581719"/>
                  </a:lnTo>
                  <a:lnTo>
                    <a:pt x="582775" y="550676"/>
                  </a:lnTo>
                  <a:lnTo>
                    <a:pt x="609845" y="515725"/>
                  </a:lnTo>
                  <a:lnTo>
                    <a:pt x="632090" y="477303"/>
                  </a:lnTo>
                  <a:lnTo>
                    <a:pt x="649044" y="435848"/>
                  </a:lnTo>
                  <a:lnTo>
                    <a:pt x="660240" y="391798"/>
                  </a:lnTo>
                  <a:lnTo>
                    <a:pt x="665211" y="345590"/>
                  </a:lnTo>
                  <a:close/>
                </a:path>
                <a:path w="665480" h="663575">
                  <a:moveTo>
                    <a:pt x="345156" y="0"/>
                  </a:moveTo>
                  <a:lnTo>
                    <a:pt x="345156" y="320458"/>
                  </a:lnTo>
                  <a:lnTo>
                    <a:pt x="665211" y="320458"/>
                  </a:lnTo>
                  <a:lnTo>
                    <a:pt x="660240" y="274176"/>
                  </a:lnTo>
                  <a:lnTo>
                    <a:pt x="649044" y="229923"/>
                  </a:lnTo>
                  <a:lnTo>
                    <a:pt x="632090" y="188166"/>
                  </a:lnTo>
                  <a:lnTo>
                    <a:pt x="609845" y="149372"/>
                  </a:lnTo>
                  <a:lnTo>
                    <a:pt x="582775" y="114007"/>
                  </a:lnTo>
                  <a:lnTo>
                    <a:pt x="551347" y="82539"/>
                  </a:lnTo>
                  <a:lnTo>
                    <a:pt x="516027" y="55435"/>
                  </a:lnTo>
                  <a:lnTo>
                    <a:pt x="477281" y="33162"/>
                  </a:lnTo>
                  <a:lnTo>
                    <a:pt x="435576" y="16187"/>
                  </a:lnTo>
                  <a:lnTo>
                    <a:pt x="391379" y="4977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2345" y="2258537"/>
              <a:ext cx="25400" cy="663575"/>
            </a:xfrm>
            <a:custGeom>
              <a:avLst/>
              <a:gdLst/>
              <a:ahLst/>
              <a:cxnLst/>
              <a:rect l="l" t="t" r="r" b="b"/>
              <a:pathLst>
                <a:path w="25400" h="663575">
                  <a:moveTo>
                    <a:pt x="25100" y="345590"/>
                  </a:moveTo>
                  <a:lnTo>
                    <a:pt x="18851" y="345590"/>
                  </a:lnTo>
                  <a:lnTo>
                    <a:pt x="0" y="361284"/>
                  </a:lnTo>
                  <a:lnTo>
                    <a:pt x="0" y="662973"/>
                  </a:lnTo>
                  <a:lnTo>
                    <a:pt x="25100" y="662973"/>
                  </a:lnTo>
                  <a:lnTo>
                    <a:pt x="25100" y="345590"/>
                  </a:lnTo>
                  <a:close/>
                </a:path>
                <a:path w="25400" h="663575">
                  <a:moveTo>
                    <a:pt x="12603" y="323639"/>
                  </a:moveTo>
                  <a:lnTo>
                    <a:pt x="3177" y="323639"/>
                  </a:lnTo>
                  <a:lnTo>
                    <a:pt x="12603" y="333077"/>
                  </a:lnTo>
                  <a:lnTo>
                    <a:pt x="12603" y="323639"/>
                  </a:lnTo>
                  <a:close/>
                </a:path>
                <a:path w="25400" h="663575">
                  <a:moveTo>
                    <a:pt x="25100" y="0"/>
                  </a:moveTo>
                  <a:lnTo>
                    <a:pt x="0" y="0"/>
                  </a:lnTo>
                  <a:lnTo>
                    <a:pt x="0" y="326714"/>
                  </a:lnTo>
                  <a:lnTo>
                    <a:pt x="3177" y="323639"/>
                  </a:lnTo>
                  <a:lnTo>
                    <a:pt x="12603" y="323639"/>
                  </a:lnTo>
                  <a:lnTo>
                    <a:pt x="12603" y="320458"/>
                  </a:lnTo>
                  <a:lnTo>
                    <a:pt x="25100" y="320458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3265" y="2582176"/>
              <a:ext cx="247931" cy="251319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5706" y="627825"/>
            <a:ext cx="3778182" cy="470359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460462" y="2283669"/>
            <a:ext cx="637540" cy="612775"/>
            <a:chOff x="2460462" y="2283669"/>
            <a:chExt cx="637540" cy="612775"/>
          </a:xfrm>
        </p:grpSpPr>
        <p:sp>
          <p:nvSpPr>
            <p:cNvPr id="45" name="object 45"/>
            <p:cNvSpPr/>
            <p:nvPr/>
          </p:nvSpPr>
          <p:spPr>
            <a:xfrm>
              <a:off x="2777446" y="2578995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2005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64949" y="257899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497" y="0"/>
                  </a:moveTo>
                  <a:lnTo>
                    <a:pt x="0" y="0"/>
                  </a:lnTo>
                  <a:lnTo>
                    <a:pt x="0" y="12618"/>
                  </a:lnTo>
                  <a:lnTo>
                    <a:pt x="9319" y="18875"/>
                  </a:lnTo>
                  <a:lnTo>
                    <a:pt x="6248" y="25131"/>
                  </a:lnTo>
                  <a:lnTo>
                    <a:pt x="12497" y="25131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4949" y="2591614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0"/>
                  </a:moveTo>
                  <a:lnTo>
                    <a:pt x="0" y="12512"/>
                  </a:lnTo>
                  <a:lnTo>
                    <a:pt x="6248" y="12512"/>
                  </a:lnTo>
                  <a:lnTo>
                    <a:pt x="9319" y="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0462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41"/>
                  </a:lnTo>
                  <a:lnTo>
                    <a:pt x="207750" y="15738"/>
                  </a:lnTo>
                  <a:lnTo>
                    <a:pt x="163988" y="34449"/>
                  </a:lnTo>
                  <a:lnTo>
                    <a:pt x="124103" y="59532"/>
                  </a:lnTo>
                  <a:lnTo>
                    <a:pt x="88698" y="90347"/>
                  </a:lnTo>
                  <a:lnTo>
                    <a:pt x="58376" y="126252"/>
                  </a:lnTo>
                  <a:lnTo>
                    <a:pt x="33742" y="166606"/>
                  </a:lnTo>
                  <a:lnTo>
                    <a:pt x="15399" y="210767"/>
                  </a:lnTo>
                  <a:lnTo>
                    <a:pt x="3950" y="258093"/>
                  </a:lnTo>
                  <a:lnTo>
                    <a:pt x="0" y="307945"/>
                  </a:lnTo>
                  <a:lnTo>
                    <a:pt x="3950" y="356934"/>
                  </a:lnTo>
                  <a:lnTo>
                    <a:pt x="15399" y="403571"/>
                  </a:lnTo>
                  <a:lnTo>
                    <a:pt x="33742" y="447194"/>
                  </a:lnTo>
                  <a:lnTo>
                    <a:pt x="58376" y="487144"/>
                  </a:lnTo>
                  <a:lnTo>
                    <a:pt x="88698" y="522759"/>
                  </a:lnTo>
                  <a:lnTo>
                    <a:pt x="124103" y="553380"/>
                  </a:lnTo>
                  <a:lnTo>
                    <a:pt x="163988" y="578346"/>
                  </a:lnTo>
                  <a:lnTo>
                    <a:pt x="207750" y="596996"/>
                  </a:lnTo>
                  <a:lnTo>
                    <a:pt x="254784" y="608671"/>
                  </a:lnTo>
                  <a:lnTo>
                    <a:pt x="304487" y="612709"/>
                  </a:lnTo>
                  <a:lnTo>
                    <a:pt x="354273" y="608671"/>
                  </a:lnTo>
                  <a:lnTo>
                    <a:pt x="401532" y="596996"/>
                  </a:lnTo>
                  <a:lnTo>
                    <a:pt x="445626" y="578346"/>
                  </a:lnTo>
                  <a:lnTo>
                    <a:pt x="485914" y="553380"/>
                  </a:lnTo>
                  <a:lnTo>
                    <a:pt x="521758" y="522759"/>
                  </a:lnTo>
                  <a:lnTo>
                    <a:pt x="552519" y="487144"/>
                  </a:lnTo>
                  <a:lnTo>
                    <a:pt x="577556" y="447194"/>
                  </a:lnTo>
                  <a:lnTo>
                    <a:pt x="596232" y="403571"/>
                  </a:lnTo>
                  <a:lnTo>
                    <a:pt x="607906" y="356934"/>
                  </a:lnTo>
                  <a:lnTo>
                    <a:pt x="611939" y="307945"/>
                  </a:lnTo>
                  <a:lnTo>
                    <a:pt x="608598" y="262531"/>
                  </a:lnTo>
                  <a:lnTo>
                    <a:pt x="598894" y="219155"/>
                  </a:lnTo>
                  <a:lnTo>
                    <a:pt x="583307" y="178299"/>
                  </a:lnTo>
                  <a:lnTo>
                    <a:pt x="562319" y="140445"/>
                  </a:lnTo>
                  <a:lnTo>
                    <a:pt x="536409" y="106075"/>
                  </a:lnTo>
                  <a:lnTo>
                    <a:pt x="506057" y="75671"/>
                  </a:lnTo>
                  <a:lnTo>
                    <a:pt x="471744" y="49714"/>
                  </a:lnTo>
                  <a:lnTo>
                    <a:pt x="433950" y="28687"/>
                  </a:lnTo>
                  <a:lnTo>
                    <a:pt x="393156" y="13071"/>
                  </a:lnTo>
                  <a:lnTo>
                    <a:pt x="349841" y="3348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269017" y="2258537"/>
            <a:ext cx="662305" cy="663575"/>
            <a:chOff x="8269017" y="2258537"/>
            <a:chExt cx="662305" cy="663575"/>
          </a:xfrm>
        </p:grpSpPr>
        <p:sp>
          <p:nvSpPr>
            <p:cNvPr id="50" name="object 50"/>
            <p:cNvSpPr/>
            <p:nvPr/>
          </p:nvSpPr>
          <p:spPr>
            <a:xfrm>
              <a:off x="8269017" y="2258537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26304" y="345590"/>
                  </a:moveTo>
                  <a:lnTo>
                    <a:pt x="0" y="345590"/>
                  </a:lnTo>
                  <a:lnTo>
                    <a:pt x="5050" y="392634"/>
                  </a:lnTo>
                  <a:lnTo>
                    <a:pt x="16482" y="437487"/>
                  </a:lnTo>
                  <a:lnTo>
                    <a:pt x="33828" y="479666"/>
                  </a:lnTo>
                  <a:lnTo>
                    <a:pt x="56621" y="518690"/>
                  </a:lnTo>
                  <a:lnTo>
                    <a:pt x="84395" y="554075"/>
                  </a:lnTo>
                  <a:lnTo>
                    <a:pt x="116682" y="585340"/>
                  </a:lnTo>
                  <a:lnTo>
                    <a:pt x="153017" y="612002"/>
                  </a:lnTo>
                  <a:lnTo>
                    <a:pt x="192930" y="633578"/>
                  </a:lnTo>
                  <a:lnTo>
                    <a:pt x="235957" y="649587"/>
                  </a:lnTo>
                  <a:lnTo>
                    <a:pt x="281630" y="659546"/>
                  </a:lnTo>
                  <a:lnTo>
                    <a:pt x="329481" y="662973"/>
                  </a:lnTo>
                  <a:lnTo>
                    <a:pt x="381006" y="659245"/>
                  </a:lnTo>
                  <a:lnTo>
                    <a:pt x="429801" y="648270"/>
                  </a:lnTo>
                  <a:lnTo>
                    <a:pt x="475424" y="630356"/>
                  </a:lnTo>
                  <a:lnTo>
                    <a:pt x="517432" y="605816"/>
                  </a:lnTo>
                  <a:lnTo>
                    <a:pt x="555384" y="574958"/>
                  </a:lnTo>
                  <a:lnTo>
                    <a:pt x="326304" y="345590"/>
                  </a:lnTo>
                  <a:close/>
                </a:path>
                <a:path w="662304" h="663575">
                  <a:moveTo>
                    <a:pt x="662140" y="345590"/>
                  </a:moveTo>
                  <a:lnTo>
                    <a:pt x="360830" y="345590"/>
                  </a:lnTo>
                  <a:lnTo>
                    <a:pt x="574236" y="556083"/>
                  </a:lnTo>
                  <a:lnTo>
                    <a:pt x="602350" y="520337"/>
                  </a:lnTo>
                  <a:lnTo>
                    <a:pt x="625950" y="481119"/>
                  </a:lnTo>
                  <a:lnTo>
                    <a:pt x="644283" y="438725"/>
                  </a:lnTo>
                  <a:lnTo>
                    <a:pt x="656597" y="393450"/>
                  </a:lnTo>
                  <a:lnTo>
                    <a:pt x="662140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606"/>
                  </a:lnTo>
                  <a:lnTo>
                    <a:pt x="34817" y="182028"/>
                  </a:lnTo>
                  <a:lnTo>
                    <a:pt x="16941" y="224905"/>
                  </a:lnTo>
                  <a:lnTo>
                    <a:pt x="5237" y="271096"/>
                  </a:lnTo>
                  <a:lnTo>
                    <a:pt x="0" y="320458"/>
                  </a:lnTo>
                  <a:lnTo>
                    <a:pt x="301203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9481" y="0"/>
                  </a:moveTo>
                  <a:lnTo>
                    <a:pt x="279176" y="4022"/>
                  </a:lnTo>
                  <a:lnTo>
                    <a:pt x="230534" y="15588"/>
                  </a:lnTo>
                  <a:lnTo>
                    <a:pt x="184453" y="33945"/>
                  </a:lnTo>
                  <a:lnTo>
                    <a:pt x="141835" y="58338"/>
                  </a:lnTo>
                  <a:lnTo>
                    <a:pt x="103578" y="88014"/>
                  </a:lnTo>
                  <a:lnTo>
                    <a:pt x="335730" y="320458"/>
                  </a:lnTo>
                  <a:lnTo>
                    <a:pt x="662140" y="320458"/>
                  </a:lnTo>
                  <a:lnTo>
                    <a:pt x="657015" y="272625"/>
                  </a:lnTo>
                  <a:lnTo>
                    <a:pt x="645381" y="227131"/>
                  </a:lnTo>
                  <a:lnTo>
                    <a:pt x="627732" y="184443"/>
                  </a:lnTo>
                  <a:lnTo>
                    <a:pt x="604564" y="145028"/>
                  </a:lnTo>
                  <a:lnTo>
                    <a:pt x="576372" y="109353"/>
                  </a:lnTo>
                  <a:lnTo>
                    <a:pt x="543652" y="77886"/>
                  </a:lnTo>
                  <a:lnTo>
                    <a:pt x="506900" y="51092"/>
                  </a:lnTo>
                  <a:lnTo>
                    <a:pt x="466612" y="29440"/>
                  </a:lnTo>
                  <a:lnTo>
                    <a:pt x="423282" y="13395"/>
                  </a:lnTo>
                  <a:lnTo>
                    <a:pt x="377407" y="3426"/>
                  </a:lnTo>
                  <a:lnTo>
                    <a:pt x="32948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69008" y="2346553"/>
              <a:ext cx="662305" cy="487045"/>
            </a:xfrm>
            <a:custGeom>
              <a:avLst/>
              <a:gdLst/>
              <a:ahLst/>
              <a:cxnLst/>
              <a:rect l="l" t="t" r="r" b="b"/>
              <a:pathLst>
                <a:path w="662304" h="487044">
                  <a:moveTo>
                    <a:pt x="326313" y="257581"/>
                  </a:moveTo>
                  <a:lnTo>
                    <a:pt x="301205" y="232448"/>
                  </a:lnTo>
                  <a:lnTo>
                    <a:pt x="0" y="232448"/>
                  </a:lnTo>
                  <a:lnTo>
                    <a:pt x="0" y="257581"/>
                  </a:lnTo>
                  <a:lnTo>
                    <a:pt x="326313" y="257581"/>
                  </a:lnTo>
                  <a:close/>
                </a:path>
                <a:path w="662304" h="487044">
                  <a:moveTo>
                    <a:pt x="335737" y="232448"/>
                  </a:moveTo>
                  <a:lnTo>
                    <a:pt x="103581" y="0"/>
                  </a:lnTo>
                  <a:lnTo>
                    <a:pt x="97231" y="6261"/>
                  </a:lnTo>
                  <a:lnTo>
                    <a:pt x="94157" y="12522"/>
                  </a:lnTo>
                  <a:lnTo>
                    <a:pt x="87909" y="18770"/>
                  </a:lnTo>
                  <a:lnTo>
                    <a:pt x="301205" y="232448"/>
                  </a:lnTo>
                  <a:lnTo>
                    <a:pt x="335737" y="232448"/>
                  </a:lnTo>
                  <a:close/>
                </a:path>
                <a:path w="662304" h="487044">
                  <a:moveTo>
                    <a:pt x="574243" y="468071"/>
                  </a:moveTo>
                  <a:lnTo>
                    <a:pt x="360832" y="257581"/>
                  </a:lnTo>
                  <a:lnTo>
                    <a:pt x="326313" y="257581"/>
                  </a:lnTo>
                  <a:lnTo>
                    <a:pt x="555383" y="486943"/>
                  </a:lnTo>
                  <a:lnTo>
                    <a:pt x="564857" y="477545"/>
                  </a:lnTo>
                  <a:lnTo>
                    <a:pt x="574243" y="468071"/>
                  </a:lnTo>
                  <a:close/>
                </a:path>
                <a:path w="662304" h="487044">
                  <a:moveTo>
                    <a:pt x="662139" y="232448"/>
                  </a:moveTo>
                  <a:lnTo>
                    <a:pt x="335737" y="232448"/>
                  </a:lnTo>
                  <a:lnTo>
                    <a:pt x="360832" y="257581"/>
                  </a:lnTo>
                  <a:lnTo>
                    <a:pt x="662139" y="257581"/>
                  </a:lnTo>
                  <a:lnTo>
                    <a:pt x="662139" y="232448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0222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90" h="25400">
                  <a:moveTo>
                    <a:pt x="34526" y="0"/>
                  </a:moveTo>
                  <a:lnTo>
                    <a:pt x="0" y="0"/>
                  </a:lnTo>
                  <a:lnTo>
                    <a:pt x="25100" y="25131"/>
                  </a:lnTo>
                  <a:lnTo>
                    <a:pt x="59626" y="25131"/>
                  </a:lnTo>
                  <a:lnTo>
                    <a:pt x="345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4118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4381" y="0"/>
                  </a:moveTo>
                  <a:lnTo>
                    <a:pt x="254681" y="4041"/>
                  </a:lnTo>
                  <a:lnTo>
                    <a:pt x="207655" y="15738"/>
                  </a:lnTo>
                  <a:lnTo>
                    <a:pt x="163905" y="34449"/>
                  </a:lnTo>
                  <a:lnTo>
                    <a:pt x="124035" y="59532"/>
                  </a:lnTo>
                  <a:lnTo>
                    <a:pt x="88645" y="90347"/>
                  </a:lnTo>
                  <a:lnTo>
                    <a:pt x="58339" y="126252"/>
                  </a:lnTo>
                  <a:lnTo>
                    <a:pt x="33719" y="166606"/>
                  </a:lnTo>
                  <a:lnTo>
                    <a:pt x="15388" y="210767"/>
                  </a:lnTo>
                  <a:lnTo>
                    <a:pt x="3947" y="258093"/>
                  </a:lnTo>
                  <a:lnTo>
                    <a:pt x="0" y="307945"/>
                  </a:lnTo>
                  <a:lnTo>
                    <a:pt x="3947" y="356934"/>
                  </a:lnTo>
                  <a:lnTo>
                    <a:pt x="15388" y="403571"/>
                  </a:lnTo>
                  <a:lnTo>
                    <a:pt x="33719" y="447194"/>
                  </a:lnTo>
                  <a:lnTo>
                    <a:pt x="58339" y="487144"/>
                  </a:lnTo>
                  <a:lnTo>
                    <a:pt x="88645" y="522759"/>
                  </a:lnTo>
                  <a:lnTo>
                    <a:pt x="124035" y="553380"/>
                  </a:lnTo>
                  <a:lnTo>
                    <a:pt x="163905" y="578346"/>
                  </a:lnTo>
                  <a:lnTo>
                    <a:pt x="207655" y="596996"/>
                  </a:lnTo>
                  <a:lnTo>
                    <a:pt x="254681" y="608671"/>
                  </a:lnTo>
                  <a:lnTo>
                    <a:pt x="304381" y="612709"/>
                  </a:lnTo>
                  <a:lnTo>
                    <a:pt x="354170" y="608671"/>
                  </a:lnTo>
                  <a:lnTo>
                    <a:pt x="401437" y="596996"/>
                  </a:lnTo>
                  <a:lnTo>
                    <a:pt x="445543" y="578346"/>
                  </a:lnTo>
                  <a:lnTo>
                    <a:pt x="485845" y="553380"/>
                  </a:lnTo>
                  <a:lnTo>
                    <a:pt x="521705" y="522759"/>
                  </a:lnTo>
                  <a:lnTo>
                    <a:pt x="552481" y="487144"/>
                  </a:lnTo>
                  <a:lnTo>
                    <a:pt x="577533" y="447194"/>
                  </a:lnTo>
                  <a:lnTo>
                    <a:pt x="596221" y="403571"/>
                  </a:lnTo>
                  <a:lnTo>
                    <a:pt x="607903" y="356934"/>
                  </a:lnTo>
                  <a:lnTo>
                    <a:pt x="611939" y="307945"/>
                  </a:lnTo>
                  <a:lnTo>
                    <a:pt x="608595" y="262531"/>
                  </a:lnTo>
                  <a:lnTo>
                    <a:pt x="598885" y="219155"/>
                  </a:lnTo>
                  <a:lnTo>
                    <a:pt x="583288" y="178299"/>
                  </a:lnTo>
                  <a:lnTo>
                    <a:pt x="562287" y="140445"/>
                  </a:lnTo>
                  <a:lnTo>
                    <a:pt x="536363" y="106075"/>
                  </a:lnTo>
                  <a:lnTo>
                    <a:pt x="505997" y="75671"/>
                  </a:lnTo>
                  <a:lnTo>
                    <a:pt x="471670" y="49714"/>
                  </a:lnTo>
                  <a:lnTo>
                    <a:pt x="433864" y="28687"/>
                  </a:lnTo>
                  <a:lnTo>
                    <a:pt x="393059" y="13071"/>
                  </a:lnTo>
                  <a:lnTo>
                    <a:pt x="349738" y="3348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432290" y="565049"/>
            <a:ext cx="665480" cy="662940"/>
            <a:chOff x="2432290" y="565049"/>
            <a:chExt cx="665480" cy="662940"/>
          </a:xfrm>
        </p:grpSpPr>
        <p:sp>
          <p:nvSpPr>
            <p:cNvPr id="55" name="object 55"/>
            <p:cNvSpPr/>
            <p:nvPr/>
          </p:nvSpPr>
          <p:spPr>
            <a:xfrm>
              <a:off x="2432290" y="565049"/>
              <a:ext cx="665480" cy="662940"/>
            </a:xfrm>
            <a:custGeom>
              <a:avLst/>
              <a:gdLst/>
              <a:ahLst/>
              <a:cxnLst/>
              <a:rect l="l" t="t" r="r" b="b"/>
              <a:pathLst>
                <a:path w="665480" h="662940">
                  <a:moveTo>
                    <a:pt x="320055" y="0"/>
                  </a:moveTo>
                  <a:lnTo>
                    <a:pt x="272999" y="5128"/>
                  </a:lnTo>
                  <a:lnTo>
                    <a:pt x="228006" y="16770"/>
                  </a:lnTo>
                  <a:lnTo>
                    <a:pt x="185586" y="34432"/>
                  </a:lnTo>
                  <a:lnTo>
                    <a:pt x="146250" y="57616"/>
                  </a:lnTo>
                  <a:lnTo>
                    <a:pt x="110505" y="85830"/>
                  </a:lnTo>
                  <a:lnTo>
                    <a:pt x="78862" y="118576"/>
                  </a:lnTo>
                  <a:lnTo>
                    <a:pt x="51830" y="155360"/>
                  </a:lnTo>
                  <a:lnTo>
                    <a:pt x="29918" y="195687"/>
                  </a:lnTo>
                  <a:lnTo>
                    <a:pt x="13636" y="239061"/>
                  </a:lnTo>
                  <a:lnTo>
                    <a:pt x="3494" y="284988"/>
                  </a:lnTo>
                  <a:lnTo>
                    <a:pt x="0" y="332971"/>
                  </a:lnTo>
                  <a:lnTo>
                    <a:pt x="3494" y="380189"/>
                  </a:lnTo>
                  <a:lnTo>
                    <a:pt x="13636" y="425490"/>
                  </a:lnTo>
                  <a:lnTo>
                    <a:pt x="29918" y="468363"/>
                  </a:lnTo>
                  <a:lnTo>
                    <a:pt x="51830" y="508299"/>
                  </a:lnTo>
                  <a:lnTo>
                    <a:pt x="78862" y="544790"/>
                  </a:lnTo>
                  <a:lnTo>
                    <a:pt x="110505" y="577326"/>
                  </a:lnTo>
                  <a:lnTo>
                    <a:pt x="146250" y="605398"/>
                  </a:lnTo>
                  <a:lnTo>
                    <a:pt x="185586" y="628497"/>
                  </a:lnTo>
                  <a:lnTo>
                    <a:pt x="228006" y="646115"/>
                  </a:lnTo>
                  <a:lnTo>
                    <a:pt x="272999" y="657741"/>
                  </a:lnTo>
                  <a:lnTo>
                    <a:pt x="320055" y="662867"/>
                  </a:lnTo>
                  <a:lnTo>
                    <a:pt x="320055" y="0"/>
                  </a:lnTo>
                  <a:close/>
                </a:path>
                <a:path w="665480" h="662940">
                  <a:moveTo>
                    <a:pt x="345156" y="0"/>
                  </a:moveTo>
                  <a:lnTo>
                    <a:pt x="345156" y="662867"/>
                  </a:lnTo>
                  <a:lnTo>
                    <a:pt x="392212" y="657741"/>
                  </a:lnTo>
                  <a:lnTo>
                    <a:pt x="437205" y="646115"/>
                  </a:lnTo>
                  <a:lnTo>
                    <a:pt x="479624" y="628497"/>
                  </a:lnTo>
                  <a:lnTo>
                    <a:pt x="518961" y="605398"/>
                  </a:lnTo>
                  <a:lnTo>
                    <a:pt x="554706" y="577326"/>
                  </a:lnTo>
                  <a:lnTo>
                    <a:pt x="586349" y="544790"/>
                  </a:lnTo>
                  <a:lnTo>
                    <a:pt x="613381" y="508299"/>
                  </a:lnTo>
                  <a:lnTo>
                    <a:pt x="635293" y="468363"/>
                  </a:lnTo>
                  <a:lnTo>
                    <a:pt x="651574" y="425490"/>
                  </a:lnTo>
                  <a:lnTo>
                    <a:pt x="661717" y="380189"/>
                  </a:lnTo>
                  <a:lnTo>
                    <a:pt x="665211" y="332971"/>
                  </a:lnTo>
                  <a:lnTo>
                    <a:pt x="661717" y="284988"/>
                  </a:lnTo>
                  <a:lnTo>
                    <a:pt x="651574" y="239061"/>
                  </a:lnTo>
                  <a:lnTo>
                    <a:pt x="635293" y="195687"/>
                  </a:lnTo>
                  <a:lnTo>
                    <a:pt x="613381" y="155360"/>
                  </a:lnTo>
                  <a:lnTo>
                    <a:pt x="586349" y="118576"/>
                  </a:lnTo>
                  <a:lnTo>
                    <a:pt x="554706" y="85830"/>
                  </a:lnTo>
                  <a:lnTo>
                    <a:pt x="518961" y="57616"/>
                  </a:lnTo>
                  <a:lnTo>
                    <a:pt x="479624" y="34432"/>
                  </a:lnTo>
                  <a:lnTo>
                    <a:pt x="437205" y="16770"/>
                  </a:lnTo>
                  <a:lnTo>
                    <a:pt x="392212" y="5128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2345" y="565049"/>
              <a:ext cx="25400" cy="662940"/>
            </a:xfrm>
            <a:custGeom>
              <a:avLst/>
              <a:gdLst/>
              <a:ahLst/>
              <a:cxnLst/>
              <a:rect l="l" t="t" r="r" b="b"/>
              <a:pathLst>
                <a:path w="25400" h="662940">
                  <a:moveTo>
                    <a:pt x="25100" y="0"/>
                  </a:moveTo>
                  <a:lnTo>
                    <a:pt x="12603" y="0"/>
                  </a:lnTo>
                  <a:lnTo>
                    <a:pt x="0" y="0"/>
                  </a:lnTo>
                  <a:lnTo>
                    <a:pt x="0" y="662867"/>
                  </a:lnTo>
                  <a:lnTo>
                    <a:pt x="25100" y="66286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60461" y="590181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38"/>
                  </a:lnTo>
                  <a:lnTo>
                    <a:pt x="207750" y="15727"/>
                  </a:lnTo>
                  <a:lnTo>
                    <a:pt x="163988" y="34426"/>
                  </a:lnTo>
                  <a:lnTo>
                    <a:pt x="124103" y="59495"/>
                  </a:lnTo>
                  <a:lnTo>
                    <a:pt x="88698" y="90294"/>
                  </a:lnTo>
                  <a:lnTo>
                    <a:pt x="58376" y="126183"/>
                  </a:lnTo>
                  <a:lnTo>
                    <a:pt x="33742" y="166522"/>
                  </a:lnTo>
                  <a:lnTo>
                    <a:pt x="15399" y="210672"/>
                  </a:lnTo>
                  <a:lnTo>
                    <a:pt x="3950" y="257990"/>
                  </a:lnTo>
                  <a:lnTo>
                    <a:pt x="0" y="307839"/>
                  </a:lnTo>
                  <a:lnTo>
                    <a:pt x="3950" y="356854"/>
                  </a:lnTo>
                  <a:lnTo>
                    <a:pt x="15399" y="403506"/>
                  </a:lnTo>
                  <a:lnTo>
                    <a:pt x="33742" y="447135"/>
                  </a:lnTo>
                  <a:lnTo>
                    <a:pt x="58376" y="487084"/>
                  </a:lnTo>
                  <a:lnTo>
                    <a:pt x="88698" y="522693"/>
                  </a:lnTo>
                  <a:lnTo>
                    <a:pt x="124103" y="553305"/>
                  </a:lnTo>
                  <a:lnTo>
                    <a:pt x="163988" y="578260"/>
                  </a:lnTo>
                  <a:lnTo>
                    <a:pt x="207750" y="596900"/>
                  </a:lnTo>
                  <a:lnTo>
                    <a:pt x="254784" y="608568"/>
                  </a:lnTo>
                  <a:lnTo>
                    <a:pt x="304487" y="612603"/>
                  </a:lnTo>
                  <a:lnTo>
                    <a:pt x="354273" y="608568"/>
                  </a:lnTo>
                  <a:lnTo>
                    <a:pt x="401532" y="596900"/>
                  </a:lnTo>
                  <a:lnTo>
                    <a:pt x="445626" y="578260"/>
                  </a:lnTo>
                  <a:lnTo>
                    <a:pt x="485914" y="553305"/>
                  </a:lnTo>
                  <a:lnTo>
                    <a:pt x="521758" y="522693"/>
                  </a:lnTo>
                  <a:lnTo>
                    <a:pt x="552519" y="487084"/>
                  </a:lnTo>
                  <a:lnTo>
                    <a:pt x="577556" y="447135"/>
                  </a:lnTo>
                  <a:lnTo>
                    <a:pt x="596232" y="403506"/>
                  </a:lnTo>
                  <a:lnTo>
                    <a:pt x="607906" y="356854"/>
                  </a:lnTo>
                  <a:lnTo>
                    <a:pt x="611939" y="307839"/>
                  </a:lnTo>
                  <a:lnTo>
                    <a:pt x="608598" y="262427"/>
                  </a:lnTo>
                  <a:lnTo>
                    <a:pt x="598894" y="219058"/>
                  </a:lnTo>
                  <a:lnTo>
                    <a:pt x="583307" y="178212"/>
                  </a:lnTo>
                  <a:lnTo>
                    <a:pt x="562319" y="140371"/>
                  </a:lnTo>
                  <a:lnTo>
                    <a:pt x="536409" y="106015"/>
                  </a:lnTo>
                  <a:lnTo>
                    <a:pt x="506057" y="75625"/>
                  </a:lnTo>
                  <a:lnTo>
                    <a:pt x="471744" y="49682"/>
                  </a:lnTo>
                  <a:lnTo>
                    <a:pt x="433950" y="28667"/>
                  </a:lnTo>
                  <a:lnTo>
                    <a:pt x="393156" y="13061"/>
                  </a:lnTo>
                  <a:lnTo>
                    <a:pt x="349841" y="3345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3238245" y="4621479"/>
            <a:ext cx="571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40" dirty="0"/>
              <a:t>Box</a:t>
            </a:r>
            <a:r>
              <a:rPr spc="-25" dirty="0"/>
              <a:t> </a:t>
            </a:r>
            <a:r>
              <a:rPr spc="-5" dirty="0"/>
              <a:t>Model?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1261"/>
            <a:ext cx="7547609" cy="50990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52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Making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up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in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the:</a:t>
            </a:r>
            <a:endParaRPr sz="3200">
              <a:latin typeface="Calibri"/>
              <a:cs typeface="Calibri"/>
            </a:endParaRPr>
          </a:p>
          <a:p>
            <a:pPr marL="815975" marR="818515" lvl="1" indent="-361950">
              <a:lnSpc>
                <a:spcPct val="110000"/>
              </a:lnSpc>
              <a:spcBef>
                <a:spcPts val="3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Border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border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wraps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padding;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it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using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border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related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24464"/>
              </a:buClr>
              <a:buFont typeface="Wingdings"/>
              <a:buChar char=""/>
            </a:pPr>
            <a:endParaRPr sz="3200">
              <a:latin typeface="Calibri"/>
              <a:cs typeface="Calibri"/>
            </a:endParaRPr>
          </a:p>
          <a:p>
            <a:pPr marL="815975" marR="5080" lvl="1" indent="-361950">
              <a:lnSpc>
                <a:spcPct val="110000"/>
              </a:lnSpc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Margin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: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margin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is the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outermost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65" dirty="0">
                <a:solidFill>
                  <a:srgbClr val="224464"/>
                </a:solidFill>
                <a:latin typeface="Calibri"/>
                <a:cs typeface="Calibri"/>
              </a:rPr>
              <a:t>layer,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wrapping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content,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padding,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and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border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whitespace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between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this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other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elements;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it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using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margin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and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related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Parts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of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731252" y="2193023"/>
            <a:ext cx="4460875" cy="3714115"/>
            <a:chOff x="7731252" y="2193023"/>
            <a:chExt cx="4460875" cy="37141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1252" y="2193023"/>
              <a:ext cx="4460747" cy="37139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943" y="2388743"/>
              <a:ext cx="3959987" cy="3143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5919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What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is the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554480" y="1434067"/>
            <a:ext cx="9263380" cy="5363210"/>
            <a:chOff x="1554480" y="1434067"/>
            <a:chExt cx="9263380" cy="53632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480" y="1434067"/>
              <a:ext cx="9262872" cy="53629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679" y="1628940"/>
              <a:ext cx="8692515" cy="47937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6416"/>
            <a:ext cx="7643495" cy="425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standard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model, if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give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a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373380" marR="5080">
              <a:lnSpc>
                <a:spcPct val="105000"/>
              </a:lnSpc>
              <a:spcBef>
                <a:spcPts val="5"/>
              </a:spcBef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inline-size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 a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block-size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(or width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height) 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attributes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this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inline- </a:t>
            </a:r>
            <a:r>
              <a:rPr sz="32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size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block-size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(width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horizontal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languages)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of the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content</a:t>
            </a:r>
            <a:r>
              <a:rPr sz="3200" b="1" spc="-3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373380" marR="47625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padding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border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 then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added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those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dimensions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get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24464"/>
                </a:solidFill>
                <a:latin typeface="Calibri"/>
                <a:cs typeface="Calibri"/>
              </a:rPr>
              <a:t>total</a:t>
            </a:r>
            <a:r>
              <a:rPr sz="32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200" b="1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taken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up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067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The</a:t>
            </a:r>
            <a:r>
              <a:rPr sz="4000" spc="-20" dirty="0">
                <a:solidFill>
                  <a:srgbClr val="FFFFFF"/>
                </a:solidFill>
              </a:rPr>
              <a:t> Standard</a:t>
            </a:r>
            <a:r>
              <a:rPr sz="4000" spc="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874507" y="1533131"/>
            <a:ext cx="4318000" cy="5034280"/>
            <a:chOff x="7874507" y="1533131"/>
            <a:chExt cx="4318000" cy="5034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4507" y="1533131"/>
              <a:ext cx="4317491" cy="5033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9960" y="1728063"/>
              <a:ext cx="3778123" cy="4464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19789"/>
            <a:ext cx="10398125" cy="18675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we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assume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that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following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CSS:</a:t>
            </a:r>
            <a:endParaRPr sz="32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actual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sz="32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taken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up</a:t>
            </a:r>
            <a:r>
              <a:rPr sz="32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sz="3200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410px</a:t>
            </a:r>
            <a:r>
              <a:rPr sz="3200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wide 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(350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+ 25 +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25 + 5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+ 5) and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210px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high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(150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+ 25 +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25 + 5 + 5)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065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The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Standard</a:t>
            </a:r>
            <a:r>
              <a:rPr sz="4000" spc="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30" dirty="0">
                <a:solidFill>
                  <a:srgbClr val="FFFFFF"/>
                </a:solidFill>
              </a:rPr>
              <a:t> 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025640" y="3233978"/>
            <a:ext cx="4916805" cy="3177540"/>
            <a:chOff x="7025640" y="3233978"/>
            <a:chExt cx="4916805" cy="31775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640" y="3233978"/>
              <a:ext cx="4916424" cy="31774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0966" y="3428987"/>
              <a:ext cx="4345685" cy="260743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056005" y="3204044"/>
            <a:ext cx="5039995" cy="3039745"/>
          </a:xfrm>
          <a:custGeom>
            <a:avLst/>
            <a:gdLst/>
            <a:ahLst/>
            <a:cxnLst/>
            <a:rect l="l" t="t" r="r" b="b"/>
            <a:pathLst>
              <a:path w="5039995" h="3039745">
                <a:moveTo>
                  <a:pt x="5039995" y="0"/>
                </a:moveTo>
                <a:lnTo>
                  <a:pt x="0" y="0"/>
                </a:lnTo>
                <a:lnTo>
                  <a:pt x="0" y="3039491"/>
                </a:lnTo>
                <a:lnTo>
                  <a:pt x="5039995" y="3039491"/>
                </a:lnTo>
                <a:lnTo>
                  <a:pt x="5039995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6005" y="3204044"/>
            <a:ext cx="5039995" cy="303974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5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 marR="2198370">
              <a:lnSpc>
                <a:spcPct val="110000"/>
              </a:lnSpc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width: 350px; </a:t>
            </a:r>
            <a:r>
              <a:rPr sz="2400" b="1" spc="-130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height:</a:t>
            </a:r>
            <a:r>
              <a:rPr sz="2400" b="1" spc="-4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150px; </a:t>
            </a:r>
            <a:r>
              <a:rPr sz="2400" b="1" spc="-130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margin: 10px; </a:t>
            </a:r>
            <a:r>
              <a:rPr sz="2400" b="1" spc="-130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padding:</a:t>
            </a:r>
            <a:r>
              <a:rPr sz="2400" b="1" spc="-5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25px;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border: 5px</a:t>
            </a:r>
            <a:r>
              <a:rPr sz="2400" b="1" spc="-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solid</a:t>
            </a:r>
            <a:r>
              <a:rPr sz="2400" b="1" spc="-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black;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9559"/>
            <a:ext cx="8347075" cy="414083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309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 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alternative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box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model,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4"/>
              </a:spcBef>
            </a:pP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width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of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visible</a:t>
            </a:r>
            <a:r>
              <a:rPr sz="34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3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400" b="1" spc="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on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page</a:t>
            </a:r>
            <a:endParaRPr sz="3400">
              <a:latin typeface="Calibri"/>
              <a:cs typeface="Calibri"/>
            </a:endParaRPr>
          </a:p>
          <a:p>
            <a:pPr marL="373380" marR="306705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b="1" spc="-25" dirty="0">
                <a:solidFill>
                  <a:srgbClr val="FF9F00"/>
                </a:solidFill>
                <a:latin typeface="Calibri"/>
                <a:cs typeface="Calibri"/>
              </a:rPr>
              <a:t>content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area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width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that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width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minus </a:t>
            </a:r>
            <a:r>
              <a:rPr sz="3400" b="1" spc="-7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34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border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(see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image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below)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No need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add up the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border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 padding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get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real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5093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The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Alternative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8510016" y="1851698"/>
            <a:ext cx="3682365" cy="4396740"/>
            <a:chOff x="8510016" y="1851698"/>
            <a:chExt cx="3682365" cy="43967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0016" y="1851698"/>
              <a:ext cx="3681983" cy="4396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5977" y="2047138"/>
              <a:ext cx="3238119" cy="3826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5578"/>
            <a:ext cx="1010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16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turn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alternative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model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use: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5093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The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Alternative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145997" y="2901695"/>
            <a:ext cx="4950460" cy="1414780"/>
          </a:xfrm>
          <a:custGeom>
            <a:avLst/>
            <a:gdLst/>
            <a:ahLst/>
            <a:cxnLst/>
            <a:rect l="l" t="t" r="r" b="b"/>
            <a:pathLst>
              <a:path w="4950460" h="1414779">
                <a:moveTo>
                  <a:pt x="4949952" y="0"/>
                </a:moveTo>
                <a:lnTo>
                  <a:pt x="0" y="0"/>
                </a:lnTo>
                <a:lnTo>
                  <a:pt x="0" y="1414526"/>
                </a:lnTo>
                <a:lnTo>
                  <a:pt x="4949952" y="1414526"/>
                </a:lnTo>
                <a:lnTo>
                  <a:pt x="4949952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997" y="2901695"/>
            <a:ext cx="4950460" cy="141478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5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box-sizing:</a:t>
            </a:r>
            <a:r>
              <a:rPr sz="2400" b="1" spc="-2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border-box;</a:t>
            </a:r>
            <a:endParaRPr sz="24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5723" y="1613954"/>
            <a:ext cx="4642485" cy="5244465"/>
            <a:chOff x="6935723" y="1613954"/>
            <a:chExt cx="4642485" cy="52444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5723" y="1613954"/>
              <a:ext cx="4642104" cy="52440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1049" y="1808949"/>
              <a:ext cx="4072763" cy="4813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19789"/>
            <a:ext cx="10652760" cy="18675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we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assume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has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same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as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above:</a:t>
            </a:r>
            <a:endParaRPr sz="32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75" dirty="0">
                <a:solidFill>
                  <a:srgbClr val="224464"/>
                </a:solidFill>
                <a:latin typeface="Calibri"/>
                <a:cs typeface="Calibri"/>
              </a:rPr>
              <a:t>Now,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actual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taken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up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will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350px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 the </a:t>
            </a:r>
            <a:r>
              <a:rPr sz="3200" spc="-70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inline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direction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and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150px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 the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direction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5093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The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Alternative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Box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120128" y="3102914"/>
            <a:ext cx="4907280" cy="2935605"/>
            <a:chOff x="7120128" y="3102914"/>
            <a:chExt cx="4907280" cy="29356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0128" y="3102914"/>
              <a:ext cx="4907280" cy="29352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073" y="3298012"/>
              <a:ext cx="4337431" cy="236587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60997" y="3429037"/>
            <a:ext cx="6094730" cy="2210435"/>
          </a:xfrm>
          <a:custGeom>
            <a:avLst/>
            <a:gdLst/>
            <a:ahLst/>
            <a:cxnLst/>
            <a:rect l="l" t="t" r="r" b="b"/>
            <a:pathLst>
              <a:path w="6094730" h="2210435">
                <a:moveTo>
                  <a:pt x="6094476" y="0"/>
                </a:moveTo>
                <a:lnTo>
                  <a:pt x="0" y="0"/>
                </a:lnTo>
                <a:lnTo>
                  <a:pt x="0" y="2209926"/>
                </a:lnTo>
                <a:lnTo>
                  <a:pt x="6094476" y="2209926"/>
                </a:lnTo>
                <a:lnTo>
                  <a:pt x="6094476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997" y="3429037"/>
            <a:ext cx="6094730" cy="221043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1800" b="1" spc="-6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0995" marR="3990340">
              <a:lnSpc>
                <a:spcPct val="11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width: 350px; </a:t>
            </a:r>
            <a:r>
              <a:rPr sz="1800" b="1" spc="-97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height:</a:t>
            </a:r>
            <a:r>
              <a:rPr sz="1800" b="1" spc="-9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150px; </a:t>
            </a:r>
            <a:r>
              <a:rPr sz="1800" b="1" spc="-97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margin: 10px; </a:t>
            </a:r>
            <a:r>
              <a:rPr sz="1800" b="1" spc="-97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padding:</a:t>
            </a:r>
            <a:r>
              <a:rPr sz="1800" b="1" spc="-9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25px;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border:</a:t>
            </a:r>
            <a:r>
              <a:rPr sz="1800" b="1" spc="-3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5px</a:t>
            </a:r>
            <a:r>
              <a:rPr sz="1800" b="1" spc="-2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solid</a:t>
            </a:r>
            <a:r>
              <a:rPr sz="1800" b="1" spc="-2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224464"/>
                </a:solidFill>
                <a:latin typeface="Consolas"/>
                <a:cs typeface="Consolas"/>
              </a:rPr>
              <a:t>black;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89648" y="1965832"/>
            <a:ext cx="6107430" cy="2926715"/>
            <a:chOff x="689648" y="1965832"/>
            <a:chExt cx="6107430" cy="2926715"/>
          </a:xfrm>
        </p:grpSpPr>
        <p:sp>
          <p:nvSpPr>
            <p:cNvPr id="6" name="object 6"/>
            <p:cNvSpPr/>
            <p:nvPr/>
          </p:nvSpPr>
          <p:spPr>
            <a:xfrm>
              <a:off x="695998" y="1972182"/>
              <a:ext cx="6094730" cy="2914015"/>
            </a:xfrm>
            <a:custGeom>
              <a:avLst/>
              <a:gdLst/>
              <a:ahLst/>
              <a:cxnLst/>
              <a:rect l="l" t="t" r="r" b="b"/>
              <a:pathLst>
                <a:path w="6094730" h="2914015">
                  <a:moveTo>
                    <a:pt x="6094476" y="0"/>
                  </a:moveTo>
                  <a:lnTo>
                    <a:pt x="0" y="0"/>
                  </a:lnTo>
                  <a:lnTo>
                    <a:pt x="0" y="2913761"/>
                  </a:lnTo>
                  <a:lnTo>
                    <a:pt x="6094476" y="2913761"/>
                  </a:lnTo>
                  <a:lnTo>
                    <a:pt x="6094476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5998" y="1972182"/>
              <a:ext cx="6094730" cy="2914015"/>
            </a:xfrm>
            <a:custGeom>
              <a:avLst/>
              <a:gdLst/>
              <a:ahLst/>
              <a:cxnLst/>
              <a:rect l="l" t="t" r="r" b="b"/>
              <a:pathLst>
                <a:path w="6094730" h="2914015">
                  <a:moveTo>
                    <a:pt x="0" y="2913761"/>
                  </a:moveTo>
                  <a:lnTo>
                    <a:pt x="6094476" y="2913761"/>
                  </a:lnTo>
                  <a:lnTo>
                    <a:pt x="6094476" y="0"/>
                  </a:lnTo>
                  <a:lnTo>
                    <a:pt x="0" y="0"/>
                  </a:lnTo>
                  <a:lnTo>
                    <a:pt x="0" y="2913761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603" y="1966087"/>
            <a:ext cx="4218940" cy="2842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solidFill>
                  <a:srgbClr val="859900"/>
                </a:solidFill>
                <a:latin typeface="Consolas"/>
                <a:cs typeface="Consolas"/>
              </a:rPr>
              <a:t>html</a:t>
            </a:r>
            <a:r>
              <a:rPr sz="2400" b="1" spc="-90" dirty="0">
                <a:solidFill>
                  <a:srgbClr val="8599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  <a:spcBef>
                <a:spcPts val="290"/>
              </a:spcBef>
            </a:pPr>
            <a:r>
              <a:rPr sz="2400" b="1" spc="5" dirty="0">
                <a:solidFill>
                  <a:srgbClr val="B58800"/>
                </a:solidFill>
                <a:latin typeface="Consolas"/>
                <a:cs typeface="Consolas"/>
              </a:rPr>
              <a:t>box-sizing</a:t>
            </a:r>
            <a:r>
              <a:rPr sz="2400" b="1" spc="5" dirty="0">
                <a:solidFill>
                  <a:srgbClr val="647A83"/>
                </a:solidFill>
                <a:latin typeface="Consolas"/>
                <a:cs typeface="Consolas"/>
              </a:rPr>
              <a:t>:</a:t>
            </a:r>
            <a:r>
              <a:rPr sz="2400" b="1" spc="-95" dirty="0">
                <a:solidFill>
                  <a:srgbClr val="647A83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647A83"/>
                </a:solidFill>
                <a:latin typeface="Consolas"/>
                <a:cs typeface="Consolas"/>
              </a:rPr>
              <a:t>border-box;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nsolas"/>
              <a:cs typeface="Consolas"/>
            </a:endParaRPr>
          </a:p>
          <a:p>
            <a:pPr marL="335280" marR="508634" indent="-335280">
              <a:lnSpc>
                <a:spcPct val="110000"/>
              </a:lnSpc>
            </a:pP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*,</a:t>
            </a:r>
            <a:r>
              <a:rPr sz="2400" b="1" spc="-5" dirty="0">
                <a:solidFill>
                  <a:srgbClr val="647A83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*</a:t>
            </a:r>
            <a:r>
              <a:rPr sz="2400" b="1" dirty="0">
                <a:solidFill>
                  <a:srgbClr val="CA4A16"/>
                </a:solidFill>
                <a:latin typeface="Consolas"/>
                <a:cs typeface="Consolas"/>
              </a:rPr>
              <a:t>:before</a:t>
            </a: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, *</a:t>
            </a:r>
            <a:r>
              <a:rPr sz="2400" b="1" dirty="0">
                <a:solidFill>
                  <a:srgbClr val="CA4A16"/>
                </a:solidFill>
                <a:latin typeface="Consolas"/>
                <a:cs typeface="Consolas"/>
              </a:rPr>
              <a:t>:after</a:t>
            </a:r>
            <a:r>
              <a:rPr sz="2400" b="1" spc="10" dirty="0">
                <a:solidFill>
                  <a:srgbClr val="CA4A1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{ </a:t>
            </a:r>
            <a:r>
              <a:rPr sz="2400" b="1" spc="-1305" dirty="0">
                <a:solidFill>
                  <a:srgbClr val="647A83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B58800"/>
                </a:solidFill>
                <a:latin typeface="Consolas"/>
                <a:cs typeface="Consolas"/>
              </a:rPr>
              <a:t>box-sizing</a:t>
            </a:r>
            <a:r>
              <a:rPr sz="2400" b="1" spc="5" dirty="0">
                <a:solidFill>
                  <a:srgbClr val="647A83"/>
                </a:solidFill>
                <a:latin typeface="Consolas"/>
                <a:cs typeface="Consolas"/>
              </a:rPr>
              <a:t>:</a:t>
            </a:r>
            <a:r>
              <a:rPr sz="2400" b="1" spc="-100" dirty="0">
                <a:solidFill>
                  <a:srgbClr val="647A83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647A83"/>
                </a:solidFill>
                <a:latin typeface="Consolas"/>
                <a:cs typeface="Consolas"/>
              </a:rPr>
              <a:t>inherit;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647A8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31023" y="1028738"/>
            <a:ext cx="4642485" cy="5382895"/>
            <a:chOff x="7431023" y="1028738"/>
            <a:chExt cx="4642485" cy="53828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023" y="1028738"/>
              <a:ext cx="4642104" cy="53827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5968" y="1223949"/>
              <a:ext cx="4072763" cy="48133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7802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Universal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Sizing</a:t>
            </a:r>
            <a:r>
              <a:rPr sz="4000" spc="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with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Inheritance</a:t>
            </a:r>
            <a:endParaRPr sz="4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2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Box-sizing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26281"/>
            <a:ext cx="11401425" cy="24199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Sets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how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total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height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calculated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20"/>
              </a:spcBef>
              <a:buClr>
                <a:srgbClr val="224464"/>
              </a:buClr>
              <a:buSzPct val="120312"/>
              <a:buFont typeface="Wingdings"/>
              <a:buChar char=""/>
              <a:tabLst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content-box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al</a:t>
            </a:r>
            <a:r>
              <a:rPr sz="32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ault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224464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alue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width</a:t>
            </a:r>
            <a:r>
              <a:rPr sz="3200" b="1" spc="-10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height</a:t>
            </a:r>
            <a:r>
              <a:rPr sz="3200" b="1" spc="-103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include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do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 NOT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include</a:t>
            </a:r>
            <a:r>
              <a:rPr sz="3200" b="1" spc="-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padding,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border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margin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031" y="4103954"/>
            <a:ext cx="5760085" cy="1941830"/>
          </a:xfrm>
          <a:custGeom>
            <a:avLst/>
            <a:gdLst/>
            <a:ahLst/>
            <a:cxnLst/>
            <a:rect l="l" t="t" r="r" b="b"/>
            <a:pathLst>
              <a:path w="5760084" h="1941829">
                <a:moveTo>
                  <a:pt x="5759958" y="0"/>
                </a:moveTo>
                <a:lnTo>
                  <a:pt x="0" y="0"/>
                </a:lnTo>
                <a:lnTo>
                  <a:pt x="0" y="1941702"/>
                </a:lnTo>
                <a:lnTo>
                  <a:pt x="5759958" y="1941702"/>
                </a:lnTo>
                <a:lnTo>
                  <a:pt x="5759958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7031" y="4103954"/>
            <a:ext cx="5760085" cy="194183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035" marR="53086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10" dirty="0">
                <a:solidFill>
                  <a:srgbClr val="0451A4"/>
                </a:solidFill>
                <a:latin typeface="Consolas"/>
                <a:cs typeface="Consolas"/>
              </a:rPr>
              <a:t>content-box</a:t>
            </a:r>
            <a:r>
              <a:rPr sz="2800" b="1" spc="-10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2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48728" y="3909009"/>
            <a:ext cx="2665730" cy="2512060"/>
            <a:chOff x="7348728" y="3909009"/>
            <a:chExt cx="2665730" cy="25120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8728" y="3909009"/>
              <a:ext cx="2665349" cy="25115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673" y="4103954"/>
              <a:ext cx="2095500" cy="1941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2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Box-sizing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230884"/>
            <a:ext cx="91173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full width is: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200px</a:t>
            </a:r>
            <a:r>
              <a:rPr sz="3400" b="1" spc="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+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2*10px</a:t>
            </a:r>
            <a:r>
              <a:rPr sz="3400" b="1" spc="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+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2*5px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=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230px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001" y="2207260"/>
            <a:ext cx="6255385" cy="2803525"/>
          </a:xfrm>
          <a:custGeom>
            <a:avLst/>
            <a:gdLst/>
            <a:ahLst/>
            <a:cxnLst/>
            <a:rect l="l" t="t" r="r" b="b"/>
            <a:pathLst>
              <a:path w="6255384" h="2803525">
                <a:moveTo>
                  <a:pt x="6255385" y="0"/>
                </a:moveTo>
                <a:lnTo>
                  <a:pt x="0" y="0"/>
                </a:lnTo>
                <a:lnTo>
                  <a:pt x="0" y="2803398"/>
                </a:lnTo>
                <a:lnTo>
                  <a:pt x="6255385" y="2803398"/>
                </a:lnTo>
                <a:lnTo>
                  <a:pt x="6255385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1001" y="2207260"/>
            <a:ext cx="6255385" cy="280352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035" marR="102616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8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content-box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2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534035" marR="43942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2800" b="1" spc="-5" dirty="0">
                <a:latin typeface="Consolas"/>
                <a:cs typeface="Consolas"/>
              </a:rPr>
              <a:t>: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10px </a:t>
            </a:r>
            <a:r>
              <a:rPr sz="2800" b="1" spc="-10" dirty="0">
                <a:solidFill>
                  <a:srgbClr val="0451A4"/>
                </a:solidFill>
                <a:latin typeface="Consolas"/>
                <a:cs typeface="Consolas"/>
              </a:rPr>
              <a:t>solid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#5b6dcd</a:t>
            </a:r>
            <a:r>
              <a:rPr sz="2800" b="1" spc="-5" dirty="0">
                <a:latin typeface="Consolas"/>
                <a:cs typeface="Consolas"/>
              </a:rPr>
              <a:t>; </a:t>
            </a:r>
            <a:r>
              <a:rPr sz="2800" b="1" spc="-152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98557"/>
                </a:solidFill>
                <a:latin typeface="Consolas"/>
                <a:cs typeface="Consolas"/>
              </a:rPr>
              <a:t>5px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55052" y="2135123"/>
            <a:ext cx="3926204" cy="3249295"/>
            <a:chOff x="7655052" y="2135123"/>
            <a:chExt cx="3926204" cy="32492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5052" y="2135123"/>
              <a:ext cx="3925824" cy="32490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1013" y="2330322"/>
              <a:ext cx="3354704" cy="2678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1005"/>
            <a:ext cx="8324901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When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laying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out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document,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browser's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rendering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engine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represents </a:t>
            </a:r>
            <a:r>
              <a:rPr sz="30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each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 element</a:t>
            </a:r>
            <a:r>
              <a:rPr sz="30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as a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rectangular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FF9F00"/>
                </a:solidFill>
                <a:latin typeface="Calibri"/>
                <a:cs typeface="Calibri"/>
              </a:rPr>
              <a:t>box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according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standard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CSS basic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 smtClean="0">
                <a:solidFill>
                  <a:srgbClr val="224464"/>
                </a:solidFill>
                <a:latin typeface="Calibri"/>
                <a:cs typeface="Calibri"/>
              </a:rPr>
              <a:t>model</a:t>
            </a:r>
            <a:r>
              <a:rPr lang="en-US" sz="300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dirty="0" smtClean="0">
                <a:solidFill>
                  <a:srgbClr val="224464"/>
                </a:solidFill>
                <a:latin typeface="Calibri"/>
                <a:cs typeface="Calibri"/>
              </a:rPr>
              <a:t>-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Когато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оформяте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документ,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механизмът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за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изобразяване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на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браузъра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представя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всеки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елемент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като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правоъгълна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кутия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според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стандартния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CSS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основен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модел</a:t>
            </a:r>
            <a:r>
              <a:rPr lang="ru-RU" sz="2000" dirty="0">
                <a:solidFill>
                  <a:srgbClr val="224464"/>
                </a:solidFill>
                <a:cs typeface="Calibri"/>
              </a:rPr>
              <a:t> на </a:t>
            </a:r>
            <a:r>
              <a:rPr lang="ru-RU" sz="2000" dirty="0" err="1">
                <a:solidFill>
                  <a:srgbClr val="224464"/>
                </a:solidFill>
                <a:cs typeface="Calibri"/>
              </a:rPr>
              <a:t>кутия</a:t>
            </a:r>
            <a:endParaRPr sz="2000" dirty="0">
              <a:latin typeface="Calibri"/>
              <a:cs typeface="Calibri"/>
            </a:endParaRPr>
          </a:p>
          <a:p>
            <a:pPr marL="373380" marR="64135" indent="-361315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CSS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determines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size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position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0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properties </a:t>
            </a:r>
            <a:r>
              <a:rPr sz="3000" spc="-55" dirty="0">
                <a:solidFill>
                  <a:srgbClr val="224464"/>
                </a:solidFill>
                <a:latin typeface="Calibri"/>
                <a:cs typeface="Calibri"/>
              </a:rPr>
              <a:t>(color,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background,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border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size,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etc.)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of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these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35" dirty="0" smtClean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lang="en-US" sz="3000" spc="-35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CSS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определя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 размера,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позицията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свойствата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цвят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, фон, размер на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рамката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 и т.н.) на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тези</a:t>
            </a:r>
            <a:r>
              <a:rPr lang="ru-RU" sz="20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35" dirty="0" err="1">
                <a:solidFill>
                  <a:srgbClr val="224464"/>
                </a:solidFill>
                <a:cs typeface="Calibri"/>
              </a:rPr>
              <a:t>кутии</a:t>
            </a:r>
            <a:endParaRPr sz="2000" dirty="0">
              <a:latin typeface="Calibri"/>
              <a:cs typeface="Calibri"/>
            </a:endParaRPr>
          </a:p>
          <a:p>
            <a:pPr marL="373380" indent="-361315" algn="just">
              <a:lnSpc>
                <a:spcPct val="100000"/>
              </a:lnSpc>
              <a:spcBef>
                <a:spcPts val="120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i="1" spc="-20" dirty="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Reference</a:t>
            </a:r>
            <a:r>
              <a:rPr sz="3600" i="1" spc="5" dirty="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3600" i="1" spc="-15" dirty="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Documentation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587" y="6406108"/>
            <a:ext cx="4790440" cy="30480"/>
          </a:xfrm>
          <a:custGeom>
            <a:avLst/>
            <a:gdLst/>
            <a:ahLst/>
            <a:cxnLst/>
            <a:rect l="l" t="t" r="r" b="b"/>
            <a:pathLst>
              <a:path w="4790440" h="30479">
                <a:moveTo>
                  <a:pt x="4789982" y="0"/>
                </a:moveTo>
                <a:lnTo>
                  <a:pt x="0" y="0"/>
                </a:lnTo>
                <a:lnTo>
                  <a:pt x="0" y="30479"/>
                </a:lnTo>
                <a:lnTo>
                  <a:pt x="4789982" y="30479"/>
                </a:lnTo>
                <a:lnTo>
                  <a:pt x="4789982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434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CSS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Basic </a:t>
            </a:r>
            <a:r>
              <a:rPr sz="4000" spc="-35" dirty="0">
                <a:solidFill>
                  <a:srgbClr val="FFFFFF"/>
                </a:solidFill>
              </a:rPr>
              <a:t>Box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8461247" y="1822704"/>
            <a:ext cx="3731260" cy="3392804"/>
            <a:chOff x="8461247" y="1822704"/>
            <a:chExt cx="3731260" cy="339280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1247" y="1822704"/>
              <a:ext cx="3730751" cy="3392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6192" y="2017649"/>
              <a:ext cx="3223005" cy="28227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2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Box-sizing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1844"/>
            <a:ext cx="11421110" cy="158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b="1" spc="-5" dirty="0">
                <a:solidFill>
                  <a:srgbClr val="FF9F00"/>
                </a:solidFill>
                <a:latin typeface="Consolas"/>
                <a:cs typeface="Consolas"/>
              </a:rPr>
              <a:t>border-box</a:t>
            </a:r>
            <a:r>
              <a:rPr sz="3400" b="1" spc="-115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b="1" spc="-5" dirty="0">
                <a:solidFill>
                  <a:srgbClr val="FF9F00"/>
                </a:solidFill>
                <a:latin typeface="Consolas"/>
                <a:cs typeface="Consolas"/>
              </a:rPr>
              <a:t>width</a:t>
            </a:r>
            <a:r>
              <a:rPr sz="3400" b="1" spc="-11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FF9F00"/>
                </a:solidFill>
                <a:latin typeface="Consolas"/>
                <a:cs typeface="Consolas"/>
              </a:rPr>
              <a:t>height</a:t>
            </a:r>
            <a:r>
              <a:rPr sz="3400" b="1" spc="-11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apply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all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parts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element: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content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4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34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borders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5086370"/>
            <a:ext cx="10655300" cy="11925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85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full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width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200px</a:t>
            </a:r>
            <a:endParaRPr sz="3200">
              <a:latin typeface="Consolas"/>
              <a:cs typeface="Consolas"/>
            </a:endParaRPr>
          </a:p>
          <a:p>
            <a:pPr marL="374015" indent="-36195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content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width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equal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to: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200px</a:t>
            </a:r>
            <a:r>
              <a:rPr sz="3200" b="1" spc="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-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2*10px</a:t>
            </a:r>
            <a:r>
              <a:rPr sz="3200" b="1" spc="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- 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2*5px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 = 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170px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998" y="3112770"/>
            <a:ext cx="5115560" cy="1695450"/>
          </a:xfrm>
          <a:custGeom>
            <a:avLst/>
            <a:gdLst/>
            <a:ahLst/>
            <a:cxnLst/>
            <a:rect l="l" t="t" r="r" b="b"/>
            <a:pathLst>
              <a:path w="5115560" h="1695450">
                <a:moveTo>
                  <a:pt x="5115306" y="0"/>
                </a:moveTo>
                <a:lnTo>
                  <a:pt x="0" y="0"/>
                </a:lnTo>
                <a:lnTo>
                  <a:pt x="0" y="1695449"/>
                </a:lnTo>
                <a:lnTo>
                  <a:pt x="5115306" y="1695449"/>
                </a:lnTo>
                <a:lnTo>
                  <a:pt x="5115306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998" y="3112770"/>
            <a:ext cx="5115560" cy="169545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43510" marR="109347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border-box</a:t>
            </a:r>
            <a:r>
              <a:rPr sz="2400" b="1" dirty="0">
                <a:latin typeface="Consolas"/>
                <a:cs typeface="Consolas"/>
              </a:rPr>
              <a:t>;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400" b="1" dirty="0">
                <a:latin typeface="Consolas"/>
                <a:cs typeface="Consolas"/>
              </a:rPr>
              <a:t>: </a:t>
            </a:r>
            <a:r>
              <a:rPr sz="2400" b="1" spc="5" dirty="0">
                <a:solidFill>
                  <a:srgbClr val="09875A"/>
                </a:solidFill>
                <a:latin typeface="Consolas"/>
                <a:cs typeface="Consolas"/>
              </a:rPr>
              <a:t>200px</a:t>
            </a:r>
            <a:r>
              <a:rPr sz="2400" b="1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3510" marR="419734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75A"/>
                </a:solidFill>
                <a:latin typeface="Consolas"/>
                <a:cs typeface="Consolas"/>
              </a:rPr>
              <a:t>10px</a:t>
            </a:r>
            <a:r>
              <a:rPr sz="2400" b="1" spc="10" dirty="0">
                <a:solidFill>
                  <a:srgbClr val="09875A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solid</a:t>
            </a:r>
            <a:r>
              <a:rPr sz="2400" b="1" spc="15" dirty="0">
                <a:solidFill>
                  <a:srgbClr val="0451A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#5b6dcd</a:t>
            </a:r>
            <a:r>
              <a:rPr sz="2400" b="1" dirty="0">
                <a:latin typeface="Consolas"/>
                <a:cs typeface="Consolas"/>
              </a:rPr>
              <a:t>;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9875A"/>
                </a:solidFill>
                <a:latin typeface="Consolas"/>
                <a:cs typeface="Consolas"/>
              </a:rPr>
              <a:t>5px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20256" y="2779776"/>
            <a:ext cx="2771140" cy="2540635"/>
            <a:chOff x="6620256" y="2779776"/>
            <a:chExt cx="2771140" cy="25406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256" y="2779776"/>
              <a:ext cx="2770631" cy="25405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5963" y="2974721"/>
              <a:ext cx="2200275" cy="1971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566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</a:rPr>
              <a:t>Content-box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vs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Border-box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3255264" y="986053"/>
            <a:ext cx="5861685" cy="5872480"/>
            <a:chOff x="3255264" y="986053"/>
            <a:chExt cx="5861685" cy="58724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5264" y="986053"/>
              <a:ext cx="5861303" cy="58719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9828" y="1181290"/>
              <a:ext cx="5292216" cy="54742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218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Universal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Box-sizing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1844"/>
            <a:ext cx="11458575" cy="240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2069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box-sizing </a:t>
            </a:r>
            <a:r>
              <a:rPr sz="3400" b="1" spc="-25" dirty="0">
                <a:solidFill>
                  <a:srgbClr val="FF9F00"/>
                </a:solidFill>
                <a:latin typeface="Calibri"/>
                <a:cs typeface="Calibri"/>
              </a:rPr>
              <a:t>Reset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takes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care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box-sizing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every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setting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border-box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using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universal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selector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Save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your</a:t>
            </a:r>
            <a:r>
              <a:rPr sz="34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time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don't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write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same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thing</a:t>
            </a:r>
            <a:r>
              <a:rPr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again-and-again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"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universal box-sizing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"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with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inheritance: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4385" y="3661092"/>
            <a:ext cx="3837940" cy="3001010"/>
            <a:chOff x="4104385" y="3661092"/>
            <a:chExt cx="3837940" cy="3001010"/>
          </a:xfrm>
        </p:grpSpPr>
        <p:sp>
          <p:nvSpPr>
            <p:cNvPr id="8" name="object 8"/>
            <p:cNvSpPr/>
            <p:nvPr/>
          </p:nvSpPr>
          <p:spPr>
            <a:xfrm>
              <a:off x="4110735" y="3667442"/>
              <a:ext cx="3825240" cy="2988310"/>
            </a:xfrm>
            <a:custGeom>
              <a:avLst/>
              <a:gdLst/>
              <a:ahLst/>
              <a:cxnLst/>
              <a:rect l="l" t="t" r="r" b="b"/>
              <a:pathLst>
                <a:path w="3825240" h="2988309">
                  <a:moveTo>
                    <a:pt x="3824986" y="0"/>
                  </a:moveTo>
                  <a:lnTo>
                    <a:pt x="0" y="0"/>
                  </a:lnTo>
                  <a:lnTo>
                    <a:pt x="0" y="2988056"/>
                  </a:lnTo>
                  <a:lnTo>
                    <a:pt x="3824986" y="2988056"/>
                  </a:lnTo>
                  <a:lnTo>
                    <a:pt x="3824986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0735" y="3667442"/>
              <a:ext cx="3825240" cy="2988310"/>
            </a:xfrm>
            <a:custGeom>
              <a:avLst/>
              <a:gdLst/>
              <a:ahLst/>
              <a:cxnLst/>
              <a:rect l="l" t="t" r="r" b="b"/>
              <a:pathLst>
                <a:path w="3825240" h="2988309">
                  <a:moveTo>
                    <a:pt x="0" y="2988056"/>
                  </a:moveTo>
                  <a:lnTo>
                    <a:pt x="3824986" y="2988056"/>
                  </a:lnTo>
                  <a:lnTo>
                    <a:pt x="3824986" y="0"/>
                  </a:lnTo>
                  <a:lnTo>
                    <a:pt x="0" y="0"/>
                  </a:lnTo>
                  <a:lnTo>
                    <a:pt x="0" y="2988056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42561" y="3748277"/>
            <a:ext cx="351853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html</a:t>
            </a:r>
            <a:r>
              <a:rPr sz="2000" b="1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2000" b="1" spc="-5" dirty="0">
                <a:latin typeface="Consolas"/>
                <a:cs typeface="Consolas"/>
              </a:rPr>
              <a:t>: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451A4"/>
                </a:solidFill>
                <a:latin typeface="Consolas"/>
                <a:cs typeface="Consolas"/>
              </a:rPr>
              <a:t>border-box</a:t>
            </a:r>
            <a:r>
              <a:rPr sz="2000" b="1" spc="-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*</a:t>
            </a:r>
            <a:r>
              <a:rPr sz="2000" b="1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*:before</a:t>
            </a:r>
            <a:r>
              <a:rPr sz="2000" b="1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*:after</a:t>
            </a:r>
            <a:r>
              <a:rPr sz="2000" b="1" spc="-9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2000" b="1" spc="-5" dirty="0">
                <a:latin typeface="Consolas"/>
                <a:cs typeface="Consolas"/>
              </a:rPr>
              <a:t>: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451A4"/>
                </a:solidFill>
                <a:latin typeface="Consolas"/>
                <a:cs typeface="Consolas"/>
              </a:rPr>
              <a:t>inherit</a:t>
            </a:r>
            <a:r>
              <a:rPr sz="2000" b="1" spc="-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4298" y="4621479"/>
            <a:ext cx="33439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5" dirty="0">
                <a:solidFill>
                  <a:srgbClr val="224464"/>
                </a:solidFill>
                <a:latin typeface="Calibri"/>
                <a:cs typeface="Calibri"/>
              </a:rPr>
              <a:t>Typography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999269"/>
            <a:ext cx="11346180" cy="534289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39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Choosing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comfortable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9F00"/>
                </a:solidFill>
                <a:latin typeface="Calibri"/>
                <a:cs typeface="Calibri"/>
              </a:rPr>
              <a:t>measure</a:t>
            </a:r>
            <a:endParaRPr sz="3600">
              <a:latin typeface="Calibri"/>
              <a:cs typeface="Calibri"/>
            </a:endParaRPr>
          </a:p>
          <a:p>
            <a:pPr marL="815975" marR="335915" lvl="1" indent="-36195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i="1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i="1" spc="-10" dirty="0">
                <a:solidFill>
                  <a:srgbClr val="FF9F00"/>
                </a:solidFill>
                <a:latin typeface="Calibri"/>
                <a:cs typeface="Calibri"/>
              </a:rPr>
              <a:t>measure</a:t>
            </a:r>
            <a:r>
              <a:rPr sz="3400" b="1" i="1" spc="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is the</a:t>
            </a:r>
            <a:r>
              <a:rPr sz="3400" i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number</a:t>
            </a:r>
            <a:r>
              <a:rPr sz="34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10" dirty="0">
                <a:solidFill>
                  <a:srgbClr val="224464"/>
                </a:solidFill>
                <a:latin typeface="Calibri"/>
                <a:cs typeface="Calibri"/>
              </a:rPr>
              <a:t>characters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4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10" dirty="0">
                <a:solidFill>
                  <a:srgbClr val="224464"/>
                </a:solidFill>
                <a:latin typeface="Calibri"/>
                <a:cs typeface="Calibri"/>
              </a:rPr>
              <a:t>single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 line of</a:t>
            </a:r>
            <a:r>
              <a:rPr sz="3400" i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400" i="1" spc="-7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i="1" spc="-10" dirty="0">
                <a:solidFill>
                  <a:srgbClr val="224464"/>
                </a:solidFill>
                <a:latin typeface="Calibri"/>
                <a:cs typeface="Calibri"/>
              </a:rPr>
              <a:t>column </a:t>
            </a:r>
            <a:r>
              <a:rPr sz="3400" i="1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400" i="1" spc="-30" dirty="0">
                <a:solidFill>
                  <a:srgbClr val="224464"/>
                </a:solidFill>
                <a:latin typeface="Calibri"/>
                <a:cs typeface="Calibri"/>
              </a:rPr>
              <a:t>text</a:t>
            </a:r>
            <a:endParaRPr sz="3400">
              <a:latin typeface="Calibri"/>
              <a:cs typeface="Calibri"/>
            </a:endParaRPr>
          </a:p>
          <a:p>
            <a:pPr marL="815975" marR="388620" lvl="1" indent="-3619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Anything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45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75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characters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widely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regarded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satisfactory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length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single-column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page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set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serifed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text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face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in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text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size</a:t>
            </a:r>
            <a:endParaRPr sz="3400">
              <a:latin typeface="Calibri"/>
              <a:cs typeface="Calibri"/>
            </a:endParaRPr>
          </a:p>
          <a:p>
            <a:pPr marL="815975" marR="5080" lvl="1" indent="-36195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 66-character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line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(counting both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letters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 spaces) is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widely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regarded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as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ideal.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multiple</a:t>
            </a:r>
            <a:r>
              <a:rPr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column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work,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better </a:t>
            </a:r>
            <a:r>
              <a:rPr sz="3400" spc="-7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average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40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50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characters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42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Styling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105" dirty="0">
                <a:solidFill>
                  <a:srgbClr val="FFFFFF"/>
                </a:solidFill>
              </a:rPr>
              <a:t>Text</a:t>
            </a:r>
            <a:endParaRPr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982325"/>
            <a:ext cx="11584940" cy="33686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78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Choose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basic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leading</a:t>
            </a:r>
            <a:endParaRPr sz="3600">
              <a:latin typeface="Calibri"/>
              <a:cs typeface="Calibri"/>
            </a:endParaRPr>
          </a:p>
          <a:p>
            <a:pPr marL="815975" marR="5080" lvl="1" indent="-361950">
              <a:lnSpc>
                <a:spcPct val="110000"/>
              </a:lnSpc>
              <a:spcBef>
                <a:spcPts val="117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Leading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(pronounced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"ledding") is so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called because,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mechanical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presses, strips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lead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placed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between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lines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space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lines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apart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Leading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achieved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through</a:t>
            </a:r>
            <a:r>
              <a:rPr sz="34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line-height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property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42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Styling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105" dirty="0">
                <a:solidFill>
                  <a:srgbClr val="FFFFFF"/>
                </a:solidFill>
              </a:rPr>
              <a:t>Text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8467343" y="4564360"/>
            <a:ext cx="3676015" cy="2272665"/>
            <a:chOff x="8467343" y="4564360"/>
            <a:chExt cx="3676015" cy="22726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747" y="4666538"/>
              <a:ext cx="1967356" cy="21701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0946" y="4861775"/>
              <a:ext cx="1397000" cy="160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7343" y="4564360"/>
              <a:ext cx="1764919" cy="22724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3431" y="4760175"/>
              <a:ext cx="1193800" cy="1701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0526"/>
            <a:ext cx="11621135" cy="379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typography,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family </a:t>
            </a: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(also known as </a:t>
            </a:r>
            <a:r>
              <a:rPr sz="3600" b="1" spc="-10" dirty="0">
                <a:solidFill>
                  <a:srgbClr val="FF9F00"/>
                </a:solidFill>
                <a:latin typeface="Calibri"/>
                <a:cs typeface="Calibri"/>
              </a:rPr>
              <a:t>typeface)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is a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set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one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or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more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fonts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each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composed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glyphs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that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share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common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design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features</a:t>
            </a:r>
            <a:endParaRPr sz="3600">
              <a:latin typeface="Calibri"/>
              <a:cs typeface="Calibri"/>
            </a:endParaRPr>
          </a:p>
          <a:p>
            <a:pPr marL="373380" marR="99060" indent="-361315">
              <a:lnSpc>
                <a:spcPct val="110000"/>
              </a:lnSpc>
              <a:spcBef>
                <a:spcPts val="1200"/>
              </a:spcBef>
              <a:buFont typeface="Wingdings"/>
              <a:buChar char=""/>
              <a:tabLst>
                <a:tab pos="374015" algn="l"/>
              </a:tabLst>
            </a:pP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typeface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has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specific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weight,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style,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condensation,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width,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slant,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italicization,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ornamentation,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designer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or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foundry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01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</a:rPr>
              <a:t>Font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Families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5884164" y="4712208"/>
            <a:ext cx="6283960" cy="2146300"/>
            <a:chOff x="5884164" y="4712208"/>
            <a:chExt cx="6283960" cy="2146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164" y="4712208"/>
              <a:ext cx="6283451" cy="21457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9871" y="4907343"/>
              <a:ext cx="5712586" cy="1716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0526"/>
            <a:ext cx="11526520" cy="440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computer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(or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font)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implemented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as a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digital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data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file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containing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set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graphically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related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glyphs,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characters,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symbols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such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dingbats</a:t>
            </a:r>
            <a:endParaRPr sz="3600">
              <a:latin typeface="Calibri"/>
              <a:cs typeface="Calibri"/>
            </a:endParaRPr>
          </a:p>
          <a:p>
            <a:pPr marL="373380" marR="226060" indent="-361315">
              <a:lnSpc>
                <a:spcPct val="110000"/>
              </a:lnSpc>
              <a:spcBef>
                <a:spcPts val="1200"/>
              </a:spcBef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Although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term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first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referred</a:t>
            </a:r>
            <a:r>
              <a:rPr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movable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metal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type pieces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one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style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size,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since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1990s it is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generally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used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refer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digital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shapes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a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single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style,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scalable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to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different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sizes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9696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FFFFFF"/>
                </a:solidFill>
              </a:rPr>
              <a:t>F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spc="-45" dirty="0">
                <a:solidFill>
                  <a:srgbClr val="FFFFFF"/>
                </a:solidFill>
              </a:rPr>
              <a:t>n</a:t>
            </a:r>
            <a:r>
              <a:rPr sz="4000" spc="-5" dirty="0">
                <a:solidFill>
                  <a:srgbClr val="FFFFFF"/>
                </a:solidFill>
              </a:rPr>
              <a:t>t</a:t>
            </a:r>
            <a:endParaRPr sz="4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7659" y="1008126"/>
            <a:ext cx="2535555" cy="3805554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730"/>
              </a:spcBef>
              <a:buClr>
                <a:srgbClr val="224464"/>
              </a:buClr>
              <a:buFont typeface="Wingdings"/>
              <a:buChar char=""/>
              <a:tabLst>
                <a:tab pos="374650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serif</a:t>
            </a:r>
            <a:endParaRPr sz="36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74650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sans-serif</a:t>
            </a:r>
            <a:endParaRPr sz="36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74650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monospace</a:t>
            </a:r>
            <a:endParaRPr sz="36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74650" algn="l"/>
              </a:tabLst>
            </a:pP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cursive</a:t>
            </a:r>
            <a:endParaRPr sz="36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74650" algn="l"/>
              </a:tabLst>
            </a:pP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fantasy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454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Generic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Font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Families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205471" y="1335029"/>
            <a:ext cx="3990340" cy="5430520"/>
            <a:chOff x="7205471" y="1335029"/>
            <a:chExt cx="3990340" cy="5430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5471" y="1335029"/>
              <a:ext cx="3989958" cy="5430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1051" y="1530121"/>
              <a:ext cx="3419982" cy="4860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986906"/>
            <a:ext cx="11528425" cy="251206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74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explanation</a:t>
            </a:r>
            <a:r>
              <a:rPr sz="34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EMs</a:t>
            </a:r>
            <a:endParaRPr sz="3400">
              <a:latin typeface="Calibri"/>
              <a:cs typeface="Calibri"/>
            </a:endParaRPr>
          </a:p>
          <a:p>
            <a:pPr marL="815975" marR="5080" lvl="1" indent="-361950">
              <a:lnSpc>
                <a:spcPct val="110000"/>
              </a:lnSpc>
              <a:spcBef>
                <a:spcPts val="117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Ems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so-called because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thought</a:t>
            </a:r>
            <a:r>
              <a:rPr sz="32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approximate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of an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uppercase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letter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M,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although</a:t>
            </a:r>
            <a:r>
              <a:rPr sz="32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1em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significantly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larger </a:t>
            </a:r>
            <a:r>
              <a:rPr sz="3200" spc="-70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than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634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Units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-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EM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&amp;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REM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1726692" y="3639367"/>
            <a:ext cx="8918575" cy="3176270"/>
            <a:chOff x="1726692" y="3639367"/>
            <a:chExt cx="8918575" cy="31762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692" y="3639367"/>
              <a:ext cx="8918448" cy="31758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1510" y="3834053"/>
              <a:ext cx="8349107" cy="2606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6407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solidFill>
                  <a:srgbClr val="FFFFFF"/>
                </a:solidFill>
              </a:rPr>
              <a:t>Box</a:t>
            </a:r>
            <a:r>
              <a:rPr sz="4400" spc="-25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Model</a:t>
            </a:r>
            <a:r>
              <a:rPr sz="4400" spc="-2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–</a:t>
            </a:r>
            <a:r>
              <a:rPr sz="4400" spc="-25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CSS</a:t>
            </a:r>
            <a:r>
              <a:rPr sz="4400" spc="-2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Properties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2638044" y="1254264"/>
            <a:ext cx="7096125" cy="5463540"/>
            <a:chOff x="2638044" y="1254264"/>
            <a:chExt cx="7096125" cy="54635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1254264"/>
              <a:ext cx="7095744" cy="54635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497" y="1449057"/>
              <a:ext cx="6525006" cy="48936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01429"/>
            <a:ext cx="11015980" cy="390144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789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Bringhurst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describes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thus:</a:t>
            </a:r>
            <a:endParaRPr sz="3400">
              <a:latin typeface="Calibri"/>
              <a:cs typeface="Calibri"/>
            </a:endParaRPr>
          </a:p>
          <a:p>
            <a:pPr marL="815975" marR="5080" lvl="1" indent="-361950">
              <a:lnSpc>
                <a:spcPct val="110000"/>
              </a:lnSpc>
              <a:spcBef>
                <a:spcPts val="122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 a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sliding</a:t>
            </a:r>
            <a:r>
              <a:rPr sz="3200" i="1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measure.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 a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20" dirty="0">
                <a:solidFill>
                  <a:srgbClr val="224464"/>
                </a:solidFill>
                <a:latin typeface="Calibri"/>
                <a:cs typeface="Calibri"/>
              </a:rPr>
              <a:t>distance</a:t>
            </a:r>
            <a:r>
              <a:rPr sz="3200" i="1" spc="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equal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 the </a:t>
            </a:r>
            <a:r>
              <a:rPr sz="3200" i="1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type </a:t>
            </a:r>
            <a:r>
              <a:rPr sz="3200" i="1" spc="-15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  <a:p>
            <a:pPr marL="815975" marR="80645" lvl="1" indent="-361950">
              <a:lnSpc>
                <a:spcPct val="110000"/>
              </a:lnSpc>
              <a:spcBef>
                <a:spcPts val="120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6-point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type,</a:t>
            </a:r>
            <a:r>
              <a:rPr sz="3200" i="1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em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6 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points;</a:t>
            </a:r>
            <a:r>
              <a:rPr sz="3200" i="1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i="1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12 </a:t>
            </a:r>
            <a:r>
              <a:rPr sz="3200" i="1" spc="-15" dirty="0">
                <a:solidFill>
                  <a:srgbClr val="224464"/>
                </a:solidFill>
                <a:latin typeface="Calibri"/>
                <a:cs typeface="Calibri"/>
              </a:rPr>
              <a:t>point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200" i="1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em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i="1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12 </a:t>
            </a:r>
            <a:r>
              <a:rPr sz="3200" i="1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points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60 </a:t>
            </a:r>
            <a:r>
              <a:rPr sz="3200" i="1" spc="-15" dirty="0">
                <a:solidFill>
                  <a:srgbClr val="224464"/>
                </a:solidFill>
                <a:latin typeface="Calibri"/>
                <a:cs typeface="Calibri"/>
              </a:rPr>
              <a:t>point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200" i="1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 60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points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Thus,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200" i="1" spc="-10" dirty="0">
                <a:solidFill>
                  <a:srgbClr val="224464"/>
                </a:solidFill>
                <a:latin typeface="Calibri"/>
                <a:cs typeface="Calibri"/>
              </a:rPr>
              <a:t> space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is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proportionately</a:t>
            </a:r>
            <a:r>
              <a:rPr sz="3200" i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24464"/>
                </a:solidFill>
                <a:latin typeface="Calibri"/>
                <a:cs typeface="Calibri"/>
              </a:rPr>
              <a:t>same </a:t>
            </a:r>
            <a:r>
              <a:rPr sz="3200" i="1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200" i="1" spc="-20" dirty="0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sz="3200" i="1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i="1" spc="-20" dirty="0">
                <a:solidFill>
                  <a:srgbClr val="224464"/>
                </a:solidFill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634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CSS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Units</a:t>
            </a:r>
            <a:r>
              <a:rPr sz="4000" spc="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-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EM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&amp;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REM</a:t>
            </a:r>
            <a:endParaRPr sz="4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0526"/>
            <a:ext cx="1142619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technique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refer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automatically download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remote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fonts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was first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specified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the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CSS2 specification,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which 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introduced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224464"/>
                </a:solidFill>
                <a:latin typeface="Calibri"/>
                <a:cs typeface="Calibri"/>
              </a:rPr>
              <a:t>'@font-face'</a:t>
            </a:r>
            <a:r>
              <a:rPr sz="36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construct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25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FFFFFF"/>
                </a:solidFill>
              </a:rPr>
              <a:t>Web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Fonts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689648" y="3422687"/>
            <a:ext cx="11155680" cy="2813685"/>
            <a:chOff x="689648" y="3422687"/>
            <a:chExt cx="11155680" cy="2813685"/>
          </a:xfrm>
        </p:grpSpPr>
        <p:sp>
          <p:nvSpPr>
            <p:cNvPr id="8" name="object 8"/>
            <p:cNvSpPr/>
            <p:nvPr/>
          </p:nvSpPr>
          <p:spPr>
            <a:xfrm>
              <a:off x="695998" y="3429037"/>
              <a:ext cx="11142980" cy="2800985"/>
            </a:xfrm>
            <a:custGeom>
              <a:avLst/>
              <a:gdLst/>
              <a:ahLst/>
              <a:cxnLst/>
              <a:rect l="l" t="t" r="r" b="b"/>
              <a:pathLst>
                <a:path w="11142980" h="2800985">
                  <a:moveTo>
                    <a:pt x="11142726" y="0"/>
                  </a:moveTo>
                  <a:lnTo>
                    <a:pt x="0" y="0"/>
                  </a:lnTo>
                  <a:lnTo>
                    <a:pt x="0" y="2800731"/>
                  </a:lnTo>
                  <a:lnTo>
                    <a:pt x="11142726" y="2800731"/>
                  </a:lnTo>
                  <a:lnTo>
                    <a:pt x="11142726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998" y="3429037"/>
              <a:ext cx="11142980" cy="2800985"/>
            </a:xfrm>
            <a:custGeom>
              <a:avLst/>
              <a:gdLst/>
              <a:ahLst/>
              <a:cxnLst/>
              <a:rect l="l" t="t" r="r" b="b"/>
              <a:pathLst>
                <a:path w="11142980" h="2800985">
                  <a:moveTo>
                    <a:pt x="0" y="2800731"/>
                  </a:moveTo>
                  <a:lnTo>
                    <a:pt x="11142726" y="2800731"/>
                  </a:lnTo>
                  <a:lnTo>
                    <a:pt x="11142726" y="0"/>
                  </a:lnTo>
                  <a:lnTo>
                    <a:pt x="0" y="0"/>
                  </a:lnTo>
                  <a:lnTo>
                    <a:pt x="0" y="2800731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903" y="3447110"/>
            <a:ext cx="1080135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@font-face</a:t>
            </a:r>
            <a:r>
              <a:rPr sz="2200" b="1" spc="-3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20040" marR="662432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224464"/>
                </a:solidFill>
                <a:latin typeface="Consolas"/>
                <a:cs typeface="Consolas"/>
              </a:rPr>
              <a:t>font-family: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"Trickster"; </a:t>
            </a:r>
            <a:r>
              <a:rPr sz="2200" b="1" spc="-119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src:</a:t>
            </a:r>
            <a:endParaRPr sz="22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</a:pP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local("Trickster"),</a:t>
            </a:r>
            <a:endParaRPr sz="2200">
              <a:latin typeface="Consolas"/>
              <a:cs typeface="Consolas"/>
            </a:endParaRPr>
          </a:p>
          <a:p>
            <a:pPr marL="628015" marR="5080">
              <a:lnSpc>
                <a:spcPct val="100000"/>
              </a:lnSpc>
            </a:pPr>
            <a:r>
              <a:rPr sz="2200" b="1" dirty="0">
                <a:solidFill>
                  <a:srgbClr val="224464"/>
                </a:solidFill>
                <a:latin typeface="Consolas"/>
                <a:cs typeface="Consolas"/>
              </a:rPr>
              <a:t>url("trickster-COLRv1.otf")</a:t>
            </a:r>
            <a:r>
              <a:rPr sz="2200" b="1" spc="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format("opentype")</a:t>
            </a:r>
            <a:r>
              <a:rPr sz="2200" b="1" spc="1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tech(color-COLRv1), </a:t>
            </a:r>
            <a:r>
              <a:rPr sz="2200" b="1" spc="-119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url("trickster-outline.otf")</a:t>
            </a:r>
            <a:r>
              <a:rPr sz="2200" b="1" spc="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format("opentype"),</a:t>
            </a:r>
            <a:endParaRPr sz="22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</a:pP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url("trickster-outline.woff")</a:t>
            </a:r>
            <a:r>
              <a:rPr sz="2200" b="1" spc="3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format("woff");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0526"/>
            <a:ext cx="1161923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At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time,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fetching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files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web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was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controversial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because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fonts</a:t>
            </a:r>
            <a:r>
              <a:rPr sz="36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meant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used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sz="36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certain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web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pages could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also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be downloaded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installed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breach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font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license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25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FFFFFF"/>
                </a:solidFill>
              </a:rPr>
              <a:t>Web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Fonts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7025640" y="3773399"/>
            <a:ext cx="4304030" cy="3084830"/>
            <a:chOff x="7025640" y="3773399"/>
            <a:chExt cx="4304030" cy="30848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640" y="3773399"/>
              <a:ext cx="4303776" cy="30845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0966" y="3969042"/>
              <a:ext cx="3733546" cy="2611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5578"/>
            <a:ext cx="11102340" cy="23025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3380" marR="5080" indent="-361315">
              <a:lnSpc>
                <a:spcPts val="4540"/>
              </a:lnSpc>
              <a:spcBef>
                <a:spcPts val="6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2010,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WOFF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compression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method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5" dirty="0">
                <a:solidFill>
                  <a:srgbClr val="224464"/>
                </a:solidFill>
                <a:latin typeface="Calibri"/>
                <a:cs typeface="Calibri"/>
              </a:rPr>
              <a:t>TrueType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OpenType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fonts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was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submitted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W3C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Mozilla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Foundation,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Opera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Software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Microsoft,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browsers</a:t>
            </a:r>
            <a:endParaRPr sz="36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5"/>
              </a:spcBef>
            </a:pP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since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added</a:t>
            </a:r>
            <a:r>
              <a:rPr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support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905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FFFFFF"/>
                </a:solidFill>
              </a:rPr>
              <a:t>Web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Fonts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-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WOFF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6440423" y="3639286"/>
            <a:ext cx="5102860" cy="2948940"/>
            <a:chOff x="6440423" y="3639286"/>
            <a:chExt cx="5102860" cy="29489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0423" y="3639286"/>
              <a:ext cx="5102352" cy="2948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6003" y="3834041"/>
              <a:ext cx="4532376" cy="2379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7223" y="1118434"/>
            <a:ext cx="11600180" cy="21990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54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Font</a:t>
            </a:r>
            <a:r>
              <a:rPr sz="3200" b="1" spc="-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Awesome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provides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vector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icons,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emojis,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Add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following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link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inside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onsolas"/>
                <a:cs typeface="Consolas"/>
              </a:rPr>
              <a:t>&lt;head&gt;</a:t>
            </a:r>
            <a:endParaRPr sz="3000">
              <a:latin typeface="Consolas"/>
              <a:cs typeface="Consolas"/>
            </a:endParaRPr>
          </a:p>
          <a:p>
            <a:pPr marL="815975" lvl="1" indent="-36195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815975" algn="l"/>
                <a:tab pos="816610" algn="l"/>
                <a:tab pos="7195820" algn="l"/>
                <a:tab pos="9353550" algn="l"/>
                <a:tab pos="9637395" algn="l"/>
                <a:tab pos="1158684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import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Font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Awesome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CSS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file	</a:t>
            </a:r>
            <a:r>
              <a:rPr sz="3000" u="sng" spc="-5" dirty="0">
                <a:solidFill>
                  <a:srgbClr val="224464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	</a:t>
            </a:r>
            <a:r>
              <a:rPr sz="3000" u="sng" spc="-5" dirty="0">
                <a:solidFill>
                  <a:srgbClr val="224464"/>
                </a:solidFill>
                <a:uFill>
                  <a:solidFill>
                    <a:srgbClr val="C6DAEB"/>
                  </a:solidFill>
                </a:uFill>
                <a:latin typeface="Calibri"/>
                <a:cs typeface="Calibri"/>
              </a:rPr>
              <a:t> 	</a:t>
            </a:r>
            <a:endParaRPr sz="30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82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Choos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Wingdings"/>
                <a:cs typeface="Wingdings"/>
              </a:rPr>
              <a:t></a:t>
            </a:r>
            <a:r>
              <a:rPr sz="3000" spc="-80" dirty="0">
                <a:solidFill>
                  <a:srgbClr val="224464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y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onsolas"/>
                <a:cs typeface="Consolas"/>
              </a:rPr>
              <a:t>&lt;i</a:t>
            </a:r>
            <a:r>
              <a:rPr sz="3000" b="1" dirty="0">
                <a:solidFill>
                  <a:srgbClr val="FF9F00"/>
                </a:solidFill>
                <a:latin typeface="Consolas"/>
                <a:cs typeface="Consolas"/>
              </a:rPr>
              <a:t>&gt;</a:t>
            </a:r>
            <a:r>
              <a:rPr sz="3000" b="1" spc="-96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em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Wingdings"/>
                <a:cs typeface="Wingdings"/>
              </a:rPr>
              <a:t></a:t>
            </a:r>
            <a:r>
              <a:rPr sz="3000" spc="-80" dirty="0">
                <a:solidFill>
                  <a:srgbClr val="224464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pa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st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e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 in </a:t>
            </a:r>
            <a:r>
              <a:rPr sz="3000" spc="-30" dirty="0">
                <a:solidFill>
                  <a:srgbClr val="224464"/>
                </a:solidFill>
                <a:latin typeface="Calibri"/>
                <a:cs typeface="Calibri"/>
              </a:rPr>
              <a:t>y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ou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H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ML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f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le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16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</a:rPr>
              <a:t>Font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Awesome</a:t>
            </a: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5629" y="1910537"/>
            <a:ext cx="2149729" cy="8216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5298" y="1325372"/>
            <a:ext cx="1945512" cy="141084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86130" y="3664127"/>
            <a:ext cx="11155680" cy="2044064"/>
            <a:chOff x="686130" y="3664127"/>
            <a:chExt cx="11155680" cy="2044064"/>
          </a:xfrm>
        </p:grpSpPr>
        <p:sp>
          <p:nvSpPr>
            <p:cNvPr id="10" name="object 10"/>
            <p:cNvSpPr/>
            <p:nvPr/>
          </p:nvSpPr>
          <p:spPr>
            <a:xfrm>
              <a:off x="692480" y="3670477"/>
              <a:ext cx="11142980" cy="2031364"/>
            </a:xfrm>
            <a:custGeom>
              <a:avLst/>
              <a:gdLst/>
              <a:ahLst/>
              <a:cxnLst/>
              <a:rect l="l" t="t" r="r" b="b"/>
              <a:pathLst>
                <a:path w="11142980" h="2031364">
                  <a:moveTo>
                    <a:pt x="11142726" y="0"/>
                  </a:moveTo>
                  <a:lnTo>
                    <a:pt x="0" y="0"/>
                  </a:lnTo>
                  <a:lnTo>
                    <a:pt x="0" y="2031364"/>
                  </a:lnTo>
                  <a:lnTo>
                    <a:pt x="11142726" y="2031364"/>
                  </a:lnTo>
                  <a:lnTo>
                    <a:pt x="11142726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480" y="3670477"/>
              <a:ext cx="11142980" cy="2031364"/>
            </a:xfrm>
            <a:custGeom>
              <a:avLst/>
              <a:gdLst/>
              <a:ahLst/>
              <a:cxnLst/>
              <a:rect l="l" t="t" r="r" b="b"/>
              <a:pathLst>
                <a:path w="11142980" h="2031364">
                  <a:moveTo>
                    <a:pt x="0" y="2031364"/>
                  </a:moveTo>
                  <a:lnTo>
                    <a:pt x="11142726" y="2031364"/>
                  </a:lnTo>
                  <a:lnTo>
                    <a:pt x="11142726" y="0"/>
                  </a:lnTo>
                  <a:lnTo>
                    <a:pt x="0" y="0"/>
                  </a:lnTo>
                  <a:lnTo>
                    <a:pt x="0" y="2031364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1245" y="3658615"/>
            <a:ext cx="896620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12700" marR="5080" indent="280035">
              <a:lnSpc>
                <a:spcPts val="2160"/>
              </a:lnSpc>
              <a:spcBef>
                <a:spcPts val="155"/>
              </a:spcBef>
              <a:tabLst>
                <a:tab pos="1130935" algn="l"/>
              </a:tabLst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&lt;link	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2000" b="1" spc="-5" dirty="0">
                <a:latin typeface="Consolas"/>
                <a:cs typeface="Consolas"/>
              </a:rPr>
              <a:t>=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"stylesheet" </a:t>
            </a: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000" b="1" spc="-5" dirty="0">
                <a:latin typeface="Consolas"/>
                <a:cs typeface="Consolas"/>
              </a:rPr>
              <a:t>=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"https://use.fontawesome.com/releases/v5.10.2/css/all.css"</a:t>
            </a:r>
            <a:r>
              <a:rPr sz="2000" b="1" spc="-5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01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ts val="216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2000" b="1" spc="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onsolas"/>
                <a:cs typeface="Consolas"/>
              </a:rPr>
              <a:t>href="#"&gt;</a:t>
            </a:r>
            <a:r>
              <a:rPr sz="2000" b="1" spc="-5" dirty="0">
                <a:solidFill>
                  <a:srgbClr val="FF9F00"/>
                </a:solidFill>
                <a:latin typeface="Consolas"/>
                <a:cs typeface="Consolas"/>
              </a:rPr>
              <a:t>&lt;i</a:t>
            </a:r>
            <a:r>
              <a:rPr sz="2000" b="1" spc="2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2000" b="1" spc="-5" dirty="0">
                <a:solidFill>
                  <a:srgbClr val="15171C"/>
                </a:solidFill>
                <a:latin typeface="Consolas"/>
                <a:cs typeface="Consolas"/>
              </a:rPr>
              <a:t>="</a:t>
            </a:r>
            <a:r>
              <a:rPr sz="2000" b="1" spc="-5" dirty="0">
                <a:solidFill>
                  <a:srgbClr val="006FC0"/>
                </a:solidFill>
                <a:latin typeface="Consolas"/>
                <a:cs typeface="Consolas"/>
              </a:rPr>
              <a:t>fa</a:t>
            </a:r>
            <a:r>
              <a:rPr sz="2000" b="1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nsolas"/>
                <a:cs typeface="Consolas"/>
              </a:rPr>
              <a:t>fa-home</a:t>
            </a:r>
            <a:r>
              <a:rPr sz="2000" b="1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nsolas"/>
                <a:cs typeface="Consolas"/>
              </a:rPr>
              <a:t>fa-fw</a:t>
            </a:r>
            <a:r>
              <a:rPr sz="2000" b="1" spc="-5" dirty="0">
                <a:solidFill>
                  <a:srgbClr val="15171C"/>
                </a:solidFill>
                <a:latin typeface="Consolas"/>
                <a:cs typeface="Consolas"/>
              </a:rPr>
              <a:t>"</a:t>
            </a:r>
            <a:r>
              <a:rPr sz="2000" b="1" spc="-5" dirty="0">
                <a:solidFill>
                  <a:srgbClr val="FF9F00"/>
                </a:solidFill>
                <a:latin typeface="Consolas"/>
                <a:cs typeface="Consolas"/>
              </a:rPr>
              <a:t>&gt;&lt;/i&gt;</a:t>
            </a:r>
            <a:r>
              <a:rPr sz="2000" b="1" spc="-5" dirty="0">
                <a:solidFill>
                  <a:srgbClr val="15171C"/>
                </a:solidFill>
                <a:latin typeface="Consolas"/>
                <a:cs typeface="Consolas"/>
              </a:rPr>
              <a:t>Home</a:t>
            </a:r>
            <a:r>
              <a:rPr sz="2000" b="1" spc="-5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b="1" dirty="0">
                <a:solidFill>
                  <a:srgbClr val="800000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2480" y="6003048"/>
            <a:ext cx="11142980" cy="400685"/>
          </a:xfrm>
          <a:custGeom>
            <a:avLst/>
            <a:gdLst/>
            <a:ahLst/>
            <a:cxnLst/>
            <a:rect l="l" t="t" r="r" b="b"/>
            <a:pathLst>
              <a:path w="11142980" h="400685">
                <a:moveTo>
                  <a:pt x="11142726" y="0"/>
                </a:moveTo>
                <a:lnTo>
                  <a:pt x="0" y="0"/>
                </a:lnTo>
                <a:lnTo>
                  <a:pt x="0" y="400113"/>
                </a:lnTo>
                <a:lnTo>
                  <a:pt x="11142726" y="400113"/>
                </a:lnTo>
                <a:lnTo>
                  <a:pt x="11142726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2480" y="6003048"/>
            <a:ext cx="11142980" cy="40068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@import</a:t>
            </a:r>
            <a:r>
              <a:rPr sz="2000" b="1" spc="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A21515"/>
                </a:solidFill>
                <a:latin typeface="Consolas"/>
                <a:cs typeface="Consolas"/>
              </a:rPr>
              <a:t>'https://use.fontawesome.com/releases/v5.10.2/css/all.css'</a:t>
            </a:r>
            <a:r>
              <a:rPr sz="2000" b="1" spc="-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548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</a:rPr>
              <a:t>Font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Awesome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Icons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Exercise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417956" y="2520607"/>
            <a:ext cx="4647565" cy="3818890"/>
            <a:chOff x="417956" y="2520607"/>
            <a:chExt cx="4647565" cy="3818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81" y="2530132"/>
              <a:ext cx="4627880" cy="35995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2719" y="2525369"/>
              <a:ext cx="4638040" cy="3609340"/>
            </a:xfrm>
            <a:custGeom>
              <a:avLst/>
              <a:gdLst/>
              <a:ahLst/>
              <a:cxnLst/>
              <a:rect l="l" t="t" r="r" b="b"/>
              <a:pathLst>
                <a:path w="4638040" h="3609340">
                  <a:moveTo>
                    <a:pt x="0" y="3609086"/>
                  </a:moveTo>
                  <a:lnTo>
                    <a:pt x="4637532" y="3609086"/>
                  </a:lnTo>
                  <a:lnTo>
                    <a:pt x="4637532" y="0"/>
                  </a:lnTo>
                  <a:lnTo>
                    <a:pt x="0" y="0"/>
                  </a:lnTo>
                  <a:lnTo>
                    <a:pt x="0" y="3609086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1989" y="5748299"/>
              <a:ext cx="494868" cy="5909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5699" y="1196416"/>
            <a:ext cx="11329670" cy="1797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3380" marR="5080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Using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onsolas"/>
                <a:cs typeface="Consolas"/>
              </a:rPr>
              <a:t>HTML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onsolas"/>
                <a:cs typeface="Consolas"/>
              </a:rPr>
              <a:t>CSS</a:t>
            </a:r>
            <a:r>
              <a:rPr sz="3400" b="1" spc="-113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400" b="1" spc="-25" dirty="0">
                <a:solidFill>
                  <a:srgbClr val="FF9F00"/>
                </a:solidFill>
                <a:latin typeface="Calibri"/>
                <a:cs typeface="Calibri"/>
              </a:rPr>
              <a:t>Font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Awesome</a:t>
            </a:r>
            <a:r>
              <a:rPr sz="34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icons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create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navigation </a:t>
            </a:r>
            <a:r>
              <a:rPr sz="3400" b="1" spc="-7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menu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buttons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following:</a:t>
            </a:r>
            <a:endParaRPr sz="3400">
              <a:latin typeface="Calibri"/>
              <a:cs typeface="Calibri"/>
            </a:endParaRPr>
          </a:p>
          <a:p>
            <a:pPr marL="5631180" lvl="1" indent="-36068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5631180" algn="l"/>
                <a:tab pos="56318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Hints: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30265" y="3182492"/>
            <a:ext cx="6112510" cy="2238375"/>
            <a:chOff x="5930265" y="3182492"/>
            <a:chExt cx="6112510" cy="2238375"/>
          </a:xfrm>
        </p:grpSpPr>
        <p:sp>
          <p:nvSpPr>
            <p:cNvPr id="12" name="object 12"/>
            <p:cNvSpPr/>
            <p:nvPr/>
          </p:nvSpPr>
          <p:spPr>
            <a:xfrm>
              <a:off x="5936615" y="3188842"/>
              <a:ext cx="6099810" cy="2225675"/>
            </a:xfrm>
            <a:custGeom>
              <a:avLst/>
              <a:gdLst/>
              <a:ahLst/>
              <a:cxnLst/>
              <a:rect l="l" t="t" r="r" b="b"/>
              <a:pathLst>
                <a:path w="6099809" h="2225675">
                  <a:moveTo>
                    <a:pt x="6099302" y="0"/>
                  </a:moveTo>
                  <a:lnTo>
                    <a:pt x="0" y="0"/>
                  </a:lnTo>
                  <a:lnTo>
                    <a:pt x="0" y="2225167"/>
                  </a:lnTo>
                  <a:lnTo>
                    <a:pt x="6099302" y="2225167"/>
                  </a:lnTo>
                  <a:lnTo>
                    <a:pt x="6099302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6615" y="3188842"/>
              <a:ext cx="6099810" cy="2225675"/>
            </a:xfrm>
            <a:custGeom>
              <a:avLst/>
              <a:gdLst/>
              <a:ahLst/>
              <a:cxnLst/>
              <a:rect l="l" t="t" r="r" b="b"/>
              <a:pathLst>
                <a:path w="6099809" h="2225675">
                  <a:moveTo>
                    <a:pt x="0" y="2225167"/>
                  </a:moveTo>
                  <a:lnTo>
                    <a:pt x="6099302" y="2225167"/>
                  </a:lnTo>
                  <a:lnTo>
                    <a:pt x="6099302" y="0"/>
                  </a:lnTo>
                  <a:lnTo>
                    <a:pt x="0" y="0"/>
                  </a:lnTo>
                  <a:lnTo>
                    <a:pt x="0" y="2225167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3173729"/>
            <a:ext cx="556768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&lt;i</a:t>
            </a:r>
            <a:r>
              <a:rPr sz="2200" b="1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class</a:t>
            </a:r>
            <a:r>
              <a:rPr sz="2200" b="1" spc="-5" dirty="0">
                <a:latin typeface="Consolas"/>
                <a:cs typeface="Consolas"/>
              </a:rPr>
              <a:t>="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fa-home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&lt;i</a:t>
            </a:r>
            <a:r>
              <a:rPr sz="2200" b="1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class</a:t>
            </a:r>
            <a:r>
              <a:rPr sz="2200" b="1" dirty="0">
                <a:latin typeface="Consolas"/>
                <a:cs typeface="Consolas"/>
              </a:rPr>
              <a:t>="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fa-book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&lt;i 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class</a:t>
            </a:r>
            <a:r>
              <a:rPr sz="2200" b="1" spc="-5" dirty="0">
                <a:latin typeface="Consolas"/>
                <a:cs typeface="Consolas"/>
              </a:rPr>
              <a:t>="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fa-pencil-alt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&lt;i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 class</a:t>
            </a:r>
            <a:r>
              <a:rPr sz="2200" b="1" spc="-5" dirty="0">
                <a:latin typeface="Consolas"/>
                <a:cs typeface="Consolas"/>
              </a:rPr>
              <a:t>="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fa-cogs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&lt;i</a:t>
            </a:r>
            <a:r>
              <a:rPr sz="2200" b="1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class</a:t>
            </a:r>
            <a:r>
              <a:rPr sz="2200" b="1" spc="-5" dirty="0">
                <a:latin typeface="Consolas"/>
                <a:cs typeface="Consolas"/>
              </a:rPr>
              <a:t>="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fa-shopping-cart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375"/>
              </a:lnSpc>
            </a:pP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&lt;i 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class</a:t>
            </a:r>
            <a:r>
              <a:rPr sz="2200" b="1" spc="-5" dirty="0">
                <a:latin typeface="Consolas"/>
                <a:cs typeface="Consolas"/>
              </a:rPr>
              <a:t>="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fas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fa-info-circle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10"/>
              </a:lnSpc>
            </a:pP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&lt;i</a:t>
            </a:r>
            <a:r>
              <a:rPr sz="2200" b="1" dirty="0">
                <a:solidFill>
                  <a:srgbClr val="A21515"/>
                </a:solidFill>
                <a:latin typeface="Consolas"/>
                <a:cs typeface="Consolas"/>
              </a:rPr>
              <a:t> class</a:t>
            </a:r>
            <a:r>
              <a:rPr sz="2200" b="1" dirty="0">
                <a:latin typeface="Consolas"/>
                <a:cs typeface="Consolas"/>
              </a:rPr>
              <a:t>="</a:t>
            </a:r>
            <a:r>
              <a:rPr sz="2200" b="1" dirty="0">
                <a:solidFill>
                  <a:srgbClr val="006FC0"/>
                </a:solidFill>
                <a:latin typeface="Consolas"/>
                <a:cs typeface="Consolas"/>
              </a:rPr>
              <a:t>far</a:t>
            </a:r>
            <a:r>
              <a:rPr sz="2200" b="1" spc="-5" dirty="0">
                <a:solidFill>
                  <a:srgbClr val="006FC0"/>
                </a:solidFill>
                <a:latin typeface="Consolas"/>
                <a:cs typeface="Consolas"/>
              </a:rPr>
              <a:t> fa-trash-alt</a:t>
            </a:r>
            <a:r>
              <a:rPr sz="2200" b="1" spc="-5" dirty="0">
                <a:latin typeface="Consolas"/>
                <a:cs typeface="Consolas"/>
              </a:rPr>
              <a:t>"</a:t>
            </a:r>
            <a:r>
              <a:rPr sz="2200" b="1" spc="-5" dirty="0">
                <a:solidFill>
                  <a:srgbClr val="A21515"/>
                </a:solidFill>
                <a:latin typeface="Consolas"/>
                <a:cs typeface="Consolas"/>
              </a:rPr>
              <a:t>&gt;&lt;/i&gt;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" y="2603"/>
            <a:ext cx="12181840" cy="6855459"/>
            <a:chOff x="296" y="2603"/>
            <a:chExt cx="12181840" cy="6855459"/>
          </a:xfrm>
        </p:grpSpPr>
        <p:sp>
          <p:nvSpPr>
            <p:cNvPr id="3" name="object 3"/>
            <p:cNvSpPr/>
            <p:nvPr/>
          </p:nvSpPr>
          <p:spPr>
            <a:xfrm>
              <a:off x="2752344" y="2603"/>
              <a:ext cx="9430385" cy="6855459"/>
            </a:xfrm>
            <a:custGeom>
              <a:avLst/>
              <a:gdLst/>
              <a:ahLst/>
              <a:cxnLst/>
              <a:rect l="l" t="t" r="r" b="b"/>
              <a:pathLst>
                <a:path w="9430385" h="6855459">
                  <a:moveTo>
                    <a:pt x="25095" y="2918917"/>
                  </a:moveTo>
                  <a:lnTo>
                    <a:pt x="0" y="2918917"/>
                  </a:lnTo>
                  <a:lnTo>
                    <a:pt x="0" y="4420781"/>
                  </a:lnTo>
                  <a:lnTo>
                    <a:pt x="25095" y="4420781"/>
                  </a:lnTo>
                  <a:lnTo>
                    <a:pt x="25095" y="2918917"/>
                  </a:lnTo>
                  <a:close/>
                </a:path>
                <a:path w="9430385" h="6855459">
                  <a:moveTo>
                    <a:pt x="25095" y="1225321"/>
                  </a:moveTo>
                  <a:lnTo>
                    <a:pt x="0" y="1225321"/>
                  </a:lnTo>
                  <a:lnTo>
                    <a:pt x="0" y="2255939"/>
                  </a:lnTo>
                  <a:lnTo>
                    <a:pt x="25095" y="2255939"/>
                  </a:lnTo>
                  <a:lnTo>
                    <a:pt x="25095" y="1225321"/>
                  </a:lnTo>
                  <a:close/>
                </a:path>
                <a:path w="9430385" h="6855459">
                  <a:moveTo>
                    <a:pt x="25095" y="160235"/>
                  </a:moveTo>
                  <a:lnTo>
                    <a:pt x="0" y="160235"/>
                  </a:lnTo>
                  <a:lnTo>
                    <a:pt x="0" y="562457"/>
                  </a:lnTo>
                  <a:lnTo>
                    <a:pt x="25095" y="562457"/>
                  </a:lnTo>
                  <a:lnTo>
                    <a:pt x="25095" y="160235"/>
                  </a:lnTo>
                  <a:close/>
                </a:path>
                <a:path w="9430385" h="6855459">
                  <a:moveTo>
                    <a:pt x="1553362" y="2576398"/>
                  </a:moveTo>
                  <a:lnTo>
                    <a:pt x="345147" y="2576398"/>
                  </a:lnTo>
                  <a:lnTo>
                    <a:pt x="345147" y="2601531"/>
                  </a:lnTo>
                  <a:lnTo>
                    <a:pt x="1553362" y="2601531"/>
                  </a:lnTo>
                  <a:lnTo>
                    <a:pt x="1553362" y="2576398"/>
                  </a:lnTo>
                  <a:close/>
                </a:path>
                <a:path w="9430385" h="6855459">
                  <a:moveTo>
                    <a:pt x="1867166" y="3333648"/>
                  </a:moveTo>
                  <a:lnTo>
                    <a:pt x="1862416" y="3328936"/>
                  </a:lnTo>
                  <a:lnTo>
                    <a:pt x="1848307" y="3314763"/>
                  </a:lnTo>
                  <a:lnTo>
                    <a:pt x="533450" y="4631271"/>
                  </a:lnTo>
                  <a:lnTo>
                    <a:pt x="547611" y="4645393"/>
                  </a:lnTo>
                  <a:lnTo>
                    <a:pt x="552310" y="4650156"/>
                  </a:lnTo>
                  <a:lnTo>
                    <a:pt x="1867166" y="3333648"/>
                  </a:lnTo>
                  <a:close/>
                </a:path>
                <a:path w="9430385" h="6855459">
                  <a:moveTo>
                    <a:pt x="1867166" y="1844281"/>
                  </a:moveTo>
                  <a:lnTo>
                    <a:pt x="25095" y="0"/>
                  </a:lnTo>
                  <a:lnTo>
                    <a:pt x="9423" y="15697"/>
                  </a:lnTo>
                  <a:lnTo>
                    <a:pt x="1848307" y="1860080"/>
                  </a:lnTo>
                  <a:lnTo>
                    <a:pt x="1854555" y="1853717"/>
                  </a:lnTo>
                  <a:lnTo>
                    <a:pt x="1860804" y="1847469"/>
                  </a:lnTo>
                  <a:lnTo>
                    <a:pt x="1867166" y="1844281"/>
                  </a:lnTo>
                  <a:close/>
                </a:path>
                <a:path w="9430385" h="6855459">
                  <a:moveTo>
                    <a:pt x="2563723" y="2576398"/>
                  </a:moveTo>
                  <a:lnTo>
                    <a:pt x="1848307" y="1860080"/>
                  </a:lnTo>
                  <a:lnTo>
                    <a:pt x="1815553" y="1895602"/>
                  </a:lnTo>
                  <a:lnTo>
                    <a:pt x="1784400" y="1932609"/>
                  </a:lnTo>
                  <a:lnTo>
                    <a:pt x="1754936" y="1971065"/>
                  </a:lnTo>
                  <a:lnTo>
                    <a:pt x="1727187" y="2010879"/>
                  </a:lnTo>
                  <a:lnTo>
                    <a:pt x="1701253" y="2052040"/>
                  </a:lnTo>
                  <a:lnTo>
                    <a:pt x="1677187" y="2094458"/>
                  </a:lnTo>
                  <a:lnTo>
                    <a:pt x="1655051" y="2138095"/>
                  </a:lnTo>
                  <a:lnTo>
                    <a:pt x="1634909" y="2182888"/>
                  </a:lnTo>
                  <a:lnTo>
                    <a:pt x="1616824" y="2228786"/>
                  </a:lnTo>
                  <a:lnTo>
                    <a:pt x="1600860" y="2275738"/>
                  </a:lnTo>
                  <a:lnTo>
                    <a:pt x="1587093" y="2323681"/>
                  </a:lnTo>
                  <a:lnTo>
                    <a:pt x="1575587" y="2372576"/>
                  </a:lnTo>
                  <a:lnTo>
                    <a:pt x="1566392" y="2422334"/>
                  </a:lnTo>
                  <a:lnTo>
                    <a:pt x="1559572" y="2472931"/>
                  </a:lnTo>
                  <a:lnTo>
                    <a:pt x="1555203" y="2524302"/>
                  </a:lnTo>
                  <a:lnTo>
                    <a:pt x="1553362" y="2576398"/>
                  </a:lnTo>
                  <a:lnTo>
                    <a:pt x="2563723" y="2576398"/>
                  </a:lnTo>
                  <a:close/>
                </a:path>
                <a:path w="9430385" h="6855459">
                  <a:moveTo>
                    <a:pt x="2579509" y="1545882"/>
                  </a:moveTo>
                  <a:lnTo>
                    <a:pt x="2528024" y="1547736"/>
                  </a:lnTo>
                  <a:lnTo>
                    <a:pt x="2477185" y="1552117"/>
                  </a:lnTo>
                  <a:lnTo>
                    <a:pt x="2427059" y="1558950"/>
                  </a:lnTo>
                  <a:lnTo>
                    <a:pt x="2377706" y="1568183"/>
                  </a:lnTo>
                  <a:lnTo>
                    <a:pt x="2329180" y="1579765"/>
                  </a:lnTo>
                  <a:lnTo>
                    <a:pt x="2281542" y="1593621"/>
                  </a:lnTo>
                  <a:lnTo>
                    <a:pt x="2234857" y="1609686"/>
                  </a:lnTo>
                  <a:lnTo>
                    <a:pt x="2189175" y="1627924"/>
                  </a:lnTo>
                  <a:lnTo>
                    <a:pt x="2144560" y="1648256"/>
                  </a:lnTo>
                  <a:lnTo>
                    <a:pt x="2101075" y="1670621"/>
                  </a:lnTo>
                  <a:lnTo>
                    <a:pt x="2058784" y="1694967"/>
                  </a:lnTo>
                  <a:lnTo>
                    <a:pt x="2017725" y="1721231"/>
                  </a:lnTo>
                  <a:lnTo>
                    <a:pt x="1977974" y="1749361"/>
                  </a:lnTo>
                  <a:lnTo>
                    <a:pt x="1939594" y="1779282"/>
                  </a:lnTo>
                  <a:lnTo>
                    <a:pt x="1902637" y="1810943"/>
                  </a:lnTo>
                  <a:lnTo>
                    <a:pt x="1867166" y="1844281"/>
                  </a:lnTo>
                  <a:lnTo>
                    <a:pt x="2579509" y="2557526"/>
                  </a:lnTo>
                  <a:lnTo>
                    <a:pt x="2579509" y="1545882"/>
                  </a:lnTo>
                  <a:close/>
                </a:path>
                <a:path w="9430385" h="6855459">
                  <a:moveTo>
                    <a:pt x="2604605" y="3628974"/>
                  </a:moveTo>
                  <a:lnTo>
                    <a:pt x="2579509" y="3628974"/>
                  </a:lnTo>
                  <a:lnTo>
                    <a:pt x="2579509" y="6236817"/>
                  </a:lnTo>
                  <a:lnTo>
                    <a:pt x="2604605" y="6236817"/>
                  </a:lnTo>
                  <a:lnTo>
                    <a:pt x="2604605" y="3628974"/>
                  </a:lnTo>
                  <a:close/>
                </a:path>
                <a:path w="9430385" h="6855459">
                  <a:moveTo>
                    <a:pt x="2604605" y="50266"/>
                  </a:moveTo>
                  <a:lnTo>
                    <a:pt x="2579509" y="50266"/>
                  </a:lnTo>
                  <a:lnTo>
                    <a:pt x="2579509" y="1545882"/>
                  </a:lnTo>
                  <a:lnTo>
                    <a:pt x="2604605" y="1545882"/>
                  </a:lnTo>
                  <a:lnTo>
                    <a:pt x="2604605" y="50266"/>
                  </a:lnTo>
                  <a:close/>
                </a:path>
                <a:path w="9430385" h="6855459">
                  <a:moveTo>
                    <a:pt x="3320021" y="1844281"/>
                  </a:moveTo>
                  <a:lnTo>
                    <a:pt x="3284537" y="1810943"/>
                  </a:lnTo>
                  <a:lnTo>
                    <a:pt x="3247580" y="1779282"/>
                  </a:lnTo>
                  <a:lnTo>
                    <a:pt x="3209188" y="1749361"/>
                  </a:lnTo>
                  <a:lnTo>
                    <a:pt x="3169412" y="1721231"/>
                  </a:lnTo>
                  <a:lnTo>
                    <a:pt x="3128302" y="1694967"/>
                  </a:lnTo>
                  <a:lnTo>
                    <a:pt x="3085935" y="1670621"/>
                  </a:lnTo>
                  <a:lnTo>
                    <a:pt x="3042361" y="1648256"/>
                  </a:lnTo>
                  <a:lnTo>
                    <a:pt x="2997619" y="1627924"/>
                  </a:lnTo>
                  <a:lnTo>
                    <a:pt x="2951772" y="1609686"/>
                  </a:lnTo>
                  <a:lnTo>
                    <a:pt x="2904883" y="1593621"/>
                  </a:lnTo>
                  <a:lnTo>
                    <a:pt x="2857004" y="1579765"/>
                  </a:lnTo>
                  <a:lnTo>
                    <a:pt x="2808173" y="1568183"/>
                  </a:lnTo>
                  <a:lnTo>
                    <a:pt x="2758465" y="1558950"/>
                  </a:lnTo>
                  <a:lnTo>
                    <a:pt x="2707932" y="1552117"/>
                  </a:lnTo>
                  <a:lnTo>
                    <a:pt x="2656624" y="1547736"/>
                  </a:lnTo>
                  <a:lnTo>
                    <a:pt x="2604605" y="1545882"/>
                  </a:lnTo>
                  <a:lnTo>
                    <a:pt x="2604605" y="2557526"/>
                  </a:lnTo>
                  <a:lnTo>
                    <a:pt x="3320021" y="1844281"/>
                  </a:lnTo>
                  <a:close/>
                </a:path>
                <a:path w="9430385" h="6855459">
                  <a:moveTo>
                    <a:pt x="3633825" y="2576398"/>
                  </a:moveTo>
                  <a:lnTo>
                    <a:pt x="3631971" y="2524302"/>
                  </a:lnTo>
                  <a:lnTo>
                    <a:pt x="3627602" y="2472931"/>
                  </a:lnTo>
                  <a:lnTo>
                    <a:pt x="3620770" y="2422334"/>
                  </a:lnTo>
                  <a:lnTo>
                    <a:pt x="3611549" y="2372576"/>
                  </a:lnTo>
                  <a:lnTo>
                    <a:pt x="3599980" y="2323681"/>
                  </a:lnTo>
                  <a:lnTo>
                    <a:pt x="3586149" y="2275738"/>
                  </a:lnTo>
                  <a:lnTo>
                    <a:pt x="3570097" y="2228786"/>
                  </a:lnTo>
                  <a:lnTo>
                    <a:pt x="3551872" y="2182888"/>
                  </a:lnTo>
                  <a:lnTo>
                    <a:pt x="3531565" y="2138095"/>
                  </a:lnTo>
                  <a:lnTo>
                    <a:pt x="3509213" y="2094458"/>
                  </a:lnTo>
                  <a:lnTo>
                    <a:pt x="3484892" y="2052040"/>
                  </a:lnTo>
                  <a:lnTo>
                    <a:pt x="3458654" y="2010879"/>
                  </a:lnTo>
                  <a:lnTo>
                    <a:pt x="3430549" y="1971065"/>
                  </a:lnTo>
                  <a:lnTo>
                    <a:pt x="3400641" y="1932609"/>
                  </a:lnTo>
                  <a:lnTo>
                    <a:pt x="3369005" y="1895602"/>
                  </a:lnTo>
                  <a:lnTo>
                    <a:pt x="3335693" y="1860080"/>
                  </a:lnTo>
                  <a:lnTo>
                    <a:pt x="2623350" y="2576398"/>
                  </a:lnTo>
                  <a:lnTo>
                    <a:pt x="3633825" y="2576398"/>
                  </a:lnTo>
                  <a:close/>
                </a:path>
                <a:path w="9430385" h="6855459">
                  <a:moveTo>
                    <a:pt x="3994759" y="1203363"/>
                  </a:moveTo>
                  <a:lnTo>
                    <a:pt x="3990009" y="1198664"/>
                  </a:lnTo>
                  <a:lnTo>
                    <a:pt x="3975912" y="1184490"/>
                  </a:lnTo>
                  <a:lnTo>
                    <a:pt x="3320021" y="1844281"/>
                  </a:lnTo>
                  <a:lnTo>
                    <a:pt x="3326269" y="1847469"/>
                  </a:lnTo>
                  <a:lnTo>
                    <a:pt x="3329444" y="1853717"/>
                  </a:lnTo>
                  <a:lnTo>
                    <a:pt x="3335693" y="1860080"/>
                  </a:lnTo>
                  <a:lnTo>
                    <a:pt x="3994759" y="1203363"/>
                  </a:lnTo>
                  <a:close/>
                </a:path>
                <a:path w="9430385" h="6855459">
                  <a:moveTo>
                    <a:pt x="4060634" y="5118227"/>
                  </a:moveTo>
                  <a:lnTo>
                    <a:pt x="4041787" y="5099456"/>
                  </a:lnTo>
                  <a:lnTo>
                    <a:pt x="2817901" y="6324790"/>
                  </a:lnTo>
                  <a:lnTo>
                    <a:pt x="2836761" y="6343637"/>
                  </a:lnTo>
                  <a:lnTo>
                    <a:pt x="4060634" y="5118227"/>
                  </a:lnTo>
                  <a:close/>
                </a:path>
                <a:path w="9430385" h="6855459">
                  <a:moveTo>
                    <a:pt x="4060634" y="4037444"/>
                  </a:moveTo>
                  <a:lnTo>
                    <a:pt x="3335693" y="3314763"/>
                  </a:lnTo>
                  <a:lnTo>
                    <a:pt x="3329444" y="3321024"/>
                  </a:lnTo>
                  <a:lnTo>
                    <a:pt x="3326269" y="3327387"/>
                  </a:lnTo>
                  <a:lnTo>
                    <a:pt x="3320021" y="3333648"/>
                  </a:lnTo>
                  <a:lnTo>
                    <a:pt x="4041787" y="4056316"/>
                  </a:lnTo>
                  <a:lnTo>
                    <a:pt x="4046486" y="4051566"/>
                  </a:lnTo>
                  <a:lnTo>
                    <a:pt x="4060634" y="4037444"/>
                  </a:lnTo>
                  <a:close/>
                </a:path>
                <a:path w="9430385" h="6855459">
                  <a:moveTo>
                    <a:pt x="5058511" y="138290"/>
                  </a:moveTo>
                  <a:lnTo>
                    <a:pt x="5039652" y="119405"/>
                  </a:lnTo>
                  <a:lnTo>
                    <a:pt x="4446562" y="716318"/>
                  </a:lnTo>
                  <a:lnTo>
                    <a:pt x="4452810" y="719505"/>
                  </a:lnTo>
                  <a:lnTo>
                    <a:pt x="4455998" y="725754"/>
                  </a:lnTo>
                  <a:lnTo>
                    <a:pt x="4462246" y="732116"/>
                  </a:lnTo>
                  <a:lnTo>
                    <a:pt x="5058511" y="138290"/>
                  </a:lnTo>
                  <a:close/>
                </a:path>
                <a:path w="9430385" h="6855459">
                  <a:moveTo>
                    <a:pt x="5516664" y="2576398"/>
                  </a:moveTo>
                  <a:lnTo>
                    <a:pt x="3633825" y="2576398"/>
                  </a:lnTo>
                  <a:lnTo>
                    <a:pt x="3633825" y="2601531"/>
                  </a:lnTo>
                  <a:lnTo>
                    <a:pt x="5516664" y="2601531"/>
                  </a:lnTo>
                  <a:lnTo>
                    <a:pt x="5516664" y="2576398"/>
                  </a:lnTo>
                  <a:close/>
                </a:path>
                <a:path w="9430385" h="6855459">
                  <a:moveTo>
                    <a:pt x="5620245" y="2343950"/>
                  </a:moveTo>
                  <a:lnTo>
                    <a:pt x="4462246" y="1184490"/>
                  </a:lnTo>
                  <a:lnTo>
                    <a:pt x="4455998" y="1190752"/>
                  </a:lnTo>
                  <a:lnTo>
                    <a:pt x="4452810" y="1197114"/>
                  </a:lnTo>
                  <a:lnTo>
                    <a:pt x="4446562" y="1203363"/>
                  </a:lnTo>
                  <a:lnTo>
                    <a:pt x="5604573" y="2362720"/>
                  </a:lnTo>
                  <a:lnTo>
                    <a:pt x="5610822" y="2356472"/>
                  </a:lnTo>
                  <a:lnTo>
                    <a:pt x="5613895" y="2350211"/>
                  </a:lnTo>
                  <a:lnTo>
                    <a:pt x="5620245" y="2343950"/>
                  </a:lnTo>
                  <a:close/>
                </a:path>
                <a:path w="9430385" h="6855459">
                  <a:moveTo>
                    <a:pt x="7088772" y="2576398"/>
                  </a:moveTo>
                  <a:lnTo>
                    <a:pt x="6178804" y="2576398"/>
                  </a:lnTo>
                  <a:lnTo>
                    <a:pt x="6178804" y="2601531"/>
                  </a:lnTo>
                  <a:lnTo>
                    <a:pt x="7088772" y="2601531"/>
                  </a:lnTo>
                  <a:lnTo>
                    <a:pt x="7088772" y="2576398"/>
                  </a:lnTo>
                  <a:close/>
                </a:path>
                <a:path w="9430385" h="6855459">
                  <a:moveTo>
                    <a:pt x="7506157" y="4568393"/>
                  </a:moveTo>
                  <a:lnTo>
                    <a:pt x="5331536" y="4568393"/>
                  </a:lnTo>
                  <a:lnTo>
                    <a:pt x="5331536" y="4593526"/>
                  </a:lnTo>
                  <a:lnTo>
                    <a:pt x="7506157" y="4593526"/>
                  </a:lnTo>
                  <a:lnTo>
                    <a:pt x="7506157" y="4568393"/>
                  </a:lnTo>
                  <a:close/>
                </a:path>
                <a:path w="9430385" h="6855459">
                  <a:moveTo>
                    <a:pt x="7609738" y="4335945"/>
                  </a:moveTo>
                  <a:lnTo>
                    <a:pt x="6090907" y="2812021"/>
                  </a:lnTo>
                  <a:lnTo>
                    <a:pt x="6081522" y="2821495"/>
                  </a:lnTo>
                  <a:lnTo>
                    <a:pt x="6072048" y="2830893"/>
                  </a:lnTo>
                  <a:lnTo>
                    <a:pt x="7594066" y="4354715"/>
                  </a:lnTo>
                  <a:lnTo>
                    <a:pt x="7600315" y="4348467"/>
                  </a:lnTo>
                  <a:lnTo>
                    <a:pt x="7603490" y="4342206"/>
                  </a:lnTo>
                  <a:lnTo>
                    <a:pt x="7609738" y="4335945"/>
                  </a:lnTo>
                  <a:close/>
                </a:path>
                <a:path w="9430385" h="6855459">
                  <a:moveTo>
                    <a:pt x="7851318" y="4910912"/>
                  </a:moveTo>
                  <a:lnTo>
                    <a:pt x="7826210" y="4910912"/>
                  </a:lnTo>
                  <a:lnTo>
                    <a:pt x="7826210" y="6855396"/>
                  </a:lnTo>
                  <a:lnTo>
                    <a:pt x="7851318" y="6855396"/>
                  </a:lnTo>
                  <a:lnTo>
                    <a:pt x="7851318" y="4910912"/>
                  </a:lnTo>
                  <a:close/>
                </a:path>
                <a:path w="9430385" h="6855459">
                  <a:moveTo>
                    <a:pt x="7851318" y="3339896"/>
                  </a:moveTo>
                  <a:lnTo>
                    <a:pt x="7826210" y="3339896"/>
                  </a:lnTo>
                  <a:lnTo>
                    <a:pt x="7826210" y="4247934"/>
                  </a:lnTo>
                  <a:lnTo>
                    <a:pt x="7829397" y="4244759"/>
                  </a:lnTo>
                  <a:lnTo>
                    <a:pt x="7845069" y="4244759"/>
                  </a:lnTo>
                  <a:lnTo>
                    <a:pt x="7851318" y="4247934"/>
                  </a:lnTo>
                  <a:lnTo>
                    <a:pt x="7851318" y="4244759"/>
                  </a:lnTo>
                  <a:lnTo>
                    <a:pt x="7851318" y="3339896"/>
                  </a:lnTo>
                  <a:close/>
                </a:path>
                <a:path w="9430385" h="6855459">
                  <a:moveTo>
                    <a:pt x="7851318" y="50266"/>
                  </a:moveTo>
                  <a:lnTo>
                    <a:pt x="7826210" y="50266"/>
                  </a:lnTo>
                  <a:lnTo>
                    <a:pt x="7826210" y="1838032"/>
                  </a:lnTo>
                  <a:lnTo>
                    <a:pt x="7851318" y="1838032"/>
                  </a:lnTo>
                  <a:lnTo>
                    <a:pt x="7851318" y="50266"/>
                  </a:lnTo>
                  <a:close/>
                </a:path>
                <a:path w="9430385" h="6855459">
                  <a:moveTo>
                    <a:pt x="9392183" y="2576398"/>
                  </a:moveTo>
                  <a:lnTo>
                    <a:pt x="8588756" y="2576398"/>
                  </a:lnTo>
                  <a:lnTo>
                    <a:pt x="8588756" y="2601531"/>
                  </a:lnTo>
                  <a:lnTo>
                    <a:pt x="9392183" y="2601531"/>
                  </a:lnTo>
                  <a:lnTo>
                    <a:pt x="9392183" y="2576398"/>
                  </a:lnTo>
                  <a:close/>
                </a:path>
                <a:path w="9430385" h="6855459">
                  <a:moveTo>
                    <a:pt x="9404680" y="6129985"/>
                  </a:moveTo>
                  <a:lnTo>
                    <a:pt x="8080400" y="4804016"/>
                  </a:lnTo>
                  <a:lnTo>
                    <a:pt x="8061655" y="4822888"/>
                  </a:lnTo>
                  <a:lnTo>
                    <a:pt x="9385821" y="6148844"/>
                  </a:lnTo>
                  <a:lnTo>
                    <a:pt x="9404680" y="6129985"/>
                  </a:lnTo>
                  <a:close/>
                </a:path>
                <a:path w="9430385" h="6855459">
                  <a:moveTo>
                    <a:pt x="9429775" y="1005382"/>
                  </a:moveTo>
                  <a:lnTo>
                    <a:pt x="9410929" y="989698"/>
                  </a:lnTo>
                  <a:lnTo>
                    <a:pt x="8356600" y="2045449"/>
                  </a:lnTo>
                  <a:lnTo>
                    <a:pt x="8375459" y="2064219"/>
                  </a:lnTo>
                  <a:lnTo>
                    <a:pt x="9429775" y="1005382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1853" y="1548599"/>
              <a:ext cx="756285" cy="1030605"/>
            </a:xfrm>
            <a:custGeom>
              <a:avLst/>
              <a:gdLst/>
              <a:ahLst/>
              <a:cxnLst/>
              <a:rect l="l" t="t" r="r" b="b"/>
              <a:pathLst>
                <a:path w="756285" h="1030605">
                  <a:moveTo>
                    <a:pt x="756183" y="314083"/>
                  </a:moveTo>
                  <a:lnTo>
                    <a:pt x="749935" y="307721"/>
                  </a:lnTo>
                  <a:lnTo>
                    <a:pt x="746760" y="301472"/>
                  </a:lnTo>
                  <a:lnTo>
                    <a:pt x="740511" y="298284"/>
                  </a:lnTo>
                  <a:lnTo>
                    <a:pt x="25095" y="1011529"/>
                  </a:lnTo>
                  <a:lnTo>
                    <a:pt x="25095" y="0"/>
                  </a:lnTo>
                  <a:lnTo>
                    <a:pt x="0" y="0"/>
                  </a:lnTo>
                  <a:lnTo>
                    <a:pt x="0" y="1011567"/>
                  </a:lnTo>
                  <a:lnTo>
                    <a:pt x="6324" y="1011567"/>
                  </a:lnTo>
                  <a:lnTo>
                    <a:pt x="6324" y="1024267"/>
                  </a:lnTo>
                  <a:lnTo>
                    <a:pt x="18719" y="1024267"/>
                  </a:lnTo>
                  <a:lnTo>
                    <a:pt x="18719" y="1011567"/>
                  </a:lnTo>
                  <a:lnTo>
                    <a:pt x="25095" y="1011567"/>
                  </a:lnTo>
                  <a:lnTo>
                    <a:pt x="25095" y="1030401"/>
                  </a:lnTo>
                  <a:lnTo>
                    <a:pt x="43840" y="1030401"/>
                  </a:lnTo>
                  <a:lnTo>
                    <a:pt x="756183" y="314083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4352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603" y="0"/>
                  </a:moveTo>
                  <a:lnTo>
                    <a:pt x="0" y="12618"/>
                  </a:lnTo>
                  <a:lnTo>
                    <a:pt x="6248" y="18875"/>
                  </a:lnTo>
                  <a:lnTo>
                    <a:pt x="12603" y="18875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662" y="1846882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5">
                  <a:moveTo>
                    <a:pt x="18851" y="0"/>
                  </a:moveTo>
                  <a:lnTo>
                    <a:pt x="12497" y="3181"/>
                  </a:lnTo>
                  <a:lnTo>
                    <a:pt x="6248" y="9437"/>
                  </a:lnTo>
                  <a:lnTo>
                    <a:pt x="0" y="15800"/>
                  </a:lnTo>
                  <a:lnTo>
                    <a:pt x="715412" y="732112"/>
                  </a:lnTo>
                  <a:lnTo>
                    <a:pt x="731192" y="732112"/>
                  </a:lnTo>
                  <a:lnTo>
                    <a:pt x="731192" y="713237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1855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0" y="0"/>
                  </a:moveTo>
                  <a:lnTo>
                    <a:pt x="0" y="18875"/>
                  </a:lnTo>
                  <a:lnTo>
                    <a:pt x="9319" y="18875"/>
                  </a:lnTo>
                  <a:lnTo>
                    <a:pt x="12497" y="1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175" y="257273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3177" y="0"/>
                  </a:moveTo>
                  <a:lnTo>
                    <a:pt x="0" y="6256"/>
                  </a:lnTo>
                  <a:lnTo>
                    <a:pt x="9425" y="6256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" y="2494165"/>
              <a:ext cx="6386195" cy="4364355"/>
            </a:xfrm>
            <a:custGeom>
              <a:avLst/>
              <a:gdLst/>
              <a:ahLst/>
              <a:cxnLst/>
              <a:rect l="l" t="t" r="r" b="b"/>
              <a:pathLst>
                <a:path w="6386195" h="4364355">
                  <a:moveTo>
                    <a:pt x="1242644" y="1636966"/>
                  </a:moveTo>
                  <a:lnTo>
                    <a:pt x="1236395" y="1630718"/>
                  </a:lnTo>
                  <a:lnTo>
                    <a:pt x="1230147" y="1627530"/>
                  </a:lnTo>
                  <a:lnTo>
                    <a:pt x="1223784" y="1621282"/>
                  </a:lnTo>
                  <a:lnTo>
                    <a:pt x="0" y="2846692"/>
                  </a:lnTo>
                  <a:lnTo>
                    <a:pt x="15684" y="2865463"/>
                  </a:lnTo>
                  <a:lnTo>
                    <a:pt x="1242644" y="1636966"/>
                  </a:lnTo>
                  <a:close/>
                </a:path>
                <a:path w="6386195" h="4364355">
                  <a:moveTo>
                    <a:pt x="1248892" y="1146848"/>
                  </a:moveTo>
                  <a:lnTo>
                    <a:pt x="103555" y="0"/>
                  </a:lnTo>
                  <a:lnTo>
                    <a:pt x="87858" y="18872"/>
                  </a:lnTo>
                  <a:lnTo>
                    <a:pt x="1230147" y="1162545"/>
                  </a:lnTo>
                  <a:lnTo>
                    <a:pt x="1242644" y="1150023"/>
                  </a:lnTo>
                  <a:lnTo>
                    <a:pt x="1248892" y="1146848"/>
                  </a:lnTo>
                  <a:close/>
                </a:path>
                <a:path w="6386195" h="4364355">
                  <a:moveTo>
                    <a:pt x="2243683" y="2142794"/>
                  </a:moveTo>
                  <a:lnTo>
                    <a:pt x="1716468" y="1615020"/>
                  </a:lnTo>
                  <a:lnTo>
                    <a:pt x="1703971" y="1627530"/>
                  </a:lnTo>
                  <a:lnTo>
                    <a:pt x="1700796" y="1633893"/>
                  </a:lnTo>
                  <a:lnTo>
                    <a:pt x="2224836" y="2158593"/>
                  </a:lnTo>
                  <a:lnTo>
                    <a:pt x="2231186" y="2152231"/>
                  </a:lnTo>
                  <a:lnTo>
                    <a:pt x="2237435" y="2149157"/>
                  </a:lnTo>
                  <a:lnTo>
                    <a:pt x="2243683" y="2142794"/>
                  </a:lnTo>
                  <a:close/>
                </a:path>
                <a:path w="6386195" h="4364355">
                  <a:moveTo>
                    <a:pt x="2538641" y="339331"/>
                  </a:moveTo>
                  <a:lnTo>
                    <a:pt x="2526144" y="326821"/>
                  </a:lnTo>
                  <a:lnTo>
                    <a:pt x="2522969" y="320459"/>
                  </a:lnTo>
                  <a:lnTo>
                    <a:pt x="1694548" y="1150023"/>
                  </a:lnTo>
                  <a:lnTo>
                    <a:pt x="1707045" y="1162545"/>
                  </a:lnTo>
                  <a:lnTo>
                    <a:pt x="1710220" y="1168793"/>
                  </a:lnTo>
                  <a:lnTo>
                    <a:pt x="2538641" y="339331"/>
                  </a:lnTo>
                  <a:close/>
                </a:path>
                <a:path w="6386195" h="4364355">
                  <a:moveTo>
                    <a:pt x="2752052" y="2686354"/>
                  </a:moveTo>
                  <a:lnTo>
                    <a:pt x="2224836" y="2158593"/>
                  </a:lnTo>
                  <a:lnTo>
                    <a:pt x="2193671" y="2193391"/>
                  </a:lnTo>
                  <a:lnTo>
                    <a:pt x="2164588" y="2230170"/>
                  </a:lnTo>
                  <a:lnTo>
                    <a:pt x="2137702" y="2268791"/>
                  </a:lnTo>
                  <a:lnTo>
                    <a:pt x="2113140" y="2309164"/>
                  </a:lnTo>
                  <a:lnTo>
                    <a:pt x="2091016" y="2351138"/>
                  </a:lnTo>
                  <a:lnTo>
                    <a:pt x="2071471" y="2394610"/>
                  </a:lnTo>
                  <a:lnTo>
                    <a:pt x="2054593" y="2439454"/>
                  </a:lnTo>
                  <a:lnTo>
                    <a:pt x="2040509" y="2485555"/>
                  </a:lnTo>
                  <a:lnTo>
                    <a:pt x="2029358" y="2532799"/>
                  </a:lnTo>
                  <a:lnTo>
                    <a:pt x="2021243" y="2581046"/>
                  </a:lnTo>
                  <a:lnTo>
                    <a:pt x="2016290" y="2630182"/>
                  </a:lnTo>
                  <a:lnTo>
                    <a:pt x="2014601" y="2680106"/>
                  </a:lnTo>
                  <a:lnTo>
                    <a:pt x="2016175" y="2729103"/>
                  </a:lnTo>
                  <a:lnTo>
                    <a:pt x="2020798" y="2777261"/>
                  </a:lnTo>
                  <a:lnTo>
                    <a:pt x="2028405" y="2824467"/>
                  </a:lnTo>
                  <a:lnTo>
                    <a:pt x="2038883" y="2870644"/>
                  </a:lnTo>
                  <a:lnTo>
                    <a:pt x="2052129" y="2915678"/>
                  </a:lnTo>
                  <a:lnTo>
                    <a:pt x="2068068" y="2959481"/>
                  </a:lnTo>
                  <a:lnTo>
                    <a:pt x="2086584" y="3001949"/>
                  </a:lnTo>
                  <a:lnTo>
                    <a:pt x="2107603" y="3043009"/>
                  </a:lnTo>
                  <a:lnTo>
                    <a:pt x="2130996" y="3082544"/>
                  </a:lnTo>
                  <a:lnTo>
                    <a:pt x="2156688" y="3120466"/>
                  </a:lnTo>
                  <a:lnTo>
                    <a:pt x="2184590" y="3156686"/>
                  </a:lnTo>
                  <a:lnTo>
                    <a:pt x="2214588" y="3191091"/>
                  </a:lnTo>
                  <a:lnTo>
                    <a:pt x="2246592" y="3223603"/>
                  </a:lnTo>
                  <a:lnTo>
                    <a:pt x="2280501" y="3254133"/>
                  </a:lnTo>
                  <a:lnTo>
                    <a:pt x="2316226" y="3282569"/>
                  </a:lnTo>
                  <a:lnTo>
                    <a:pt x="2353678" y="3308807"/>
                  </a:lnTo>
                  <a:lnTo>
                    <a:pt x="2392743" y="3332784"/>
                  </a:lnTo>
                  <a:lnTo>
                    <a:pt x="2433332" y="3354374"/>
                  </a:lnTo>
                  <a:lnTo>
                    <a:pt x="2475344" y="3373501"/>
                  </a:lnTo>
                  <a:lnTo>
                    <a:pt x="2518702" y="3390061"/>
                  </a:lnTo>
                  <a:lnTo>
                    <a:pt x="2563279" y="3403968"/>
                  </a:lnTo>
                  <a:lnTo>
                    <a:pt x="2609011" y="3415106"/>
                  </a:lnTo>
                  <a:lnTo>
                    <a:pt x="2655773" y="3423399"/>
                  </a:lnTo>
                  <a:lnTo>
                    <a:pt x="2703487" y="3428758"/>
                  </a:lnTo>
                  <a:lnTo>
                    <a:pt x="2752052" y="3431057"/>
                  </a:lnTo>
                  <a:lnTo>
                    <a:pt x="2752052" y="2686354"/>
                  </a:lnTo>
                  <a:close/>
                </a:path>
                <a:path w="6386195" h="4364355">
                  <a:moveTo>
                    <a:pt x="2752052" y="1929218"/>
                  </a:moveTo>
                  <a:lnTo>
                    <a:pt x="2698610" y="1931987"/>
                  </a:lnTo>
                  <a:lnTo>
                    <a:pt x="2646235" y="1938515"/>
                  </a:lnTo>
                  <a:lnTo>
                    <a:pt x="2595041" y="1948649"/>
                  </a:lnTo>
                  <a:lnTo>
                    <a:pt x="2545181" y="1962264"/>
                  </a:lnTo>
                  <a:lnTo>
                    <a:pt x="2496756" y="1979206"/>
                  </a:lnTo>
                  <a:lnTo>
                    <a:pt x="2449906" y="1999335"/>
                  </a:lnTo>
                  <a:lnTo>
                    <a:pt x="2404745" y="2022513"/>
                  </a:lnTo>
                  <a:lnTo>
                    <a:pt x="2361425" y="2048586"/>
                  </a:lnTo>
                  <a:lnTo>
                    <a:pt x="2320048" y="2077415"/>
                  </a:lnTo>
                  <a:lnTo>
                    <a:pt x="2280767" y="2108873"/>
                  </a:lnTo>
                  <a:lnTo>
                    <a:pt x="2243683" y="2142794"/>
                  </a:lnTo>
                  <a:lnTo>
                    <a:pt x="2752052" y="2651785"/>
                  </a:lnTo>
                  <a:lnTo>
                    <a:pt x="2752052" y="1929218"/>
                  </a:lnTo>
                  <a:close/>
                </a:path>
                <a:path w="6386195" h="4364355">
                  <a:moveTo>
                    <a:pt x="2777147" y="3431057"/>
                  </a:moveTo>
                  <a:lnTo>
                    <a:pt x="2752052" y="3431057"/>
                  </a:lnTo>
                  <a:lnTo>
                    <a:pt x="2752052" y="4363834"/>
                  </a:lnTo>
                  <a:lnTo>
                    <a:pt x="2777147" y="4363834"/>
                  </a:lnTo>
                  <a:lnTo>
                    <a:pt x="2777147" y="3431057"/>
                  </a:lnTo>
                  <a:close/>
                </a:path>
                <a:path w="6386195" h="4364355">
                  <a:moveTo>
                    <a:pt x="3285502" y="2139708"/>
                  </a:moveTo>
                  <a:lnTo>
                    <a:pt x="3248431" y="2106561"/>
                  </a:lnTo>
                  <a:lnTo>
                    <a:pt x="3209137" y="2075738"/>
                  </a:lnTo>
                  <a:lnTo>
                    <a:pt x="3167773" y="2047405"/>
                  </a:lnTo>
                  <a:lnTo>
                    <a:pt x="3124441" y="2021713"/>
                  </a:lnTo>
                  <a:lnTo>
                    <a:pt x="3079292" y="1998840"/>
                  </a:lnTo>
                  <a:lnTo>
                    <a:pt x="3032442" y="1978914"/>
                  </a:lnTo>
                  <a:lnTo>
                    <a:pt x="2984017" y="1962111"/>
                  </a:lnTo>
                  <a:lnTo>
                    <a:pt x="2934144" y="1948586"/>
                  </a:lnTo>
                  <a:lnTo>
                    <a:pt x="2882963" y="1938489"/>
                  </a:lnTo>
                  <a:lnTo>
                    <a:pt x="2830588" y="1931987"/>
                  </a:lnTo>
                  <a:lnTo>
                    <a:pt x="2777147" y="1929218"/>
                  </a:lnTo>
                  <a:lnTo>
                    <a:pt x="2777147" y="2648712"/>
                  </a:lnTo>
                  <a:lnTo>
                    <a:pt x="3285502" y="2139708"/>
                  </a:lnTo>
                  <a:close/>
                </a:path>
                <a:path w="6386195" h="4364355">
                  <a:moveTo>
                    <a:pt x="3514585" y="2680106"/>
                  </a:moveTo>
                  <a:lnTo>
                    <a:pt x="3512909" y="2630182"/>
                  </a:lnTo>
                  <a:lnTo>
                    <a:pt x="3507956" y="2581046"/>
                  </a:lnTo>
                  <a:lnTo>
                    <a:pt x="3499840" y="2532799"/>
                  </a:lnTo>
                  <a:lnTo>
                    <a:pt x="3488677" y="2485555"/>
                  </a:lnTo>
                  <a:lnTo>
                    <a:pt x="3474605" y="2439454"/>
                  </a:lnTo>
                  <a:lnTo>
                    <a:pt x="3457727" y="2394610"/>
                  </a:lnTo>
                  <a:lnTo>
                    <a:pt x="3438169" y="2351138"/>
                  </a:lnTo>
                  <a:lnTo>
                    <a:pt x="3416058" y="2309164"/>
                  </a:lnTo>
                  <a:lnTo>
                    <a:pt x="3391497" y="2268791"/>
                  </a:lnTo>
                  <a:lnTo>
                    <a:pt x="3364611" y="2230170"/>
                  </a:lnTo>
                  <a:lnTo>
                    <a:pt x="3335528" y="2193391"/>
                  </a:lnTo>
                  <a:lnTo>
                    <a:pt x="3304362" y="2158593"/>
                  </a:lnTo>
                  <a:lnTo>
                    <a:pt x="2777147" y="2686354"/>
                  </a:lnTo>
                  <a:lnTo>
                    <a:pt x="2777147" y="3431057"/>
                  </a:lnTo>
                  <a:lnTo>
                    <a:pt x="2825712" y="3428758"/>
                  </a:lnTo>
                  <a:lnTo>
                    <a:pt x="2873425" y="3423399"/>
                  </a:lnTo>
                  <a:lnTo>
                    <a:pt x="2920187" y="3415106"/>
                  </a:lnTo>
                  <a:lnTo>
                    <a:pt x="2965907" y="3403968"/>
                  </a:lnTo>
                  <a:lnTo>
                    <a:pt x="3010497" y="3390061"/>
                  </a:lnTo>
                  <a:lnTo>
                    <a:pt x="3053842" y="3373501"/>
                  </a:lnTo>
                  <a:lnTo>
                    <a:pt x="3095866" y="3354374"/>
                  </a:lnTo>
                  <a:lnTo>
                    <a:pt x="3136455" y="3332784"/>
                  </a:lnTo>
                  <a:lnTo>
                    <a:pt x="3175520" y="3308807"/>
                  </a:lnTo>
                  <a:lnTo>
                    <a:pt x="3212960" y="3282569"/>
                  </a:lnTo>
                  <a:lnTo>
                    <a:pt x="3248698" y="3254133"/>
                  </a:lnTo>
                  <a:lnTo>
                    <a:pt x="3282607" y="3223603"/>
                  </a:lnTo>
                  <a:lnTo>
                    <a:pt x="3314611" y="3191091"/>
                  </a:lnTo>
                  <a:lnTo>
                    <a:pt x="3344608" y="3156686"/>
                  </a:lnTo>
                  <a:lnTo>
                    <a:pt x="3372497" y="3120466"/>
                  </a:lnTo>
                  <a:lnTo>
                    <a:pt x="3398202" y="3082544"/>
                  </a:lnTo>
                  <a:lnTo>
                    <a:pt x="3421596" y="3043009"/>
                  </a:lnTo>
                  <a:lnTo>
                    <a:pt x="3442601" y="3001949"/>
                  </a:lnTo>
                  <a:lnTo>
                    <a:pt x="3461131" y="2959481"/>
                  </a:lnTo>
                  <a:lnTo>
                    <a:pt x="3477056" y="2915678"/>
                  </a:lnTo>
                  <a:lnTo>
                    <a:pt x="3490315" y="2870644"/>
                  </a:lnTo>
                  <a:lnTo>
                    <a:pt x="3500793" y="2824467"/>
                  </a:lnTo>
                  <a:lnTo>
                    <a:pt x="3508387" y="2777261"/>
                  </a:lnTo>
                  <a:lnTo>
                    <a:pt x="3513023" y="2729103"/>
                  </a:lnTo>
                  <a:lnTo>
                    <a:pt x="3514585" y="2680106"/>
                  </a:lnTo>
                  <a:close/>
                </a:path>
                <a:path w="6386195" h="4364355">
                  <a:moveTo>
                    <a:pt x="5315775" y="109969"/>
                  </a:moveTo>
                  <a:lnTo>
                    <a:pt x="4305414" y="109969"/>
                  </a:lnTo>
                  <a:lnTo>
                    <a:pt x="4307256" y="161518"/>
                  </a:lnTo>
                  <a:lnTo>
                    <a:pt x="4311624" y="212420"/>
                  </a:lnTo>
                  <a:lnTo>
                    <a:pt x="4318444" y="262597"/>
                  </a:lnTo>
                  <a:lnTo>
                    <a:pt x="4327639" y="312013"/>
                  </a:lnTo>
                  <a:lnTo>
                    <a:pt x="4339145" y="360603"/>
                  </a:lnTo>
                  <a:lnTo>
                    <a:pt x="4352912" y="408305"/>
                  </a:lnTo>
                  <a:lnTo>
                    <a:pt x="4368876" y="455041"/>
                  </a:lnTo>
                  <a:lnTo>
                    <a:pt x="4386961" y="500786"/>
                  </a:lnTo>
                  <a:lnTo>
                    <a:pt x="4407103" y="545452"/>
                  </a:lnTo>
                  <a:lnTo>
                    <a:pt x="4429239" y="589000"/>
                  </a:lnTo>
                  <a:lnTo>
                    <a:pt x="4453306" y="631342"/>
                  </a:lnTo>
                  <a:lnTo>
                    <a:pt x="4479239" y="672452"/>
                  </a:lnTo>
                  <a:lnTo>
                    <a:pt x="4506988" y="712254"/>
                  </a:lnTo>
                  <a:lnTo>
                    <a:pt x="4536452" y="750684"/>
                  </a:lnTo>
                  <a:lnTo>
                    <a:pt x="4567606" y="787692"/>
                  </a:lnTo>
                  <a:lnTo>
                    <a:pt x="4600359" y="823201"/>
                  </a:lnTo>
                  <a:lnTo>
                    <a:pt x="5315775" y="109969"/>
                  </a:lnTo>
                  <a:close/>
                </a:path>
                <a:path w="6386195" h="4364355">
                  <a:moveTo>
                    <a:pt x="5331561" y="125666"/>
                  </a:moveTo>
                  <a:lnTo>
                    <a:pt x="4619218" y="842086"/>
                  </a:lnTo>
                  <a:lnTo>
                    <a:pt x="4654689" y="874877"/>
                  </a:lnTo>
                  <a:lnTo>
                    <a:pt x="4691646" y="906068"/>
                  </a:lnTo>
                  <a:lnTo>
                    <a:pt x="4730026" y="935570"/>
                  </a:lnTo>
                  <a:lnTo>
                    <a:pt x="4769777" y="963333"/>
                  </a:lnTo>
                  <a:lnTo>
                    <a:pt x="4810836" y="989304"/>
                  </a:lnTo>
                  <a:lnTo>
                    <a:pt x="4853127" y="1013396"/>
                  </a:lnTo>
                  <a:lnTo>
                    <a:pt x="4896612" y="1035558"/>
                  </a:lnTo>
                  <a:lnTo>
                    <a:pt x="4941227" y="1055712"/>
                  </a:lnTo>
                  <a:lnTo>
                    <a:pt x="4986909" y="1073810"/>
                  </a:lnTo>
                  <a:lnTo>
                    <a:pt x="5033594" y="1089787"/>
                  </a:lnTo>
                  <a:lnTo>
                    <a:pt x="5081232" y="1103579"/>
                  </a:lnTo>
                  <a:lnTo>
                    <a:pt x="5129758" y="1115110"/>
                  </a:lnTo>
                  <a:lnTo>
                    <a:pt x="5179111" y="1124318"/>
                  </a:lnTo>
                  <a:lnTo>
                    <a:pt x="5229237" y="1131150"/>
                  </a:lnTo>
                  <a:lnTo>
                    <a:pt x="5280076" y="1135532"/>
                  </a:lnTo>
                  <a:lnTo>
                    <a:pt x="5331561" y="1137412"/>
                  </a:lnTo>
                  <a:lnTo>
                    <a:pt x="5331561" y="125666"/>
                  </a:lnTo>
                  <a:close/>
                </a:path>
                <a:path w="6386195" h="4364355">
                  <a:moveTo>
                    <a:pt x="6072073" y="842086"/>
                  </a:moveTo>
                  <a:lnTo>
                    <a:pt x="5356657" y="125666"/>
                  </a:lnTo>
                  <a:lnTo>
                    <a:pt x="5356657" y="1137412"/>
                  </a:lnTo>
                  <a:lnTo>
                    <a:pt x="5408676" y="1135532"/>
                  </a:lnTo>
                  <a:lnTo>
                    <a:pt x="5459984" y="1131150"/>
                  </a:lnTo>
                  <a:lnTo>
                    <a:pt x="5510517" y="1124318"/>
                  </a:lnTo>
                  <a:lnTo>
                    <a:pt x="5560225" y="1115110"/>
                  </a:lnTo>
                  <a:lnTo>
                    <a:pt x="5609056" y="1103579"/>
                  </a:lnTo>
                  <a:lnTo>
                    <a:pt x="5656935" y="1089787"/>
                  </a:lnTo>
                  <a:lnTo>
                    <a:pt x="5703824" y="1073810"/>
                  </a:lnTo>
                  <a:lnTo>
                    <a:pt x="5749671" y="1055712"/>
                  </a:lnTo>
                  <a:lnTo>
                    <a:pt x="5794413" y="1035558"/>
                  </a:lnTo>
                  <a:lnTo>
                    <a:pt x="5837987" y="1013396"/>
                  </a:lnTo>
                  <a:lnTo>
                    <a:pt x="5880354" y="989304"/>
                  </a:lnTo>
                  <a:lnTo>
                    <a:pt x="5921464" y="963333"/>
                  </a:lnTo>
                  <a:lnTo>
                    <a:pt x="5961240" y="935570"/>
                  </a:lnTo>
                  <a:lnTo>
                    <a:pt x="5999632" y="906068"/>
                  </a:lnTo>
                  <a:lnTo>
                    <a:pt x="6036589" y="874877"/>
                  </a:lnTo>
                  <a:lnTo>
                    <a:pt x="6072073" y="842086"/>
                  </a:lnTo>
                  <a:close/>
                </a:path>
                <a:path w="6386195" h="4364355">
                  <a:moveTo>
                    <a:pt x="6385877" y="109969"/>
                  </a:moveTo>
                  <a:lnTo>
                    <a:pt x="5375402" y="109969"/>
                  </a:lnTo>
                  <a:lnTo>
                    <a:pt x="6087745" y="823201"/>
                  </a:lnTo>
                  <a:lnTo>
                    <a:pt x="6121057" y="787692"/>
                  </a:lnTo>
                  <a:lnTo>
                    <a:pt x="6152693" y="750684"/>
                  </a:lnTo>
                  <a:lnTo>
                    <a:pt x="6182601" y="712254"/>
                  </a:lnTo>
                  <a:lnTo>
                    <a:pt x="6210706" y="672452"/>
                  </a:lnTo>
                  <a:lnTo>
                    <a:pt x="6236944" y="631342"/>
                  </a:lnTo>
                  <a:lnTo>
                    <a:pt x="6261265" y="589000"/>
                  </a:lnTo>
                  <a:lnTo>
                    <a:pt x="6283617" y="545452"/>
                  </a:lnTo>
                  <a:lnTo>
                    <a:pt x="6303924" y="500786"/>
                  </a:lnTo>
                  <a:lnTo>
                    <a:pt x="6322149" y="455041"/>
                  </a:lnTo>
                  <a:lnTo>
                    <a:pt x="6338202" y="408305"/>
                  </a:lnTo>
                  <a:lnTo>
                    <a:pt x="6352032" y="360603"/>
                  </a:lnTo>
                  <a:lnTo>
                    <a:pt x="6363602" y="312013"/>
                  </a:lnTo>
                  <a:lnTo>
                    <a:pt x="6372822" y="262597"/>
                  </a:lnTo>
                  <a:lnTo>
                    <a:pt x="6379654" y="212420"/>
                  </a:lnTo>
                  <a:lnTo>
                    <a:pt x="6384023" y="161518"/>
                  </a:lnTo>
                  <a:lnTo>
                    <a:pt x="6385877" y="109969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344" y="4423384"/>
              <a:ext cx="552450" cy="1502410"/>
            </a:xfrm>
            <a:custGeom>
              <a:avLst/>
              <a:gdLst/>
              <a:ahLst/>
              <a:cxnLst/>
              <a:rect l="l" t="t" r="r" b="b"/>
              <a:pathLst>
                <a:path w="552450" h="1502410">
                  <a:moveTo>
                    <a:pt x="25095" y="757135"/>
                  </a:moveTo>
                  <a:lnTo>
                    <a:pt x="18846" y="760323"/>
                  </a:lnTo>
                  <a:lnTo>
                    <a:pt x="12598" y="754062"/>
                  </a:lnTo>
                  <a:lnTo>
                    <a:pt x="3175" y="760323"/>
                  </a:lnTo>
                  <a:lnTo>
                    <a:pt x="0" y="757135"/>
                  </a:lnTo>
                  <a:lnTo>
                    <a:pt x="0" y="1501838"/>
                  </a:lnTo>
                  <a:lnTo>
                    <a:pt x="25095" y="1501838"/>
                  </a:lnTo>
                  <a:lnTo>
                    <a:pt x="25095" y="760323"/>
                  </a:lnTo>
                  <a:lnTo>
                    <a:pt x="25095" y="757135"/>
                  </a:lnTo>
                  <a:close/>
                </a:path>
                <a:path w="552450" h="1502410">
                  <a:moveTo>
                    <a:pt x="25095" y="0"/>
                  </a:moveTo>
                  <a:lnTo>
                    <a:pt x="0" y="0"/>
                  </a:lnTo>
                  <a:lnTo>
                    <a:pt x="0" y="722566"/>
                  </a:lnTo>
                  <a:lnTo>
                    <a:pt x="12598" y="732015"/>
                  </a:lnTo>
                  <a:lnTo>
                    <a:pt x="25095" y="719493"/>
                  </a:lnTo>
                  <a:lnTo>
                    <a:pt x="25095" y="0"/>
                  </a:lnTo>
                  <a:close/>
                </a:path>
                <a:path w="552450" h="1502410">
                  <a:moveTo>
                    <a:pt x="552310" y="229374"/>
                  </a:moveTo>
                  <a:lnTo>
                    <a:pt x="533463" y="210489"/>
                  </a:lnTo>
                  <a:lnTo>
                    <a:pt x="25095" y="719493"/>
                  </a:lnTo>
                  <a:lnTo>
                    <a:pt x="25095" y="757135"/>
                  </a:lnTo>
                  <a:lnTo>
                    <a:pt x="552310" y="229374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4949" y="5142874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12700" h="41275">
                  <a:moveTo>
                    <a:pt x="12497" y="0"/>
                  </a:moveTo>
                  <a:lnTo>
                    <a:pt x="0" y="12512"/>
                  </a:lnTo>
                  <a:lnTo>
                    <a:pt x="9319" y="25131"/>
                  </a:lnTo>
                  <a:lnTo>
                    <a:pt x="0" y="34569"/>
                  </a:lnTo>
                  <a:lnTo>
                    <a:pt x="6248" y="40826"/>
                  </a:lnTo>
                  <a:lnTo>
                    <a:pt x="12497" y="37644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5133" y="4636949"/>
              <a:ext cx="527685" cy="544195"/>
            </a:xfrm>
            <a:custGeom>
              <a:avLst/>
              <a:gdLst/>
              <a:ahLst/>
              <a:cxnLst/>
              <a:rect l="l" t="t" r="r" b="b"/>
              <a:pathLst>
                <a:path w="527685" h="544195">
                  <a:moveTo>
                    <a:pt x="18851" y="0"/>
                  </a:moveTo>
                  <a:lnTo>
                    <a:pt x="12603" y="6362"/>
                  </a:lnTo>
                  <a:lnTo>
                    <a:pt x="6354" y="9437"/>
                  </a:lnTo>
                  <a:lnTo>
                    <a:pt x="0" y="15800"/>
                  </a:lnTo>
                  <a:lnTo>
                    <a:pt x="527212" y="543570"/>
                  </a:lnTo>
                  <a:lnTo>
                    <a:pt x="527212" y="509000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2345" y="5146056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0" y="0"/>
                  </a:moveTo>
                  <a:lnTo>
                    <a:pt x="0" y="34463"/>
                  </a:lnTo>
                  <a:lnTo>
                    <a:pt x="3177" y="37644"/>
                  </a:lnTo>
                  <a:lnTo>
                    <a:pt x="12603" y="31388"/>
                  </a:lnTo>
                  <a:lnTo>
                    <a:pt x="3177" y="21950"/>
                  </a:lnTo>
                  <a:lnTo>
                    <a:pt x="1260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523" y="5155387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19050" h="22225">
                  <a:moveTo>
                    <a:pt x="9425" y="0"/>
                  </a:moveTo>
                  <a:lnTo>
                    <a:pt x="0" y="12618"/>
                  </a:lnTo>
                  <a:lnTo>
                    <a:pt x="9425" y="22056"/>
                  </a:lnTo>
                  <a:lnTo>
                    <a:pt x="18745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4531" y="4483082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418" y="0"/>
                  </a:moveTo>
                  <a:lnTo>
                    <a:pt x="642969" y="1602"/>
                  </a:lnTo>
                  <a:lnTo>
                    <a:pt x="596406" y="6339"/>
                  </a:lnTo>
                  <a:lnTo>
                    <a:pt x="550829" y="14106"/>
                  </a:lnTo>
                  <a:lnTo>
                    <a:pt x="506338" y="24798"/>
                  </a:lnTo>
                  <a:lnTo>
                    <a:pt x="463035" y="38310"/>
                  </a:lnTo>
                  <a:lnTo>
                    <a:pt x="421021" y="54536"/>
                  </a:lnTo>
                  <a:lnTo>
                    <a:pt x="380396" y="73373"/>
                  </a:lnTo>
                  <a:lnTo>
                    <a:pt x="341260" y="94714"/>
                  </a:lnTo>
                  <a:lnTo>
                    <a:pt x="303716" y="118456"/>
                  </a:lnTo>
                  <a:lnTo>
                    <a:pt x="267863" y="144492"/>
                  </a:lnTo>
                  <a:lnTo>
                    <a:pt x="233803" y="172719"/>
                  </a:lnTo>
                  <a:lnTo>
                    <a:pt x="201636" y="203030"/>
                  </a:lnTo>
                  <a:lnTo>
                    <a:pt x="171463" y="235321"/>
                  </a:lnTo>
                  <a:lnTo>
                    <a:pt x="143385" y="269487"/>
                  </a:lnTo>
                  <a:lnTo>
                    <a:pt x="117503" y="305424"/>
                  </a:lnTo>
                  <a:lnTo>
                    <a:pt x="93917" y="343025"/>
                  </a:lnTo>
                  <a:lnTo>
                    <a:pt x="72728" y="382187"/>
                  </a:lnTo>
                  <a:lnTo>
                    <a:pt x="54038" y="422803"/>
                  </a:lnTo>
                  <a:lnTo>
                    <a:pt x="37946" y="464770"/>
                  </a:lnTo>
                  <a:lnTo>
                    <a:pt x="24554" y="507982"/>
                  </a:lnTo>
                  <a:lnTo>
                    <a:pt x="13963" y="552333"/>
                  </a:lnTo>
                  <a:lnTo>
                    <a:pt x="6273" y="597721"/>
                  </a:lnTo>
                  <a:lnTo>
                    <a:pt x="1585" y="644038"/>
                  </a:lnTo>
                  <a:lnTo>
                    <a:pt x="0" y="691180"/>
                  </a:lnTo>
                  <a:lnTo>
                    <a:pt x="1585" y="738704"/>
                  </a:lnTo>
                  <a:lnTo>
                    <a:pt x="6273" y="785371"/>
                  </a:lnTo>
                  <a:lnTo>
                    <a:pt x="13963" y="831078"/>
                  </a:lnTo>
                  <a:lnTo>
                    <a:pt x="24554" y="875721"/>
                  </a:lnTo>
                  <a:lnTo>
                    <a:pt x="37946" y="919197"/>
                  </a:lnTo>
                  <a:lnTo>
                    <a:pt x="54038" y="961401"/>
                  </a:lnTo>
                  <a:lnTo>
                    <a:pt x="72728" y="1002231"/>
                  </a:lnTo>
                  <a:lnTo>
                    <a:pt x="93917" y="1041582"/>
                  </a:lnTo>
                  <a:lnTo>
                    <a:pt x="117503" y="1079351"/>
                  </a:lnTo>
                  <a:lnTo>
                    <a:pt x="143385" y="1115435"/>
                  </a:lnTo>
                  <a:lnTo>
                    <a:pt x="171463" y="1149729"/>
                  </a:lnTo>
                  <a:lnTo>
                    <a:pt x="201636" y="1182130"/>
                  </a:lnTo>
                  <a:lnTo>
                    <a:pt x="233803" y="1212535"/>
                  </a:lnTo>
                  <a:lnTo>
                    <a:pt x="267863" y="1240839"/>
                  </a:lnTo>
                  <a:lnTo>
                    <a:pt x="303716" y="1266940"/>
                  </a:lnTo>
                  <a:lnTo>
                    <a:pt x="341260" y="1290733"/>
                  </a:lnTo>
                  <a:lnTo>
                    <a:pt x="380396" y="1312115"/>
                  </a:lnTo>
                  <a:lnTo>
                    <a:pt x="421021" y="1330982"/>
                  </a:lnTo>
                  <a:lnTo>
                    <a:pt x="463035" y="1347231"/>
                  </a:lnTo>
                  <a:lnTo>
                    <a:pt x="506338" y="1360758"/>
                  </a:lnTo>
                  <a:lnTo>
                    <a:pt x="550829" y="1371460"/>
                  </a:lnTo>
                  <a:lnTo>
                    <a:pt x="596406" y="1379232"/>
                  </a:lnTo>
                  <a:lnTo>
                    <a:pt x="642969" y="1383971"/>
                  </a:lnTo>
                  <a:lnTo>
                    <a:pt x="690418" y="1385574"/>
                  </a:lnTo>
                  <a:lnTo>
                    <a:pt x="737853" y="1383971"/>
                  </a:lnTo>
                  <a:lnTo>
                    <a:pt x="784405" y="1379232"/>
                  </a:lnTo>
                  <a:lnTo>
                    <a:pt x="829972" y="1371460"/>
                  </a:lnTo>
                  <a:lnTo>
                    <a:pt x="874452" y="1360758"/>
                  </a:lnTo>
                  <a:lnTo>
                    <a:pt x="917746" y="1347231"/>
                  </a:lnTo>
                  <a:lnTo>
                    <a:pt x="959753" y="1330982"/>
                  </a:lnTo>
                  <a:lnTo>
                    <a:pt x="1000371" y="1312115"/>
                  </a:lnTo>
                  <a:lnTo>
                    <a:pt x="1039500" y="1290733"/>
                  </a:lnTo>
                  <a:lnTo>
                    <a:pt x="1077039" y="1266940"/>
                  </a:lnTo>
                  <a:lnTo>
                    <a:pt x="1112887" y="1240839"/>
                  </a:lnTo>
                  <a:lnTo>
                    <a:pt x="1146943" y="1212535"/>
                  </a:lnTo>
                  <a:lnTo>
                    <a:pt x="1179106" y="1182130"/>
                  </a:lnTo>
                  <a:lnTo>
                    <a:pt x="1209276" y="1149729"/>
                  </a:lnTo>
                  <a:lnTo>
                    <a:pt x="1237352" y="1115435"/>
                  </a:lnTo>
                  <a:lnTo>
                    <a:pt x="1263232" y="1079351"/>
                  </a:lnTo>
                  <a:lnTo>
                    <a:pt x="1286816" y="1041582"/>
                  </a:lnTo>
                  <a:lnTo>
                    <a:pt x="1308004" y="1002231"/>
                  </a:lnTo>
                  <a:lnTo>
                    <a:pt x="1326693" y="961401"/>
                  </a:lnTo>
                  <a:lnTo>
                    <a:pt x="1342784" y="919197"/>
                  </a:lnTo>
                  <a:lnTo>
                    <a:pt x="1356176" y="875721"/>
                  </a:lnTo>
                  <a:lnTo>
                    <a:pt x="1366767" y="831078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4038"/>
                  </a:lnTo>
                  <a:lnTo>
                    <a:pt x="1374457" y="597721"/>
                  </a:lnTo>
                  <a:lnTo>
                    <a:pt x="1366767" y="552333"/>
                  </a:lnTo>
                  <a:lnTo>
                    <a:pt x="1356176" y="507982"/>
                  </a:lnTo>
                  <a:lnTo>
                    <a:pt x="1342784" y="464770"/>
                  </a:lnTo>
                  <a:lnTo>
                    <a:pt x="1326693" y="422803"/>
                  </a:lnTo>
                  <a:lnTo>
                    <a:pt x="1308004" y="382187"/>
                  </a:lnTo>
                  <a:lnTo>
                    <a:pt x="1286816" y="343025"/>
                  </a:lnTo>
                  <a:lnTo>
                    <a:pt x="1263232" y="305424"/>
                  </a:lnTo>
                  <a:lnTo>
                    <a:pt x="1237352" y="269487"/>
                  </a:lnTo>
                  <a:lnTo>
                    <a:pt x="1209276" y="235321"/>
                  </a:lnTo>
                  <a:lnTo>
                    <a:pt x="1179106" y="203030"/>
                  </a:lnTo>
                  <a:lnTo>
                    <a:pt x="1146943" y="172719"/>
                  </a:lnTo>
                  <a:lnTo>
                    <a:pt x="1112887" y="144492"/>
                  </a:lnTo>
                  <a:lnTo>
                    <a:pt x="1077039" y="118456"/>
                  </a:lnTo>
                  <a:lnTo>
                    <a:pt x="1039500" y="94714"/>
                  </a:lnTo>
                  <a:lnTo>
                    <a:pt x="1000371" y="73373"/>
                  </a:lnTo>
                  <a:lnTo>
                    <a:pt x="959753" y="54536"/>
                  </a:lnTo>
                  <a:lnTo>
                    <a:pt x="917746" y="38310"/>
                  </a:lnTo>
                  <a:lnTo>
                    <a:pt x="874452" y="24798"/>
                  </a:lnTo>
                  <a:lnTo>
                    <a:pt x="829972" y="14106"/>
                  </a:lnTo>
                  <a:lnTo>
                    <a:pt x="784405" y="6339"/>
                  </a:lnTo>
                  <a:lnTo>
                    <a:pt x="737853" y="1602"/>
                  </a:lnTo>
                  <a:lnTo>
                    <a:pt x="690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41125" y="1840626"/>
              <a:ext cx="1268095" cy="738505"/>
            </a:xfrm>
            <a:custGeom>
              <a:avLst/>
              <a:gdLst/>
              <a:ahLst/>
              <a:cxnLst/>
              <a:rect l="l" t="t" r="r" b="b"/>
              <a:pathLst>
                <a:path w="1268095" h="738505">
                  <a:moveTo>
                    <a:pt x="737441" y="0"/>
                  </a:moveTo>
                  <a:lnTo>
                    <a:pt x="689259" y="2273"/>
                  </a:lnTo>
                  <a:lnTo>
                    <a:pt x="641924" y="7532"/>
                  </a:lnTo>
                  <a:lnTo>
                    <a:pt x="595527" y="15682"/>
                  </a:lnTo>
                  <a:lnTo>
                    <a:pt x="550161" y="26630"/>
                  </a:lnTo>
                  <a:lnTo>
                    <a:pt x="505921" y="40284"/>
                  </a:lnTo>
                  <a:lnTo>
                    <a:pt x="462897" y="56551"/>
                  </a:lnTo>
                  <a:lnTo>
                    <a:pt x="421182" y="75337"/>
                  </a:lnTo>
                  <a:lnTo>
                    <a:pt x="380871" y="96550"/>
                  </a:lnTo>
                  <a:lnTo>
                    <a:pt x="342054" y="120097"/>
                  </a:lnTo>
                  <a:lnTo>
                    <a:pt x="304826" y="145884"/>
                  </a:lnTo>
                  <a:lnTo>
                    <a:pt x="269278" y="173819"/>
                  </a:lnTo>
                  <a:lnTo>
                    <a:pt x="235503" y="203809"/>
                  </a:lnTo>
                  <a:lnTo>
                    <a:pt x="203594" y="235761"/>
                  </a:lnTo>
                  <a:lnTo>
                    <a:pt x="173645" y="269582"/>
                  </a:lnTo>
                  <a:lnTo>
                    <a:pt x="145747" y="305179"/>
                  </a:lnTo>
                  <a:lnTo>
                    <a:pt x="119993" y="342458"/>
                  </a:lnTo>
                  <a:lnTo>
                    <a:pt x="96476" y="381328"/>
                  </a:lnTo>
                  <a:lnTo>
                    <a:pt x="75289" y="421694"/>
                  </a:lnTo>
                  <a:lnTo>
                    <a:pt x="56524" y="463465"/>
                  </a:lnTo>
                  <a:lnTo>
                    <a:pt x="40274" y="506547"/>
                  </a:lnTo>
                  <a:lnTo>
                    <a:pt x="26633" y="550847"/>
                  </a:lnTo>
                  <a:lnTo>
                    <a:pt x="15692" y="596272"/>
                  </a:lnTo>
                  <a:lnTo>
                    <a:pt x="7544" y="642729"/>
                  </a:lnTo>
                  <a:lnTo>
                    <a:pt x="2282" y="690126"/>
                  </a:lnTo>
                  <a:lnTo>
                    <a:pt x="0" y="738369"/>
                  </a:lnTo>
                  <a:lnTo>
                    <a:pt x="737441" y="738369"/>
                  </a:lnTo>
                  <a:lnTo>
                    <a:pt x="737441" y="0"/>
                  </a:lnTo>
                  <a:close/>
                </a:path>
                <a:path w="1268095" h="738505">
                  <a:moveTo>
                    <a:pt x="762541" y="0"/>
                  </a:moveTo>
                  <a:lnTo>
                    <a:pt x="762541" y="713237"/>
                  </a:lnTo>
                  <a:lnTo>
                    <a:pt x="1267831" y="207417"/>
                  </a:lnTo>
                  <a:lnTo>
                    <a:pt x="1230728" y="174335"/>
                  </a:lnTo>
                  <a:lnTo>
                    <a:pt x="1191434" y="143715"/>
                  </a:lnTo>
                  <a:lnTo>
                    <a:pt x="1150092" y="115685"/>
                  </a:lnTo>
                  <a:lnTo>
                    <a:pt x="1106841" y="90373"/>
                  </a:lnTo>
                  <a:lnTo>
                    <a:pt x="1061825" y="67906"/>
                  </a:lnTo>
                  <a:lnTo>
                    <a:pt x="1015183" y="48411"/>
                  </a:lnTo>
                  <a:lnTo>
                    <a:pt x="967057" y="32018"/>
                  </a:lnTo>
                  <a:lnTo>
                    <a:pt x="917588" y="18852"/>
                  </a:lnTo>
                  <a:lnTo>
                    <a:pt x="866919" y="9042"/>
                  </a:lnTo>
                  <a:lnTo>
                    <a:pt x="815189" y="2715"/>
                  </a:lnTo>
                  <a:lnTo>
                    <a:pt x="76254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8566" y="1840626"/>
              <a:ext cx="25400" cy="738505"/>
            </a:xfrm>
            <a:custGeom>
              <a:avLst/>
              <a:gdLst/>
              <a:ahLst/>
              <a:cxnLst/>
              <a:rect l="l" t="t" r="r" b="b"/>
              <a:pathLst>
                <a:path w="25400" h="738505">
                  <a:moveTo>
                    <a:pt x="25100" y="0"/>
                  </a:moveTo>
                  <a:lnTo>
                    <a:pt x="0" y="0"/>
                  </a:lnTo>
                  <a:lnTo>
                    <a:pt x="0" y="738369"/>
                  </a:lnTo>
                  <a:lnTo>
                    <a:pt x="9425" y="738369"/>
                  </a:lnTo>
                  <a:lnTo>
                    <a:pt x="6354" y="732112"/>
                  </a:lnTo>
                  <a:lnTo>
                    <a:pt x="25100" y="71323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41125" y="2066813"/>
              <a:ext cx="1500505" cy="1275715"/>
            </a:xfrm>
            <a:custGeom>
              <a:avLst/>
              <a:gdLst/>
              <a:ahLst/>
              <a:cxnLst/>
              <a:rect l="l" t="t" r="r" b="b"/>
              <a:pathLst>
                <a:path w="1500504" h="1275714">
                  <a:moveTo>
                    <a:pt x="737441" y="537313"/>
                  </a:moveTo>
                  <a:lnTo>
                    <a:pt x="0" y="537313"/>
                  </a:lnTo>
                  <a:lnTo>
                    <a:pt x="2282" y="585202"/>
                  </a:lnTo>
                  <a:lnTo>
                    <a:pt x="7544" y="632272"/>
                  </a:lnTo>
                  <a:lnTo>
                    <a:pt x="15692" y="678432"/>
                  </a:lnTo>
                  <a:lnTo>
                    <a:pt x="26633" y="723589"/>
                  </a:lnTo>
                  <a:lnTo>
                    <a:pt x="40274" y="767649"/>
                  </a:lnTo>
                  <a:lnTo>
                    <a:pt x="56524" y="810520"/>
                  </a:lnTo>
                  <a:lnTo>
                    <a:pt x="75289" y="852110"/>
                  </a:lnTo>
                  <a:lnTo>
                    <a:pt x="96476" y="892325"/>
                  </a:lnTo>
                  <a:lnTo>
                    <a:pt x="119993" y="931072"/>
                  </a:lnTo>
                  <a:lnTo>
                    <a:pt x="145747" y="968259"/>
                  </a:lnTo>
                  <a:lnTo>
                    <a:pt x="173645" y="1003793"/>
                  </a:lnTo>
                  <a:lnTo>
                    <a:pt x="203594" y="1037580"/>
                  </a:lnTo>
                  <a:lnTo>
                    <a:pt x="235503" y="1069529"/>
                  </a:lnTo>
                  <a:lnTo>
                    <a:pt x="269278" y="1099546"/>
                  </a:lnTo>
                  <a:lnTo>
                    <a:pt x="304826" y="1127538"/>
                  </a:lnTo>
                  <a:lnTo>
                    <a:pt x="342054" y="1153413"/>
                  </a:lnTo>
                  <a:lnTo>
                    <a:pt x="380871" y="1177077"/>
                  </a:lnTo>
                  <a:lnTo>
                    <a:pt x="421182" y="1198439"/>
                  </a:lnTo>
                  <a:lnTo>
                    <a:pt x="462897" y="1217404"/>
                  </a:lnTo>
                  <a:lnTo>
                    <a:pt x="505921" y="1233881"/>
                  </a:lnTo>
                  <a:lnTo>
                    <a:pt x="550161" y="1247776"/>
                  </a:lnTo>
                  <a:lnTo>
                    <a:pt x="595527" y="1258997"/>
                  </a:lnTo>
                  <a:lnTo>
                    <a:pt x="641924" y="1267450"/>
                  </a:lnTo>
                  <a:lnTo>
                    <a:pt x="689259" y="1273043"/>
                  </a:lnTo>
                  <a:lnTo>
                    <a:pt x="737441" y="1275683"/>
                  </a:lnTo>
                  <a:lnTo>
                    <a:pt x="737441" y="537313"/>
                  </a:lnTo>
                  <a:close/>
                </a:path>
                <a:path w="1500504" h="1275714">
                  <a:moveTo>
                    <a:pt x="1499983" y="537313"/>
                  </a:moveTo>
                  <a:lnTo>
                    <a:pt x="762541" y="537313"/>
                  </a:lnTo>
                  <a:lnTo>
                    <a:pt x="762541" y="1275683"/>
                  </a:lnTo>
                  <a:lnTo>
                    <a:pt x="810384" y="1273043"/>
                  </a:lnTo>
                  <a:lnTo>
                    <a:pt x="857437" y="1267450"/>
                  </a:lnTo>
                  <a:lnTo>
                    <a:pt x="903603" y="1258997"/>
                  </a:lnTo>
                  <a:lnTo>
                    <a:pt x="948787" y="1247776"/>
                  </a:lnTo>
                  <a:lnTo>
                    <a:pt x="992892" y="1233881"/>
                  </a:lnTo>
                  <a:lnTo>
                    <a:pt x="1035822" y="1217404"/>
                  </a:lnTo>
                  <a:lnTo>
                    <a:pt x="1077480" y="1198439"/>
                  </a:lnTo>
                  <a:lnTo>
                    <a:pt x="1117770" y="1177077"/>
                  </a:lnTo>
                  <a:lnTo>
                    <a:pt x="1156596" y="1153413"/>
                  </a:lnTo>
                  <a:lnTo>
                    <a:pt x="1193860" y="1127538"/>
                  </a:lnTo>
                  <a:lnTo>
                    <a:pt x="1229468" y="1099546"/>
                  </a:lnTo>
                  <a:lnTo>
                    <a:pt x="1263321" y="1069529"/>
                  </a:lnTo>
                  <a:lnTo>
                    <a:pt x="1295325" y="1037580"/>
                  </a:lnTo>
                  <a:lnTo>
                    <a:pt x="1325382" y="1003793"/>
                  </a:lnTo>
                  <a:lnTo>
                    <a:pt x="1353397" y="968259"/>
                  </a:lnTo>
                  <a:lnTo>
                    <a:pt x="1379272" y="931072"/>
                  </a:lnTo>
                  <a:lnTo>
                    <a:pt x="1402912" y="892325"/>
                  </a:lnTo>
                  <a:lnTo>
                    <a:pt x="1424219" y="852110"/>
                  </a:lnTo>
                  <a:lnTo>
                    <a:pt x="1443099" y="810520"/>
                  </a:lnTo>
                  <a:lnTo>
                    <a:pt x="1459454" y="767649"/>
                  </a:lnTo>
                  <a:lnTo>
                    <a:pt x="1473187" y="723589"/>
                  </a:lnTo>
                  <a:lnTo>
                    <a:pt x="1484203" y="678432"/>
                  </a:lnTo>
                  <a:lnTo>
                    <a:pt x="1492405" y="632272"/>
                  </a:lnTo>
                  <a:lnTo>
                    <a:pt x="1497697" y="585202"/>
                  </a:lnTo>
                  <a:lnTo>
                    <a:pt x="1499983" y="537313"/>
                  </a:lnTo>
                  <a:close/>
                </a:path>
                <a:path w="1500504" h="1275714">
                  <a:moveTo>
                    <a:pt x="1286683" y="0"/>
                  </a:moveTo>
                  <a:lnTo>
                    <a:pt x="775144" y="512182"/>
                  </a:lnTo>
                  <a:lnTo>
                    <a:pt x="1499983" y="512182"/>
                  </a:lnTo>
                  <a:lnTo>
                    <a:pt x="1497220" y="457911"/>
                  </a:lnTo>
                  <a:lnTo>
                    <a:pt x="1490704" y="404843"/>
                  </a:lnTo>
                  <a:lnTo>
                    <a:pt x="1480577" y="353090"/>
                  </a:lnTo>
                  <a:lnTo>
                    <a:pt x="1466981" y="302765"/>
                  </a:lnTo>
                  <a:lnTo>
                    <a:pt x="1450059" y="253981"/>
                  </a:lnTo>
                  <a:lnTo>
                    <a:pt x="1429955" y="206853"/>
                  </a:lnTo>
                  <a:lnTo>
                    <a:pt x="1406810" y="161493"/>
                  </a:lnTo>
                  <a:lnTo>
                    <a:pt x="1380767" y="118014"/>
                  </a:lnTo>
                  <a:lnTo>
                    <a:pt x="1351970" y="76530"/>
                  </a:lnTo>
                  <a:lnTo>
                    <a:pt x="1320561" y="37154"/>
                  </a:lnTo>
                  <a:lnTo>
                    <a:pt x="128668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41115" y="2579001"/>
              <a:ext cx="1500505" cy="763905"/>
            </a:xfrm>
            <a:custGeom>
              <a:avLst/>
              <a:gdLst/>
              <a:ahLst/>
              <a:cxnLst/>
              <a:rect l="l" t="t" r="r" b="b"/>
              <a:pathLst>
                <a:path w="1500504" h="763904">
                  <a:moveTo>
                    <a:pt x="737438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737438" y="25133"/>
                  </a:lnTo>
                  <a:lnTo>
                    <a:pt x="737438" y="0"/>
                  </a:lnTo>
                  <a:close/>
                </a:path>
                <a:path w="1500504" h="763904">
                  <a:moveTo>
                    <a:pt x="762546" y="25133"/>
                  </a:moveTo>
                  <a:lnTo>
                    <a:pt x="737438" y="25133"/>
                  </a:lnTo>
                  <a:lnTo>
                    <a:pt x="737438" y="763498"/>
                  </a:lnTo>
                  <a:lnTo>
                    <a:pt x="762546" y="763498"/>
                  </a:lnTo>
                  <a:lnTo>
                    <a:pt x="762546" y="25133"/>
                  </a:lnTo>
                  <a:close/>
                </a:path>
                <a:path w="1500504" h="763904">
                  <a:moveTo>
                    <a:pt x="1499984" y="0"/>
                  </a:moveTo>
                  <a:lnTo>
                    <a:pt x="775144" y="0"/>
                  </a:lnTo>
                  <a:lnTo>
                    <a:pt x="762546" y="12623"/>
                  </a:lnTo>
                  <a:lnTo>
                    <a:pt x="762546" y="25133"/>
                  </a:lnTo>
                  <a:lnTo>
                    <a:pt x="1499984" y="25133"/>
                  </a:lnTo>
                  <a:lnTo>
                    <a:pt x="1499984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8566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942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25100" y="25131"/>
                  </a:lnTo>
                  <a:lnTo>
                    <a:pt x="25100" y="12618"/>
                  </a:lnTo>
                  <a:lnTo>
                    <a:pt x="22028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03666" y="2048044"/>
              <a:ext cx="524510" cy="531495"/>
            </a:xfrm>
            <a:custGeom>
              <a:avLst/>
              <a:gdLst/>
              <a:ahLst/>
              <a:cxnLst/>
              <a:rect l="l" t="t" r="r" b="b"/>
              <a:pathLst>
                <a:path w="524509" h="531494">
                  <a:moveTo>
                    <a:pt x="505289" y="0"/>
                  </a:moveTo>
                  <a:lnTo>
                    <a:pt x="0" y="505819"/>
                  </a:lnTo>
                  <a:lnTo>
                    <a:pt x="0" y="530951"/>
                  </a:lnTo>
                  <a:lnTo>
                    <a:pt x="12603" y="530951"/>
                  </a:lnTo>
                  <a:lnTo>
                    <a:pt x="524141" y="18769"/>
                  </a:lnTo>
                  <a:lnTo>
                    <a:pt x="50528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84916" y="255386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18745" y="0"/>
                  </a:moveTo>
                  <a:lnTo>
                    <a:pt x="0" y="18872"/>
                  </a:lnTo>
                  <a:lnTo>
                    <a:pt x="3073" y="25133"/>
                  </a:lnTo>
                  <a:lnTo>
                    <a:pt x="18745" y="25133"/>
                  </a:lnTo>
                  <a:lnTo>
                    <a:pt x="18745" y="0"/>
                  </a:lnTo>
                  <a:close/>
                </a:path>
                <a:path w="31750" h="38100">
                  <a:moveTo>
                    <a:pt x="31343" y="25133"/>
                  </a:moveTo>
                  <a:lnTo>
                    <a:pt x="18745" y="25133"/>
                  </a:lnTo>
                  <a:lnTo>
                    <a:pt x="18745" y="37757"/>
                  </a:lnTo>
                  <a:lnTo>
                    <a:pt x="31343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87992" y="2578995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674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674" y="12618"/>
                  </a:lnTo>
                  <a:lnTo>
                    <a:pt x="15674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7680" y="1897146"/>
              <a:ext cx="1384300" cy="1386205"/>
            </a:xfrm>
            <a:custGeom>
              <a:avLst/>
              <a:gdLst/>
              <a:ahLst/>
              <a:cxnLst/>
              <a:rect l="l" t="t" r="r" b="b"/>
              <a:pathLst>
                <a:path w="1384300" h="1386204">
                  <a:moveTo>
                    <a:pt x="693489" y="0"/>
                  </a:moveTo>
                  <a:lnTo>
                    <a:pt x="646025" y="1603"/>
                  </a:lnTo>
                  <a:lnTo>
                    <a:pt x="599417" y="6343"/>
                  </a:lnTo>
                  <a:lnTo>
                    <a:pt x="553768" y="14117"/>
                  </a:lnTo>
                  <a:lnTo>
                    <a:pt x="509182" y="24821"/>
                  </a:lnTo>
                  <a:lnTo>
                    <a:pt x="465762" y="38350"/>
                  </a:lnTo>
                  <a:lnTo>
                    <a:pt x="423612" y="54603"/>
                  </a:lnTo>
                  <a:lnTo>
                    <a:pt x="382836" y="73474"/>
                  </a:lnTo>
                  <a:lnTo>
                    <a:pt x="343536" y="94860"/>
                  </a:lnTo>
                  <a:lnTo>
                    <a:pt x="305816" y="118657"/>
                  </a:lnTo>
                  <a:lnTo>
                    <a:pt x="269779" y="144762"/>
                  </a:lnTo>
                  <a:lnTo>
                    <a:pt x="235530" y="173071"/>
                  </a:lnTo>
                  <a:lnTo>
                    <a:pt x="203172" y="203481"/>
                  </a:lnTo>
                  <a:lnTo>
                    <a:pt x="172807" y="235886"/>
                  </a:lnTo>
                  <a:lnTo>
                    <a:pt x="144541" y="270185"/>
                  </a:lnTo>
                  <a:lnTo>
                    <a:pt x="118475" y="306273"/>
                  </a:lnTo>
                  <a:lnTo>
                    <a:pt x="94713" y="344046"/>
                  </a:lnTo>
                  <a:lnTo>
                    <a:pt x="73360" y="383401"/>
                  </a:lnTo>
                  <a:lnTo>
                    <a:pt x="54518" y="424235"/>
                  </a:lnTo>
                  <a:lnTo>
                    <a:pt x="38290" y="466442"/>
                  </a:lnTo>
                  <a:lnTo>
                    <a:pt x="24782" y="509921"/>
                  </a:lnTo>
                  <a:lnTo>
                    <a:pt x="14095" y="554566"/>
                  </a:lnTo>
                  <a:lnTo>
                    <a:pt x="6333" y="600275"/>
                  </a:lnTo>
                  <a:lnTo>
                    <a:pt x="1600" y="646943"/>
                  </a:lnTo>
                  <a:lnTo>
                    <a:pt x="0" y="694467"/>
                  </a:lnTo>
                  <a:lnTo>
                    <a:pt x="1600" y="741610"/>
                  </a:lnTo>
                  <a:lnTo>
                    <a:pt x="6333" y="787927"/>
                  </a:lnTo>
                  <a:lnTo>
                    <a:pt x="14095" y="833314"/>
                  </a:lnTo>
                  <a:lnTo>
                    <a:pt x="24782" y="877666"/>
                  </a:lnTo>
                  <a:lnTo>
                    <a:pt x="38290" y="920878"/>
                  </a:lnTo>
                  <a:lnTo>
                    <a:pt x="54518" y="962844"/>
                  </a:lnTo>
                  <a:lnTo>
                    <a:pt x="73360" y="1003461"/>
                  </a:lnTo>
                  <a:lnTo>
                    <a:pt x="94713" y="1042622"/>
                  </a:lnTo>
                  <a:lnTo>
                    <a:pt x="118475" y="1080224"/>
                  </a:lnTo>
                  <a:lnTo>
                    <a:pt x="144541" y="1116160"/>
                  </a:lnTo>
                  <a:lnTo>
                    <a:pt x="172807" y="1150326"/>
                  </a:lnTo>
                  <a:lnTo>
                    <a:pt x="203172" y="1182618"/>
                  </a:lnTo>
                  <a:lnTo>
                    <a:pt x="235530" y="1212929"/>
                  </a:lnTo>
                  <a:lnTo>
                    <a:pt x="269779" y="1241155"/>
                  </a:lnTo>
                  <a:lnTo>
                    <a:pt x="305816" y="1267192"/>
                  </a:lnTo>
                  <a:lnTo>
                    <a:pt x="343536" y="1290933"/>
                  </a:lnTo>
                  <a:lnTo>
                    <a:pt x="382836" y="1312275"/>
                  </a:lnTo>
                  <a:lnTo>
                    <a:pt x="423612" y="1331111"/>
                  </a:lnTo>
                  <a:lnTo>
                    <a:pt x="465762" y="1347338"/>
                  </a:lnTo>
                  <a:lnTo>
                    <a:pt x="509182" y="1360849"/>
                  </a:lnTo>
                  <a:lnTo>
                    <a:pt x="553768" y="1371541"/>
                  </a:lnTo>
                  <a:lnTo>
                    <a:pt x="599417" y="1379308"/>
                  </a:lnTo>
                  <a:lnTo>
                    <a:pt x="646025" y="1384046"/>
                  </a:lnTo>
                  <a:lnTo>
                    <a:pt x="693489" y="1385648"/>
                  </a:lnTo>
                  <a:lnTo>
                    <a:pt x="740572" y="1384046"/>
                  </a:lnTo>
                  <a:lnTo>
                    <a:pt x="786831" y="1379308"/>
                  </a:lnTo>
                  <a:lnTo>
                    <a:pt x="832161" y="1371541"/>
                  </a:lnTo>
                  <a:lnTo>
                    <a:pt x="876457" y="1360849"/>
                  </a:lnTo>
                  <a:lnTo>
                    <a:pt x="919615" y="1347338"/>
                  </a:lnTo>
                  <a:lnTo>
                    <a:pt x="961529" y="1331111"/>
                  </a:lnTo>
                  <a:lnTo>
                    <a:pt x="1002094" y="1312275"/>
                  </a:lnTo>
                  <a:lnTo>
                    <a:pt x="1041206" y="1290933"/>
                  </a:lnTo>
                  <a:lnTo>
                    <a:pt x="1078761" y="1267192"/>
                  </a:lnTo>
                  <a:lnTo>
                    <a:pt x="1114652" y="1241155"/>
                  </a:lnTo>
                  <a:lnTo>
                    <a:pt x="1148775" y="1212929"/>
                  </a:lnTo>
                  <a:lnTo>
                    <a:pt x="1181026" y="1182618"/>
                  </a:lnTo>
                  <a:lnTo>
                    <a:pt x="1211299" y="1150326"/>
                  </a:lnTo>
                  <a:lnTo>
                    <a:pt x="1239490" y="1116160"/>
                  </a:lnTo>
                  <a:lnTo>
                    <a:pt x="1265493" y="1080224"/>
                  </a:lnTo>
                  <a:lnTo>
                    <a:pt x="1289205" y="1042622"/>
                  </a:lnTo>
                  <a:lnTo>
                    <a:pt x="1310520" y="1003461"/>
                  </a:lnTo>
                  <a:lnTo>
                    <a:pt x="1329333" y="962844"/>
                  </a:lnTo>
                  <a:lnTo>
                    <a:pt x="1345539" y="920878"/>
                  </a:lnTo>
                  <a:lnTo>
                    <a:pt x="1359034" y="877666"/>
                  </a:lnTo>
                  <a:lnTo>
                    <a:pt x="1369712" y="833314"/>
                  </a:lnTo>
                  <a:lnTo>
                    <a:pt x="1377469" y="787927"/>
                  </a:lnTo>
                  <a:lnTo>
                    <a:pt x="1382201" y="741610"/>
                  </a:lnTo>
                  <a:lnTo>
                    <a:pt x="1383801" y="694467"/>
                  </a:lnTo>
                  <a:lnTo>
                    <a:pt x="1382201" y="646943"/>
                  </a:lnTo>
                  <a:lnTo>
                    <a:pt x="1377469" y="600275"/>
                  </a:lnTo>
                  <a:lnTo>
                    <a:pt x="1369712" y="554566"/>
                  </a:lnTo>
                  <a:lnTo>
                    <a:pt x="1359034" y="509921"/>
                  </a:lnTo>
                  <a:lnTo>
                    <a:pt x="1345539" y="466442"/>
                  </a:lnTo>
                  <a:lnTo>
                    <a:pt x="1329333" y="424235"/>
                  </a:lnTo>
                  <a:lnTo>
                    <a:pt x="1310520" y="383401"/>
                  </a:lnTo>
                  <a:lnTo>
                    <a:pt x="1289205" y="344046"/>
                  </a:lnTo>
                  <a:lnTo>
                    <a:pt x="1265493" y="306273"/>
                  </a:lnTo>
                  <a:lnTo>
                    <a:pt x="1239490" y="270185"/>
                  </a:lnTo>
                  <a:lnTo>
                    <a:pt x="1211299" y="235886"/>
                  </a:lnTo>
                  <a:lnTo>
                    <a:pt x="1181026" y="203481"/>
                  </a:lnTo>
                  <a:lnTo>
                    <a:pt x="1148775" y="173071"/>
                  </a:lnTo>
                  <a:lnTo>
                    <a:pt x="1114652" y="144762"/>
                  </a:lnTo>
                  <a:lnTo>
                    <a:pt x="1078761" y="118657"/>
                  </a:lnTo>
                  <a:lnTo>
                    <a:pt x="1041206" y="94860"/>
                  </a:lnTo>
                  <a:lnTo>
                    <a:pt x="1002094" y="73474"/>
                  </a:lnTo>
                  <a:lnTo>
                    <a:pt x="961529" y="54603"/>
                  </a:lnTo>
                  <a:lnTo>
                    <a:pt x="919615" y="38350"/>
                  </a:lnTo>
                  <a:lnTo>
                    <a:pt x="876457" y="24821"/>
                  </a:lnTo>
                  <a:lnTo>
                    <a:pt x="832161" y="14117"/>
                  </a:lnTo>
                  <a:lnTo>
                    <a:pt x="786831" y="6343"/>
                  </a:lnTo>
                  <a:lnTo>
                    <a:pt x="740572" y="1603"/>
                  </a:lnTo>
                  <a:lnTo>
                    <a:pt x="693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4870" y="6239411"/>
              <a:ext cx="662305" cy="619125"/>
            </a:xfrm>
            <a:custGeom>
              <a:avLst/>
              <a:gdLst/>
              <a:ahLst/>
              <a:cxnLst/>
              <a:rect l="l" t="t" r="r" b="b"/>
              <a:pathLst>
                <a:path w="662304" h="619125">
                  <a:moveTo>
                    <a:pt x="574236" y="106826"/>
                  </a:moveTo>
                  <a:lnTo>
                    <a:pt x="342084" y="336195"/>
                  </a:lnTo>
                  <a:lnTo>
                    <a:pt x="342084" y="618581"/>
                  </a:lnTo>
                  <a:lnTo>
                    <a:pt x="495296" y="618581"/>
                  </a:lnTo>
                  <a:lnTo>
                    <a:pt x="511238" y="609818"/>
                  </a:lnTo>
                  <a:lnTo>
                    <a:pt x="548300" y="582051"/>
                  </a:lnTo>
                  <a:lnTo>
                    <a:pt x="581020" y="549510"/>
                  </a:lnTo>
                  <a:lnTo>
                    <a:pt x="608901" y="512706"/>
                  </a:lnTo>
                  <a:lnTo>
                    <a:pt x="631450" y="472148"/>
                  </a:lnTo>
                  <a:lnTo>
                    <a:pt x="648170" y="428348"/>
                  </a:lnTo>
                  <a:lnTo>
                    <a:pt x="658565" y="381813"/>
                  </a:lnTo>
                  <a:lnTo>
                    <a:pt x="662140" y="333056"/>
                  </a:lnTo>
                  <a:lnTo>
                    <a:pt x="658122" y="281474"/>
                  </a:lnTo>
                  <a:lnTo>
                    <a:pt x="646571" y="232608"/>
                  </a:lnTo>
                  <a:lnTo>
                    <a:pt x="628237" y="186911"/>
                  </a:lnTo>
                  <a:lnTo>
                    <a:pt x="603875" y="144833"/>
                  </a:lnTo>
                  <a:lnTo>
                    <a:pt x="574236" y="106826"/>
                  </a:lnTo>
                  <a:close/>
                </a:path>
                <a:path w="662304" h="619125">
                  <a:moveTo>
                    <a:pt x="342084" y="0"/>
                  </a:moveTo>
                  <a:lnTo>
                    <a:pt x="342084" y="301635"/>
                  </a:lnTo>
                  <a:lnTo>
                    <a:pt x="555384" y="87972"/>
                  </a:lnTo>
                  <a:lnTo>
                    <a:pt x="519353" y="59823"/>
                  </a:lnTo>
                  <a:lnTo>
                    <a:pt x="479403" y="36196"/>
                  </a:lnTo>
                  <a:lnTo>
                    <a:pt x="436138" y="17846"/>
                  </a:lnTo>
                  <a:lnTo>
                    <a:pt x="390163" y="5529"/>
                  </a:lnTo>
                  <a:lnTo>
                    <a:pt x="342084" y="0"/>
                  </a:lnTo>
                  <a:close/>
                </a:path>
                <a:path w="662304" h="619125">
                  <a:moveTo>
                    <a:pt x="316984" y="0"/>
                  </a:moveTo>
                  <a:lnTo>
                    <a:pt x="269975" y="5137"/>
                  </a:lnTo>
                  <a:lnTo>
                    <a:pt x="225163" y="16790"/>
                  </a:lnTo>
                  <a:lnTo>
                    <a:pt x="183030" y="34463"/>
                  </a:lnTo>
                  <a:lnTo>
                    <a:pt x="144055" y="57659"/>
                  </a:lnTo>
                  <a:lnTo>
                    <a:pt x="108718" y="85883"/>
                  </a:lnTo>
                  <a:lnTo>
                    <a:pt x="77499" y="118639"/>
                  </a:lnTo>
                  <a:lnTo>
                    <a:pt x="50880" y="155432"/>
                  </a:lnTo>
                  <a:lnTo>
                    <a:pt x="29340" y="195766"/>
                  </a:lnTo>
                  <a:lnTo>
                    <a:pt x="13360" y="239145"/>
                  </a:lnTo>
                  <a:lnTo>
                    <a:pt x="3420" y="285073"/>
                  </a:lnTo>
                  <a:lnTo>
                    <a:pt x="0" y="333056"/>
                  </a:lnTo>
                  <a:lnTo>
                    <a:pt x="3572" y="381813"/>
                  </a:lnTo>
                  <a:lnTo>
                    <a:pt x="13951" y="428348"/>
                  </a:lnTo>
                  <a:lnTo>
                    <a:pt x="30625" y="472148"/>
                  </a:lnTo>
                  <a:lnTo>
                    <a:pt x="53085" y="512706"/>
                  </a:lnTo>
                  <a:lnTo>
                    <a:pt x="80821" y="549510"/>
                  </a:lnTo>
                  <a:lnTo>
                    <a:pt x="113324" y="582051"/>
                  </a:lnTo>
                  <a:lnTo>
                    <a:pt x="150082" y="609818"/>
                  </a:lnTo>
                  <a:lnTo>
                    <a:pt x="165867" y="618581"/>
                  </a:lnTo>
                  <a:lnTo>
                    <a:pt x="316984" y="618581"/>
                  </a:lnTo>
                  <a:lnTo>
                    <a:pt x="316984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1855" y="6239411"/>
              <a:ext cx="25400" cy="619125"/>
            </a:xfrm>
            <a:custGeom>
              <a:avLst/>
              <a:gdLst/>
              <a:ahLst/>
              <a:cxnLst/>
              <a:rect l="l" t="t" r="r" b="b"/>
              <a:pathLst>
                <a:path w="25400" h="619125">
                  <a:moveTo>
                    <a:pt x="25100" y="0"/>
                  </a:moveTo>
                  <a:lnTo>
                    <a:pt x="0" y="0"/>
                  </a:lnTo>
                  <a:lnTo>
                    <a:pt x="0" y="618581"/>
                  </a:lnTo>
                  <a:lnTo>
                    <a:pt x="25100" y="618581"/>
                  </a:lnTo>
                  <a:lnTo>
                    <a:pt x="25100" y="342472"/>
                  </a:lnTo>
                  <a:lnTo>
                    <a:pt x="21923" y="342472"/>
                  </a:lnTo>
                  <a:lnTo>
                    <a:pt x="6248" y="323629"/>
                  </a:lnTo>
                  <a:lnTo>
                    <a:pt x="25100" y="301635"/>
                  </a:lnTo>
                  <a:lnTo>
                    <a:pt x="25100" y="0"/>
                  </a:lnTo>
                  <a:close/>
                </a:path>
                <a:path w="25400" h="619125">
                  <a:moveTo>
                    <a:pt x="25100" y="336195"/>
                  </a:moveTo>
                  <a:lnTo>
                    <a:pt x="21923" y="342472"/>
                  </a:lnTo>
                  <a:lnTo>
                    <a:pt x="25100" y="342472"/>
                  </a:lnTo>
                  <a:lnTo>
                    <a:pt x="25100" y="336195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8104" y="6327383"/>
              <a:ext cx="251003" cy="2545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39971" y="6264553"/>
              <a:ext cx="612140" cy="593725"/>
            </a:xfrm>
            <a:custGeom>
              <a:avLst/>
              <a:gdLst/>
              <a:ahLst/>
              <a:cxnLst/>
              <a:rect l="l" t="t" r="r" b="b"/>
              <a:pathLst>
                <a:path w="612139" h="593725">
                  <a:moveTo>
                    <a:pt x="304381" y="0"/>
                  </a:moveTo>
                  <a:lnTo>
                    <a:pt x="255453" y="4040"/>
                  </a:lnTo>
                  <a:lnTo>
                    <a:pt x="208875" y="15734"/>
                  </a:lnTo>
                  <a:lnTo>
                    <a:pt x="165306" y="34442"/>
                  </a:lnTo>
                  <a:lnTo>
                    <a:pt x="125407" y="59521"/>
                  </a:lnTo>
                  <a:lnTo>
                    <a:pt x="89836" y="90331"/>
                  </a:lnTo>
                  <a:lnTo>
                    <a:pt x="59254" y="126231"/>
                  </a:lnTo>
                  <a:lnTo>
                    <a:pt x="34320" y="166581"/>
                  </a:lnTo>
                  <a:lnTo>
                    <a:pt x="15693" y="210738"/>
                  </a:lnTo>
                  <a:lnTo>
                    <a:pt x="4033" y="258063"/>
                  </a:lnTo>
                  <a:lnTo>
                    <a:pt x="0" y="307913"/>
                  </a:lnTo>
                  <a:lnTo>
                    <a:pt x="4033" y="357676"/>
                  </a:lnTo>
                  <a:lnTo>
                    <a:pt x="15693" y="404761"/>
                  </a:lnTo>
                  <a:lnTo>
                    <a:pt x="34320" y="448566"/>
                  </a:lnTo>
                  <a:lnTo>
                    <a:pt x="59254" y="488488"/>
                  </a:lnTo>
                  <a:lnTo>
                    <a:pt x="89836" y="523922"/>
                  </a:lnTo>
                  <a:lnTo>
                    <a:pt x="125407" y="554267"/>
                  </a:lnTo>
                  <a:lnTo>
                    <a:pt x="165306" y="578919"/>
                  </a:lnTo>
                  <a:lnTo>
                    <a:pt x="199771" y="593438"/>
                  </a:lnTo>
                  <a:lnTo>
                    <a:pt x="410653" y="593438"/>
                  </a:lnTo>
                  <a:lnTo>
                    <a:pt x="485845" y="554267"/>
                  </a:lnTo>
                  <a:lnTo>
                    <a:pt x="521705" y="523922"/>
                  </a:lnTo>
                  <a:lnTo>
                    <a:pt x="552481" y="488488"/>
                  </a:lnTo>
                  <a:lnTo>
                    <a:pt x="577533" y="448566"/>
                  </a:lnTo>
                  <a:lnTo>
                    <a:pt x="596221" y="404761"/>
                  </a:lnTo>
                  <a:lnTo>
                    <a:pt x="607903" y="357676"/>
                  </a:lnTo>
                  <a:lnTo>
                    <a:pt x="611939" y="307913"/>
                  </a:lnTo>
                  <a:lnTo>
                    <a:pt x="608595" y="262500"/>
                  </a:lnTo>
                  <a:lnTo>
                    <a:pt x="598885" y="219126"/>
                  </a:lnTo>
                  <a:lnTo>
                    <a:pt x="583288" y="178273"/>
                  </a:lnTo>
                  <a:lnTo>
                    <a:pt x="562287" y="140423"/>
                  </a:lnTo>
                  <a:lnTo>
                    <a:pt x="536363" y="106057"/>
                  </a:lnTo>
                  <a:lnTo>
                    <a:pt x="505997" y="75657"/>
                  </a:lnTo>
                  <a:lnTo>
                    <a:pt x="471670" y="49705"/>
                  </a:lnTo>
                  <a:lnTo>
                    <a:pt x="433864" y="28681"/>
                  </a:lnTo>
                  <a:lnTo>
                    <a:pt x="393059" y="13068"/>
                  </a:lnTo>
                  <a:lnTo>
                    <a:pt x="349738" y="3347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6286" y="3556170"/>
              <a:ext cx="665480" cy="666115"/>
            </a:xfrm>
            <a:custGeom>
              <a:avLst/>
              <a:gdLst/>
              <a:ahLst/>
              <a:cxnLst/>
              <a:rect l="l" t="t" r="r" b="b"/>
              <a:pathLst>
                <a:path w="665480" h="666114">
                  <a:moveTo>
                    <a:pt x="338907" y="345590"/>
                  </a:moveTo>
                  <a:lnTo>
                    <a:pt x="106649" y="574958"/>
                  </a:lnTo>
                  <a:lnTo>
                    <a:pt x="144612" y="606135"/>
                  </a:lnTo>
                  <a:lnTo>
                    <a:pt x="186647" y="631439"/>
                  </a:lnTo>
                  <a:lnTo>
                    <a:pt x="232301" y="650262"/>
                  </a:lnTo>
                  <a:lnTo>
                    <a:pt x="281122" y="662001"/>
                  </a:lnTo>
                  <a:lnTo>
                    <a:pt x="332658" y="666048"/>
                  </a:lnTo>
                  <a:lnTo>
                    <a:pt x="384498" y="661681"/>
                  </a:lnTo>
                  <a:lnTo>
                    <a:pt x="434248" y="649180"/>
                  </a:lnTo>
                  <a:lnTo>
                    <a:pt x="481293" y="629446"/>
                  </a:lnTo>
                  <a:lnTo>
                    <a:pt x="525019" y="603380"/>
                  </a:lnTo>
                  <a:lnTo>
                    <a:pt x="564810" y="571883"/>
                  </a:lnTo>
                  <a:lnTo>
                    <a:pt x="338907" y="345590"/>
                  </a:lnTo>
                  <a:close/>
                </a:path>
                <a:path w="665480" h="666114">
                  <a:moveTo>
                    <a:pt x="94152" y="100527"/>
                  </a:moveTo>
                  <a:lnTo>
                    <a:pt x="62643" y="138883"/>
                  </a:lnTo>
                  <a:lnTo>
                    <a:pt x="36579" y="181911"/>
                  </a:lnTo>
                  <a:lnTo>
                    <a:pt x="16853" y="229017"/>
                  </a:lnTo>
                  <a:lnTo>
                    <a:pt x="4362" y="279604"/>
                  </a:lnTo>
                  <a:lnTo>
                    <a:pt x="0" y="333077"/>
                  </a:lnTo>
                  <a:lnTo>
                    <a:pt x="4016" y="384626"/>
                  </a:lnTo>
                  <a:lnTo>
                    <a:pt x="15562" y="433477"/>
                  </a:lnTo>
                  <a:lnTo>
                    <a:pt x="33879" y="479173"/>
                  </a:lnTo>
                  <a:lnTo>
                    <a:pt x="58210" y="521254"/>
                  </a:lnTo>
                  <a:lnTo>
                    <a:pt x="87798" y="559264"/>
                  </a:lnTo>
                  <a:lnTo>
                    <a:pt x="320055" y="326714"/>
                  </a:lnTo>
                  <a:lnTo>
                    <a:pt x="94152" y="100527"/>
                  </a:lnTo>
                  <a:close/>
                </a:path>
                <a:path w="665480" h="666114">
                  <a:moveTo>
                    <a:pt x="574236" y="106784"/>
                  </a:moveTo>
                  <a:lnTo>
                    <a:pt x="354581" y="326714"/>
                  </a:lnTo>
                  <a:lnTo>
                    <a:pt x="580484" y="553008"/>
                  </a:lnTo>
                  <a:lnTo>
                    <a:pt x="609793" y="515353"/>
                  </a:lnTo>
                  <a:lnTo>
                    <a:pt x="633368" y="474233"/>
                  </a:lnTo>
                  <a:lnTo>
                    <a:pt x="650760" y="429947"/>
                  </a:lnTo>
                  <a:lnTo>
                    <a:pt x="661524" y="382794"/>
                  </a:lnTo>
                  <a:lnTo>
                    <a:pt x="665211" y="333077"/>
                  </a:lnTo>
                  <a:lnTo>
                    <a:pt x="661169" y="281476"/>
                  </a:lnTo>
                  <a:lnTo>
                    <a:pt x="649445" y="232593"/>
                  </a:lnTo>
                  <a:lnTo>
                    <a:pt x="630645" y="186882"/>
                  </a:lnTo>
                  <a:lnTo>
                    <a:pt x="605374" y="144794"/>
                  </a:lnTo>
                  <a:lnTo>
                    <a:pt x="574236" y="106784"/>
                  </a:lnTo>
                  <a:close/>
                </a:path>
                <a:path w="665480" h="666114">
                  <a:moveTo>
                    <a:pt x="332658" y="0"/>
                  </a:moveTo>
                  <a:lnTo>
                    <a:pt x="282992" y="3691"/>
                  </a:lnTo>
                  <a:lnTo>
                    <a:pt x="235873" y="14469"/>
                  </a:lnTo>
                  <a:lnTo>
                    <a:pt x="191611" y="31883"/>
                  </a:lnTo>
                  <a:lnTo>
                    <a:pt x="150516" y="55487"/>
                  </a:lnTo>
                  <a:lnTo>
                    <a:pt x="112898" y="84833"/>
                  </a:lnTo>
                  <a:lnTo>
                    <a:pt x="338907" y="307945"/>
                  </a:lnTo>
                  <a:lnTo>
                    <a:pt x="558561" y="88014"/>
                  </a:lnTo>
                  <a:lnTo>
                    <a:pt x="520599" y="58338"/>
                  </a:lnTo>
                  <a:lnTo>
                    <a:pt x="478571" y="33945"/>
                  </a:lnTo>
                  <a:lnTo>
                    <a:pt x="432933" y="15588"/>
                  </a:lnTo>
                  <a:lnTo>
                    <a:pt x="384143" y="4022"/>
                  </a:lnTo>
                  <a:lnTo>
                    <a:pt x="33265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4076" y="3641013"/>
              <a:ext cx="492759" cy="490220"/>
            </a:xfrm>
            <a:custGeom>
              <a:avLst/>
              <a:gdLst/>
              <a:ahLst/>
              <a:cxnLst/>
              <a:rect l="l" t="t" r="r" b="b"/>
              <a:pathLst>
                <a:path w="492760" h="490220">
                  <a:moveTo>
                    <a:pt x="251117" y="260756"/>
                  </a:moveTo>
                  <a:lnTo>
                    <a:pt x="232257" y="241884"/>
                  </a:lnTo>
                  <a:lnTo>
                    <a:pt x="0" y="474433"/>
                  </a:lnTo>
                  <a:lnTo>
                    <a:pt x="6362" y="480682"/>
                  </a:lnTo>
                  <a:lnTo>
                    <a:pt x="12611" y="483870"/>
                  </a:lnTo>
                  <a:lnTo>
                    <a:pt x="18859" y="490118"/>
                  </a:lnTo>
                  <a:lnTo>
                    <a:pt x="251117" y="260756"/>
                  </a:lnTo>
                  <a:close/>
                </a:path>
                <a:path w="492760" h="490220">
                  <a:moveTo>
                    <a:pt x="251117" y="223113"/>
                  </a:moveTo>
                  <a:lnTo>
                    <a:pt x="25107" y="0"/>
                  </a:lnTo>
                  <a:lnTo>
                    <a:pt x="18859" y="3175"/>
                  </a:lnTo>
                  <a:lnTo>
                    <a:pt x="6362" y="15697"/>
                  </a:lnTo>
                  <a:lnTo>
                    <a:pt x="232257" y="241884"/>
                  </a:lnTo>
                  <a:lnTo>
                    <a:pt x="251117" y="223113"/>
                  </a:lnTo>
                  <a:close/>
                </a:path>
                <a:path w="492760" h="490220">
                  <a:moveTo>
                    <a:pt x="486435" y="21945"/>
                  </a:moveTo>
                  <a:lnTo>
                    <a:pt x="483260" y="15697"/>
                  </a:lnTo>
                  <a:lnTo>
                    <a:pt x="470763" y="3175"/>
                  </a:lnTo>
                  <a:lnTo>
                    <a:pt x="251117" y="223113"/>
                  </a:lnTo>
                  <a:lnTo>
                    <a:pt x="266788" y="241884"/>
                  </a:lnTo>
                  <a:lnTo>
                    <a:pt x="486435" y="21945"/>
                  </a:lnTo>
                  <a:close/>
                </a:path>
                <a:path w="492760" h="490220">
                  <a:moveTo>
                    <a:pt x="492683" y="468172"/>
                  </a:moveTo>
                  <a:lnTo>
                    <a:pt x="266788" y="241884"/>
                  </a:lnTo>
                  <a:lnTo>
                    <a:pt x="251117" y="260756"/>
                  </a:lnTo>
                  <a:lnTo>
                    <a:pt x="477012" y="487045"/>
                  </a:lnTo>
                  <a:lnTo>
                    <a:pt x="480187" y="480682"/>
                  </a:lnTo>
                  <a:lnTo>
                    <a:pt x="492683" y="468172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6342" y="3864116"/>
              <a:ext cx="34925" cy="38100"/>
            </a:xfrm>
            <a:custGeom>
              <a:avLst/>
              <a:gdLst/>
              <a:ahLst/>
              <a:cxnLst/>
              <a:rect l="l" t="t" r="r" b="b"/>
              <a:pathLst>
                <a:path w="34925" h="38100">
                  <a:moveTo>
                    <a:pt x="18851" y="0"/>
                  </a:moveTo>
                  <a:lnTo>
                    <a:pt x="0" y="18769"/>
                  </a:lnTo>
                  <a:lnTo>
                    <a:pt x="18851" y="37644"/>
                  </a:lnTo>
                  <a:lnTo>
                    <a:pt x="34526" y="18769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1387" y="3581303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7558" y="0"/>
                  </a:moveTo>
                  <a:lnTo>
                    <a:pt x="262201" y="3348"/>
                  </a:lnTo>
                  <a:lnTo>
                    <a:pt x="218879" y="13071"/>
                  </a:lnTo>
                  <a:lnTo>
                    <a:pt x="178075" y="28687"/>
                  </a:lnTo>
                  <a:lnTo>
                    <a:pt x="140269" y="49714"/>
                  </a:lnTo>
                  <a:lnTo>
                    <a:pt x="105942" y="75671"/>
                  </a:lnTo>
                  <a:lnTo>
                    <a:pt x="75576" y="106075"/>
                  </a:lnTo>
                  <a:lnTo>
                    <a:pt x="49652" y="140445"/>
                  </a:lnTo>
                  <a:lnTo>
                    <a:pt x="28651" y="178299"/>
                  </a:lnTo>
                  <a:lnTo>
                    <a:pt x="13054" y="219155"/>
                  </a:lnTo>
                  <a:lnTo>
                    <a:pt x="3343" y="262531"/>
                  </a:lnTo>
                  <a:lnTo>
                    <a:pt x="0" y="307945"/>
                  </a:lnTo>
                  <a:lnTo>
                    <a:pt x="4036" y="357707"/>
                  </a:lnTo>
                  <a:lnTo>
                    <a:pt x="15718" y="404793"/>
                  </a:lnTo>
                  <a:lnTo>
                    <a:pt x="34405" y="448597"/>
                  </a:lnTo>
                  <a:lnTo>
                    <a:pt x="59457" y="488518"/>
                  </a:lnTo>
                  <a:lnTo>
                    <a:pt x="90234" y="523952"/>
                  </a:lnTo>
                  <a:lnTo>
                    <a:pt x="126093" y="554296"/>
                  </a:lnTo>
                  <a:lnTo>
                    <a:pt x="166396" y="578947"/>
                  </a:lnTo>
                  <a:lnTo>
                    <a:pt x="210502" y="597302"/>
                  </a:lnTo>
                  <a:lnTo>
                    <a:pt x="257769" y="608757"/>
                  </a:lnTo>
                  <a:lnTo>
                    <a:pt x="307558" y="612709"/>
                  </a:lnTo>
                  <a:lnTo>
                    <a:pt x="357258" y="608757"/>
                  </a:lnTo>
                  <a:lnTo>
                    <a:pt x="404284" y="597302"/>
                  </a:lnTo>
                  <a:lnTo>
                    <a:pt x="448033" y="578947"/>
                  </a:lnTo>
                  <a:lnTo>
                    <a:pt x="487904" y="554296"/>
                  </a:lnTo>
                  <a:lnTo>
                    <a:pt x="523294" y="523952"/>
                  </a:lnTo>
                  <a:lnTo>
                    <a:pt x="553600" y="488518"/>
                  </a:lnTo>
                  <a:lnTo>
                    <a:pt x="578220" y="448597"/>
                  </a:lnTo>
                  <a:lnTo>
                    <a:pt x="596551" y="404793"/>
                  </a:lnTo>
                  <a:lnTo>
                    <a:pt x="607992" y="357707"/>
                  </a:lnTo>
                  <a:lnTo>
                    <a:pt x="611939" y="307945"/>
                  </a:lnTo>
                  <a:lnTo>
                    <a:pt x="607992" y="258093"/>
                  </a:lnTo>
                  <a:lnTo>
                    <a:pt x="596551" y="210767"/>
                  </a:lnTo>
                  <a:lnTo>
                    <a:pt x="578220" y="166606"/>
                  </a:lnTo>
                  <a:lnTo>
                    <a:pt x="553600" y="126252"/>
                  </a:lnTo>
                  <a:lnTo>
                    <a:pt x="523294" y="90347"/>
                  </a:lnTo>
                  <a:lnTo>
                    <a:pt x="487904" y="59532"/>
                  </a:lnTo>
                  <a:lnTo>
                    <a:pt x="448033" y="34449"/>
                  </a:lnTo>
                  <a:lnTo>
                    <a:pt x="404284" y="15738"/>
                  </a:lnTo>
                  <a:lnTo>
                    <a:pt x="357258" y="4041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58510" y="4250532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45156" y="364465"/>
                  </a:moveTo>
                  <a:lnTo>
                    <a:pt x="345156" y="662973"/>
                  </a:lnTo>
                  <a:lnTo>
                    <a:pt x="392957" y="657423"/>
                  </a:lnTo>
                  <a:lnTo>
                    <a:pt x="438181" y="645094"/>
                  </a:lnTo>
                  <a:lnTo>
                    <a:pt x="480537" y="626737"/>
                  </a:lnTo>
                  <a:lnTo>
                    <a:pt x="519737" y="603108"/>
                  </a:lnTo>
                  <a:lnTo>
                    <a:pt x="555490" y="574958"/>
                  </a:lnTo>
                  <a:lnTo>
                    <a:pt x="345156" y="364465"/>
                  </a:lnTo>
                  <a:close/>
                </a:path>
                <a:path w="662304" h="663575">
                  <a:moveTo>
                    <a:pt x="345156" y="0"/>
                  </a:moveTo>
                  <a:lnTo>
                    <a:pt x="345156" y="326820"/>
                  </a:lnTo>
                  <a:lnTo>
                    <a:pt x="574236" y="556083"/>
                  </a:lnTo>
                  <a:lnTo>
                    <a:pt x="605095" y="519305"/>
                  </a:lnTo>
                  <a:lnTo>
                    <a:pt x="629610" y="477396"/>
                  </a:lnTo>
                  <a:lnTo>
                    <a:pt x="647486" y="431258"/>
                  </a:lnTo>
                  <a:lnTo>
                    <a:pt x="658427" y="381791"/>
                  </a:lnTo>
                  <a:lnTo>
                    <a:pt x="662140" y="329896"/>
                  </a:lnTo>
                  <a:lnTo>
                    <a:pt x="658720" y="281984"/>
                  </a:lnTo>
                  <a:lnTo>
                    <a:pt x="648779" y="236254"/>
                  </a:lnTo>
                  <a:lnTo>
                    <a:pt x="632799" y="193173"/>
                  </a:lnTo>
                  <a:lnTo>
                    <a:pt x="611259" y="153209"/>
                  </a:lnTo>
                  <a:lnTo>
                    <a:pt x="584640" y="116829"/>
                  </a:lnTo>
                  <a:lnTo>
                    <a:pt x="553422" y="84501"/>
                  </a:lnTo>
                  <a:lnTo>
                    <a:pt x="518085" y="56692"/>
                  </a:lnTo>
                  <a:lnTo>
                    <a:pt x="479110" y="33870"/>
                  </a:lnTo>
                  <a:lnTo>
                    <a:pt x="436976" y="16502"/>
                  </a:lnTo>
                  <a:lnTo>
                    <a:pt x="392165" y="5056"/>
                  </a:lnTo>
                  <a:lnTo>
                    <a:pt x="345156" y="0"/>
                  </a:lnTo>
                  <a:close/>
                </a:path>
                <a:path w="662304" h="663575">
                  <a:moveTo>
                    <a:pt x="320055" y="345590"/>
                  </a:moveTo>
                  <a:lnTo>
                    <a:pt x="0" y="345590"/>
                  </a:lnTo>
                  <a:lnTo>
                    <a:pt x="5690" y="391800"/>
                  </a:lnTo>
                  <a:lnTo>
                    <a:pt x="17336" y="435857"/>
                  </a:lnTo>
                  <a:lnTo>
                    <a:pt x="34513" y="477320"/>
                  </a:lnTo>
                  <a:lnTo>
                    <a:pt x="56796" y="515752"/>
                  </a:lnTo>
                  <a:lnTo>
                    <a:pt x="83760" y="550712"/>
                  </a:lnTo>
                  <a:lnTo>
                    <a:pt x="114981" y="581762"/>
                  </a:lnTo>
                  <a:lnTo>
                    <a:pt x="150033" y="608461"/>
                  </a:lnTo>
                  <a:lnTo>
                    <a:pt x="188491" y="630371"/>
                  </a:lnTo>
                  <a:lnTo>
                    <a:pt x="229931" y="647053"/>
                  </a:lnTo>
                  <a:lnTo>
                    <a:pt x="273927" y="658067"/>
                  </a:lnTo>
                  <a:lnTo>
                    <a:pt x="320055" y="662973"/>
                  </a:lnTo>
                  <a:lnTo>
                    <a:pt x="320055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912"/>
                  </a:lnTo>
                  <a:lnTo>
                    <a:pt x="34817" y="182944"/>
                  </a:lnTo>
                  <a:lnTo>
                    <a:pt x="16941" y="226279"/>
                  </a:lnTo>
                  <a:lnTo>
                    <a:pt x="5237" y="272317"/>
                  </a:lnTo>
                  <a:lnTo>
                    <a:pt x="0" y="320458"/>
                  </a:lnTo>
                  <a:lnTo>
                    <a:pt x="301309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0055" y="0"/>
                  </a:moveTo>
                  <a:lnTo>
                    <a:pt x="270426" y="5244"/>
                  </a:lnTo>
                  <a:lnTo>
                    <a:pt x="223511" y="16963"/>
                  </a:lnTo>
                  <a:lnTo>
                    <a:pt x="179763" y="34861"/>
                  </a:lnTo>
                  <a:lnTo>
                    <a:pt x="139634" y="58643"/>
                  </a:lnTo>
                  <a:lnTo>
                    <a:pt x="103578" y="88014"/>
                  </a:lnTo>
                  <a:lnTo>
                    <a:pt x="320055" y="301582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46411" y="4247362"/>
              <a:ext cx="486409" cy="666750"/>
            </a:xfrm>
            <a:custGeom>
              <a:avLst/>
              <a:gdLst/>
              <a:ahLst/>
              <a:cxnLst/>
              <a:rect l="l" t="t" r="r" b="b"/>
              <a:pathLst>
                <a:path w="486409" h="666750">
                  <a:moveTo>
                    <a:pt x="232143" y="304761"/>
                  </a:moveTo>
                  <a:lnTo>
                    <a:pt x="15671" y="91186"/>
                  </a:lnTo>
                  <a:lnTo>
                    <a:pt x="9423" y="97447"/>
                  </a:lnTo>
                  <a:lnTo>
                    <a:pt x="6248" y="103708"/>
                  </a:lnTo>
                  <a:lnTo>
                    <a:pt x="0" y="109956"/>
                  </a:lnTo>
                  <a:lnTo>
                    <a:pt x="213398" y="323634"/>
                  </a:lnTo>
                  <a:lnTo>
                    <a:pt x="232143" y="323634"/>
                  </a:lnTo>
                  <a:lnTo>
                    <a:pt x="232143" y="304761"/>
                  </a:lnTo>
                  <a:close/>
                </a:path>
                <a:path w="486409" h="666750">
                  <a:moveTo>
                    <a:pt x="257251" y="367639"/>
                  </a:moveTo>
                  <a:lnTo>
                    <a:pt x="238506" y="348767"/>
                  </a:lnTo>
                  <a:lnTo>
                    <a:pt x="232143" y="348767"/>
                  </a:lnTo>
                  <a:lnTo>
                    <a:pt x="232143" y="666153"/>
                  </a:lnTo>
                  <a:lnTo>
                    <a:pt x="257251" y="666153"/>
                  </a:lnTo>
                  <a:lnTo>
                    <a:pt x="257251" y="367639"/>
                  </a:lnTo>
                  <a:close/>
                </a:path>
                <a:path w="486409" h="666750">
                  <a:moveTo>
                    <a:pt x="257251" y="3175"/>
                  </a:moveTo>
                  <a:lnTo>
                    <a:pt x="251002" y="0"/>
                  </a:lnTo>
                  <a:lnTo>
                    <a:pt x="235331" y="0"/>
                  </a:lnTo>
                  <a:lnTo>
                    <a:pt x="232143" y="3175"/>
                  </a:lnTo>
                  <a:lnTo>
                    <a:pt x="232143" y="304761"/>
                  </a:lnTo>
                  <a:lnTo>
                    <a:pt x="257251" y="329996"/>
                  </a:lnTo>
                  <a:lnTo>
                    <a:pt x="257251" y="3175"/>
                  </a:lnTo>
                  <a:close/>
                </a:path>
                <a:path w="486409" h="666750">
                  <a:moveTo>
                    <a:pt x="486333" y="559257"/>
                  </a:moveTo>
                  <a:lnTo>
                    <a:pt x="257251" y="329996"/>
                  </a:lnTo>
                  <a:lnTo>
                    <a:pt x="257251" y="367639"/>
                  </a:lnTo>
                  <a:lnTo>
                    <a:pt x="467588" y="578129"/>
                  </a:lnTo>
                  <a:lnTo>
                    <a:pt x="486333" y="55925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78566" y="4552221"/>
              <a:ext cx="25400" cy="62865"/>
            </a:xfrm>
            <a:custGeom>
              <a:avLst/>
              <a:gdLst/>
              <a:ahLst/>
              <a:cxnLst/>
              <a:rect l="l" t="t" r="r" b="b"/>
              <a:pathLst>
                <a:path w="25400" h="62864">
                  <a:moveTo>
                    <a:pt x="0" y="0"/>
                  </a:moveTo>
                  <a:lnTo>
                    <a:pt x="0" y="18769"/>
                  </a:lnTo>
                  <a:lnTo>
                    <a:pt x="12603" y="18769"/>
                  </a:lnTo>
                  <a:lnTo>
                    <a:pt x="12603" y="43901"/>
                  </a:lnTo>
                  <a:lnTo>
                    <a:pt x="6354" y="43901"/>
                  </a:lnTo>
                  <a:lnTo>
                    <a:pt x="25100" y="62776"/>
                  </a:lnTo>
                  <a:lnTo>
                    <a:pt x="25100" y="25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58510" y="4570991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01309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18875"/>
                  </a:lnTo>
                  <a:lnTo>
                    <a:pt x="30130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59809" y="45709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57" y="0"/>
                  </a:moveTo>
                  <a:lnTo>
                    <a:pt x="0" y="0"/>
                  </a:lnTo>
                  <a:lnTo>
                    <a:pt x="18757" y="18872"/>
                  </a:lnTo>
                  <a:lnTo>
                    <a:pt x="18757" y="0"/>
                  </a:lnTo>
                  <a:close/>
                </a:path>
                <a:path w="25400" h="25400">
                  <a:moveTo>
                    <a:pt x="25107" y="25133"/>
                  </a:moveTo>
                  <a:lnTo>
                    <a:pt x="18757" y="18872"/>
                  </a:lnTo>
                  <a:lnTo>
                    <a:pt x="18757" y="25133"/>
                  </a:lnTo>
                  <a:lnTo>
                    <a:pt x="25107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78566" y="457099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03" y="0"/>
                  </a:moveTo>
                  <a:lnTo>
                    <a:pt x="0" y="0"/>
                  </a:lnTo>
                  <a:lnTo>
                    <a:pt x="0" y="18875"/>
                  </a:lnTo>
                  <a:lnTo>
                    <a:pt x="6354" y="25131"/>
                  </a:lnTo>
                  <a:lnTo>
                    <a:pt x="12603" y="2513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83611" y="4275664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290" y="2258537"/>
              <a:ext cx="665480" cy="663575"/>
            </a:xfrm>
            <a:custGeom>
              <a:avLst/>
              <a:gdLst/>
              <a:ahLst/>
              <a:cxnLst/>
              <a:rect l="l" t="t" r="r" b="b"/>
              <a:pathLst>
                <a:path w="665480" h="663575">
                  <a:moveTo>
                    <a:pt x="320055" y="361284"/>
                  </a:moveTo>
                  <a:lnTo>
                    <a:pt x="106649" y="574958"/>
                  </a:lnTo>
                  <a:lnTo>
                    <a:pt x="142732" y="604329"/>
                  </a:lnTo>
                  <a:lnTo>
                    <a:pt x="182714" y="628112"/>
                  </a:lnTo>
                  <a:lnTo>
                    <a:pt x="225995" y="646010"/>
                  </a:lnTo>
                  <a:lnTo>
                    <a:pt x="271975" y="657729"/>
                  </a:lnTo>
                  <a:lnTo>
                    <a:pt x="320055" y="662973"/>
                  </a:lnTo>
                  <a:lnTo>
                    <a:pt x="320055" y="361284"/>
                  </a:lnTo>
                  <a:close/>
                </a:path>
                <a:path w="665480" h="663575">
                  <a:moveTo>
                    <a:pt x="320055" y="0"/>
                  </a:moveTo>
                  <a:lnTo>
                    <a:pt x="272999" y="5130"/>
                  </a:lnTo>
                  <a:lnTo>
                    <a:pt x="228006" y="16780"/>
                  </a:lnTo>
                  <a:lnTo>
                    <a:pt x="185586" y="34451"/>
                  </a:lnTo>
                  <a:lnTo>
                    <a:pt x="146250" y="57648"/>
                  </a:lnTo>
                  <a:lnTo>
                    <a:pt x="110505" y="85875"/>
                  </a:lnTo>
                  <a:lnTo>
                    <a:pt x="78862" y="118636"/>
                  </a:lnTo>
                  <a:lnTo>
                    <a:pt x="51830" y="155434"/>
                  </a:lnTo>
                  <a:lnTo>
                    <a:pt x="29918" y="195774"/>
                  </a:lnTo>
                  <a:lnTo>
                    <a:pt x="13636" y="239158"/>
                  </a:lnTo>
                  <a:lnTo>
                    <a:pt x="3494" y="285091"/>
                  </a:lnTo>
                  <a:lnTo>
                    <a:pt x="0" y="333077"/>
                  </a:lnTo>
                  <a:lnTo>
                    <a:pt x="4042" y="383420"/>
                  </a:lnTo>
                  <a:lnTo>
                    <a:pt x="15765" y="431945"/>
                  </a:lnTo>
                  <a:lnTo>
                    <a:pt x="34566" y="477600"/>
                  </a:lnTo>
                  <a:lnTo>
                    <a:pt x="59837" y="519330"/>
                  </a:lnTo>
                  <a:lnTo>
                    <a:pt x="90975" y="556083"/>
                  </a:lnTo>
                  <a:lnTo>
                    <a:pt x="320055" y="326714"/>
                  </a:lnTo>
                  <a:lnTo>
                    <a:pt x="320055" y="0"/>
                  </a:lnTo>
                  <a:close/>
                </a:path>
                <a:path w="665480" h="663575">
                  <a:moveTo>
                    <a:pt x="665211" y="345590"/>
                  </a:moveTo>
                  <a:lnTo>
                    <a:pt x="345156" y="345590"/>
                  </a:lnTo>
                  <a:lnTo>
                    <a:pt x="345156" y="662973"/>
                  </a:lnTo>
                  <a:lnTo>
                    <a:pt x="391379" y="658043"/>
                  </a:lnTo>
                  <a:lnTo>
                    <a:pt x="435576" y="647014"/>
                  </a:lnTo>
                  <a:lnTo>
                    <a:pt x="477281" y="630326"/>
                  </a:lnTo>
                  <a:lnTo>
                    <a:pt x="516027" y="608414"/>
                  </a:lnTo>
                  <a:lnTo>
                    <a:pt x="551347" y="581719"/>
                  </a:lnTo>
                  <a:lnTo>
                    <a:pt x="582775" y="550676"/>
                  </a:lnTo>
                  <a:lnTo>
                    <a:pt x="609845" y="515725"/>
                  </a:lnTo>
                  <a:lnTo>
                    <a:pt x="632090" y="477303"/>
                  </a:lnTo>
                  <a:lnTo>
                    <a:pt x="649044" y="435848"/>
                  </a:lnTo>
                  <a:lnTo>
                    <a:pt x="660240" y="391798"/>
                  </a:lnTo>
                  <a:lnTo>
                    <a:pt x="665211" y="345590"/>
                  </a:lnTo>
                  <a:close/>
                </a:path>
                <a:path w="665480" h="663575">
                  <a:moveTo>
                    <a:pt x="345156" y="0"/>
                  </a:moveTo>
                  <a:lnTo>
                    <a:pt x="345156" y="320458"/>
                  </a:lnTo>
                  <a:lnTo>
                    <a:pt x="665211" y="320458"/>
                  </a:lnTo>
                  <a:lnTo>
                    <a:pt x="660240" y="274176"/>
                  </a:lnTo>
                  <a:lnTo>
                    <a:pt x="649044" y="229923"/>
                  </a:lnTo>
                  <a:lnTo>
                    <a:pt x="632090" y="188166"/>
                  </a:lnTo>
                  <a:lnTo>
                    <a:pt x="609845" y="149372"/>
                  </a:lnTo>
                  <a:lnTo>
                    <a:pt x="582775" y="114007"/>
                  </a:lnTo>
                  <a:lnTo>
                    <a:pt x="551347" y="82539"/>
                  </a:lnTo>
                  <a:lnTo>
                    <a:pt x="516027" y="55435"/>
                  </a:lnTo>
                  <a:lnTo>
                    <a:pt x="477281" y="33162"/>
                  </a:lnTo>
                  <a:lnTo>
                    <a:pt x="435576" y="16187"/>
                  </a:lnTo>
                  <a:lnTo>
                    <a:pt x="391379" y="4977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2345" y="2258537"/>
              <a:ext cx="25400" cy="663575"/>
            </a:xfrm>
            <a:custGeom>
              <a:avLst/>
              <a:gdLst/>
              <a:ahLst/>
              <a:cxnLst/>
              <a:rect l="l" t="t" r="r" b="b"/>
              <a:pathLst>
                <a:path w="25400" h="663575">
                  <a:moveTo>
                    <a:pt x="25100" y="345590"/>
                  </a:moveTo>
                  <a:lnTo>
                    <a:pt x="18851" y="345590"/>
                  </a:lnTo>
                  <a:lnTo>
                    <a:pt x="0" y="361284"/>
                  </a:lnTo>
                  <a:lnTo>
                    <a:pt x="0" y="662973"/>
                  </a:lnTo>
                  <a:lnTo>
                    <a:pt x="25100" y="662973"/>
                  </a:lnTo>
                  <a:lnTo>
                    <a:pt x="25100" y="345590"/>
                  </a:lnTo>
                  <a:close/>
                </a:path>
                <a:path w="25400" h="663575">
                  <a:moveTo>
                    <a:pt x="12603" y="323639"/>
                  </a:moveTo>
                  <a:lnTo>
                    <a:pt x="3177" y="323639"/>
                  </a:lnTo>
                  <a:lnTo>
                    <a:pt x="12603" y="333077"/>
                  </a:lnTo>
                  <a:lnTo>
                    <a:pt x="12603" y="323639"/>
                  </a:lnTo>
                  <a:close/>
                </a:path>
                <a:path w="25400" h="663575">
                  <a:moveTo>
                    <a:pt x="25100" y="0"/>
                  </a:moveTo>
                  <a:lnTo>
                    <a:pt x="0" y="0"/>
                  </a:lnTo>
                  <a:lnTo>
                    <a:pt x="0" y="326714"/>
                  </a:lnTo>
                  <a:lnTo>
                    <a:pt x="3177" y="323639"/>
                  </a:lnTo>
                  <a:lnTo>
                    <a:pt x="12603" y="323639"/>
                  </a:lnTo>
                  <a:lnTo>
                    <a:pt x="12603" y="320458"/>
                  </a:lnTo>
                  <a:lnTo>
                    <a:pt x="25100" y="320458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3265" y="2582176"/>
              <a:ext cx="247931" cy="251319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5706" y="627825"/>
            <a:ext cx="3778182" cy="470359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460462" y="2283669"/>
            <a:ext cx="637540" cy="612775"/>
            <a:chOff x="2460462" y="2283669"/>
            <a:chExt cx="637540" cy="612775"/>
          </a:xfrm>
        </p:grpSpPr>
        <p:sp>
          <p:nvSpPr>
            <p:cNvPr id="45" name="object 45"/>
            <p:cNvSpPr/>
            <p:nvPr/>
          </p:nvSpPr>
          <p:spPr>
            <a:xfrm>
              <a:off x="2777446" y="2578995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2005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64949" y="257899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497" y="0"/>
                  </a:moveTo>
                  <a:lnTo>
                    <a:pt x="0" y="0"/>
                  </a:lnTo>
                  <a:lnTo>
                    <a:pt x="0" y="12618"/>
                  </a:lnTo>
                  <a:lnTo>
                    <a:pt x="9319" y="18875"/>
                  </a:lnTo>
                  <a:lnTo>
                    <a:pt x="6248" y="25131"/>
                  </a:lnTo>
                  <a:lnTo>
                    <a:pt x="12497" y="25131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4949" y="2591614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0"/>
                  </a:moveTo>
                  <a:lnTo>
                    <a:pt x="0" y="12512"/>
                  </a:lnTo>
                  <a:lnTo>
                    <a:pt x="6248" y="12512"/>
                  </a:lnTo>
                  <a:lnTo>
                    <a:pt x="9319" y="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0462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41"/>
                  </a:lnTo>
                  <a:lnTo>
                    <a:pt x="207750" y="15738"/>
                  </a:lnTo>
                  <a:lnTo>
                    <a:pt x="163988" y="34449"/>
                  </a:lnTo>
                  <a:lnTo>
                    <a:pt x="124103" y="59532"/>
                  </a:lnTo>
                  <a:lnTo>
                    <a:pt x="88698" y="90347"/>
                  </a:lnTo>
                  <a:lnTo>
                    <a:pt x="58376" y="126252"/>
                  </a:lnTo>
                  <a:lnTo>
                    <a:pt x="33742" y="166606"/>
                  </a:lnTo>
                  <a:lnTo>
                    <a:pt x="15399" y="210767"/>
                  </a:lnTo>
                  <a:lnTo>
                    <a:pt x="3950" y="258093"/>
                  </a:lnTo>
                  <a:lnTo>
                    <a:pt x="0" y="307945"/>
                  </a:lnTo>
                  <a:lnTo>
                    <a:pt x="3950" y="356934"/>
                  </a:lnTo>
                  <a:lnTo>
                    <a:pt x="15399" y="403571"/>
                  </a:lnTo>
                  <a:lnTo>
                    <a:pt x="33742" y="447194"/>
                  </a:lnTo>
                  <a:lnTo>
                    <a:pt x="58376" y="487144"/>
                  </a:lnTo>
                  <a:lnTo>
                    <a:pt x="88698" y="522759"/>
                  </a:lnTo>
                  <a:lnTo>
                    <a:pt x="124103" y="553380"/>
                  </a:lnTo>
                  <a:lnTo>
                    <a:pt x="163988" y="578346"/>
                  </a:lnTo>
                  <a:lnTo>
                    <a:pt x="207750" y="596996"/>
                  </a:lnTo>
                  <a:lnTo>
                    <a:pt x="254784" y="608671"/>
                  </a:lnTo>
                  <a:lnTo>
                    <a:pt x="304487" y="612709"/>
                  </a:lnTo>
                  <a:lnTo>
                    <a:pt x="354273" y="608671"/>
                  </a:lnTo>
                  <a:lnTo>
                    <a:pt x="401532" y="596996"/>
                  </a:lnTo>
                  <a:lnTo>
                    <a:pt x="445626" y="578346"/>
                  </a:lnTo>
                  <a:lnTo>
                    <a:pt x="485914" y="553380"/>
                  </a:lnTo>
                  <a:lnTo>
                    <a:pt x="521758" y="522759"/>
                  </a:lnTo>
                  <a:lnTo>
                    <a:pt x="552519" y="487144"/>
                  </a:lnTo>
                  <a:lnTo>
                    <a:pt x="577556" y="447194"/>
                  </a:lnTo>
                  <a:lnTo>
                    <a:pt x="596232" y="403571"/>
                  </a:lnTo>
                  <a:lnTo>
                    <a:pt x="607906" y="356934"/>
                  </a:lnTo>
                  <a:lnTo>
                    <a:pt x="611939" y="307945"/>
                  </a:lnTo>
                  <a:lnTo>
                    <a:pt x="608598" y="262531"/>
                  </a:lnTo>
                  <a:lnTo>
                    <a:pt x="598894" y="219155"/>
                  </a:lnTo>
                  <a:lnTo>
                    <a:pt x="583307" y="178299"/>
                  </a:lnTo>
                  <a:lnTo>
                    <a:pt x="562319" y="140445"/>
                  </a:lnTo>
                  <a:lnTo>
                    <a:pt x="536409" y="106075"/>
                  </a:lnTo>
                  <a:lnTo>
                    <a:pt x="506057" y="75671"/>
                  </a:lnTo>
                  <a:lnTo>
                    <a:pt x="471744" y="49714"/>
                  </a:lnTo>
                  <a:lnTo>
                    <a:pt x="433950" y="28687"/>
                  </a:lnTo>
                  <a:lnTo>
                    <a:pt x="393156" y="13071"/>
                  </a:lnTo>
                  <a:lnTo>
                    <a:pt x="349841" y="3348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269017" y="2258537"/>
            <a:ext cx="662305" cy="663575"/>
            <a:chOff x="8269017" y="2258537"/>
            <a:chExt cx="662305" cy="663575"/>
          </a:xfrm>
        </p:grpSpPr>
        <p:sp>
          <p:nvSpPr>
            <p:cNvPr id="50" name="object 50"/>
            <p:cNvSpPr/>
            <p:nvPr/>
          </p:nvSpPr>
          <p:spPr>
            <a:xfrm>
              <a:off x="8269017" y="2258537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26304" y="345590"/>
                  </a:moveTo>
                  <a:lnTo>
                    <a:pt x="0" y="345590"/>
                  </a:lnTo>
                  <a:lnTo>
                    <a:pt x="5050" y="392634"/>
                  </a:lnTo>
                  <a:lnTo>
                    <a:pt x="16482" y="437487"/>
                  </a:lnTo>
                  <a:lnTo>
                    <a:pt x="33828" y="479666"/>
                  </a:lnTo>
                  <a:lnTo>
                    <a:pt x="56621" y="518690"/>
                  </a:lnTo>
                  <a:lnTo>
                    <a:pt x="84395" y="554075"/>
                  </a:lnTo>
                  <a:lnTo>
                    <a:pt x="116682" y="585340"/>
                  </a:lnTo>
                  <a:lnTo>
                    <a:pt x="153017" y="612002"/>
                  </a:lnTo>
                  <a:lnTo>
                    <a:pt x="192930" y="633578"/>
                  </a:lnTo>
                  <a:lnTo>
                    <a:pt x="235957" y="649587"/>
                  </a:lnTo>
                  <a:lnTo>
                    <a:pt x="281630" y="659546"/>
                  </a:lnTo>
                  <a:lnTo>
                    <a:pt x="329481" y="662973"/>
                  </a:lnTo>
                  <a:lnTo>
                    <a:pt x="381006" y="659245"/>
                  </a:lnTo>
                  <a:lnTo>
                    <a:pt x="429801" y="648270"/>
                  </a:lnTo>
                  <a:lnTo>
                    <a:pt x="475424" y="630356"/>
                  </a:lnTo>
                  <a:lnTo>
                    <a:pt x="517432" y="605816"/>
                  </a:lnTo>
                  <a:lnTo>
                    <a:pt x="555384" y="574958"/>
                  </a:lnTo>
                  <a:lnTo>
                    <a:pt x="326304" y="345590"/>
                  </a:lnTo>
                  <a:close/>
                </a:path>
                <a:path w="662304" h="663575">
                  <a:moveTo>
                    <a:pt x="662140" y="345590"/>
                  </a:moveTo>
                  <a:lnTo>
                    <a:pt x="360830" y="345590"/>
                  </a:lnTo>
                  <a:lnTo>
                    <a:pt x="574236" y="556083"/>
                  </a:lnTo>
                  <a:lnTo>
                    <a:pt x="602350" y="520337"/>
                  </a:lnTo>
                  <a:lnTo>
                    <a:pt x="625950" y="481119"/>
                  </a:lnTo>
                  <a:lnTo>
                    <a:pt x="644283" y="438725"/>
                  </a:lnTo>
                  <a:lnTo>
                    <a:pt x="656597" y="393450"/>
                  </a:lnTo>
                  <a:lnTo>
                    <a:pt x="662140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606"/>
                  </a:lnTo>
                  <a:lnTo>
                    <a:pt x="34817" y="182028"/>
                  </a:lnTo>
                  <a:lnTo>
                    <a:pt x="16941" y="224905"/>
                  </a:lnTo>
                  <a:lnTo>
                    <a:pt x="5237" y="271096"/>
                  </a:lnTo>
                  <a:lnTo>
                    <a:pt x="0" y="320458"/>
                  </a:lnTo>
                  <a:lnTo>
                    <a:pt x="301203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9481" y="0"/>
                  </a:moveTo>
                  <a:lnTo>
                    <a:pt x="279176" y="4022"/>
                  </a:lnTo>
                  <a:lnTo>
                    <a:pt x="230534" y="15588"/>
                  </a:lnTo>
                  <a:lnTo>
                    <a:pt x="184453" y="33945"/>
                  </a:lnTo>
                  <a:lnTo>
                    <a:pt x="141835" y="58338"/>
                  </a:lnTo>
                  <a:lnTo>
                    <a:pt x="103578" y="88014"/>
                  </a:lnTo>
                  <a:lnTo>
                    <a:pt x="335730" y="320458"/>
                  </a:lnTo>
                  <a:lnTo>
                    <a:pt x="662140" y="320458"/>
                  </a:lnTo>
                  <a:lnTo>
                    <a:pt x="657015" y="272625"/>
                  </a:lnTo>
                  <a:lnTo>
                    <a:pt x="645381" y="227131"/>
                  </a:lnTo>
                  <a:lnTo>
                    <a:pt x="627732" y="184443"/>
                  </a:lnTo>
                  <a:lnTo>
                    <a:pt x="604564" y="145028"/>
                  </a:lnTo>
                  <a:lnTo>
                    <a:pt x="576372" y="109353"/>
                  </a:lnTo>
                  <a:lnTo>
                    <a:pt x="543652" y="77886"/>
                  </a:lnTo>
                  <a:lnTo>
                    <a:pt x="506900" y="51092"/>
                  </a:lnTo>
                  <a:lnTo>
                    <a:pt x="466612" y="29440"/>
                  </a:lnTo>
                  <a:lnTo>
                    <a:pt x="423282" y="13395"/>
                  </a:lnTo>
                  <a:lnTo>
                    <a:pt x="377407" y="3426"/>
                  </a:lnTo>
                  <a:lnTo>
                    <a:pt x="32948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69008" y="2346553"/>
              <a:ext cx="662305" cy="487045"/>
            </a:xfrm>
            <a:custGeom>
              <a:avLst/>
              <a:gdLst/>
              <a:ahLst/>
              <a:cxnLst/>
              <a:rect l="l" t="t" r="r" b="b"/>
              <a:pathLst>
                <a:path w="662304" h="487044">
                  <a:moveTo>
                    <a:pt x="326313" y="257581"/>
                  </a:moveTo>
                  <a:lnTo>
                    <a:pt x="301205" y="232448"/>
                  </a:lnTo>
                  <a:lnTo>
                    <a:pt x="0" y="232448"/>
                  </a:lnTo>
                  <a:lnTo>
                    <a:pt x="0" y="257581"/>
                  </a:lnTo>
                  <a:lnTo>
                    <a:pt x="326313" y="257581"/>
                  </a:lnTo>
                  <a:close/>
                </a:path>
                <a:path w="662304" h="487044">
                  <a:moveTo>
                    <a:pt x="335737" y="232448"/>
                  </a:moveTo>
                  <a:lnTo>
                    <a:pt x="103581" y="0"/>
                  </a:lnTo>
                  <a:lnTo>
                    <a:pt x="97231" y="6261"/>
                  </a:lnTo>
                  <a:lnTo>
                    <a:pt x="94157" y="12522"/>
                  </a:lnTo>
                  <a:lnTo>
                    <a:pt x="87909" y="18770"/>
                  </a:lnTo>
                  <a:lnTo>
                    <a:pt x="301205" y="232448"/>
                  </a:lnTo>
                  <a:lnTo>
                    <a:pt x="335737" y="232448"/>
                  </a:lnTo>
                  <a:close/>
                </a:path>
                <a:path w="662304" h="487044">
                  <a:moveTo>
                    <a:pt x="574243" y="468071"/>
                  </a:moveTo>
                  <a:lnTo>
                    <a:pt x="360832" y="257581"/>
                  </a:lnTo>
                  <a:lnTo>
                    <a:pt x="326313" y="257581"/>
                  </a:lnTo>
                  <a:lnTo>
                    <a:pt x="555383" y="486943"/>
                  </a:lnTo>
                  <a:lnTo>
                    <a:pt x="564857" y="477545"/>
                  </a:lnTo>
                  <a:lnTo>
                    <a:pt x="574243" y="468071"/>
                  </a:lnTo>
                  <a:close/>
                </a:path>
                <a:path w="662304" h="487044">
                  <a:moveTo>
                    <a:pt x="662139" y="232448"/>
                  </a:moveTo>
                  <a:lnTo>
                    <a:pt x="335737" y="232448"/>
                  </a:lnTo>
                  <a:lnTo>
                    <a:pt x="360832" y="257581"/>
                  </a:lnTo>
                  <a:lnTo>
                    <a:pt x="662139" y="257581"/>
                  </a:lnTo>
                  <a:lnTo>
                    <a:pt x="662139" y="232448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0222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90" h="25400">
                  <a:moveTo>
                    <a:pt x="34526" y="0"/>
                  </a:moveTo>
                  <a:lnTo>
                    <a:pt x="0" y="0"/>
                  </a:lnTo>
                  <a:lnTo>
                    <a:pt x="25100" y="25131"/>
                  </a:lnTo>
                  <a:lnTo>
                    <a:pt x="59626" y="25131"/>
                  </a:lnTo>
                  <a:lnTo>
                    <a:pt x="345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94118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4381" y="0"/>
                  </a:moveTo>
                  <a:lnTo>
                    <a:pt x="254681" y="4041"/>
                  </a:lnTo>
                  <a:lnTo>
                    <a:pt x="207655" y="15738"/>
                  </a:lnTo>
                  <a:lnTo>
                    <a:pt x="163905" y="34449"/>
                  </a:lnTo>
                  <a:lnTo>
                    <a:pt x="124035" y="59532"/>
                  </a:lnTo>
                  <a:lnTo>
                    <a:pt x="88645" y="90347"/>
                  </a:lnTo>
                  <a:lnTo>
                    <a:pt x="58339" y="126252"/>
                  </a:lnTo>
                  <a:lnTo>
                    <a:pt x="33719" y="166606"/>
                  </a:lnTo>
                  <a:lnTo>
                    <a:pt x="15388" y="210767"/>
                  </a:lnTo>
                  <a:lnTo>
                    <a:pt x="3947" y="258093"/>
                  </a:lnTo>
                  <a:lnTo>
                    <a:pt x="0" y="307945"/>
                  </a:lnTo>
                  <a:lnTo>
                    <a:pt x="3947" y="356934"/>
                  </a:lnTo>
                  <a:lnTo>
                    <a:pt x="15388" y="403571"/>
                  </a:lnTo>
                  <a:lnTo>
                    <a:pt x="33719" y="447194"/>
                  </a:lnTo>
                  <a:lnTo>
                    <a:pt x="58339" y="487144"/>
                  </a:lnTo>
                  <a:lnTo>
                    <a:pt x="88645" y="522759"/>
                  </a:lnTo>
                  <a:lnTo>
                    <a:pt x="124035" y="553380"/>
                  </a:lnTo>
                  <a:lnTo>
                    <a:pt x="163905" y="578346"/>
                  </a:lnTo>
                  <a:lnTo>
                    <a:pt x="207655" y="596996"/>
                  </a:lnTo>
                  <a:lnTo>
                    <a:pt x="254681" y="608671"/>
                  </a:lnTo>
                  <a:lnTo>
                    <a:pt x="304381" y="612709"/>
                  </a:lnTo>
                  <a:lnTo>
                    <a:pt x="354170" y="608671"/>
                  </a:lnTo>
                  <a:lnTo>
                    <a:pt x="401437" y="596996"/>
                  </a:lnTo>
                  <a:lnTo>
                    <a:pt x="445543" y="578346"/>
                  </a:lnTo>
                  <a:lnTo>
                    <a:pt x="485845" y="553380"/>
                  </a:lnTo>
                  <a:lnTo>
                    <a:pt x="521705" y="522759"/>
                  </a:lnTo>
                  <a:lnTo>
                    <a:pt x="552481" y="487144"/>
                  </a:lnTo>
                  <a:lnTo>
                    <a:pt x="577533" y="447194"/>
                  </a:lnTo>
                  <a:lnTo>
                    <a:pt x="596221" y="403571"/>
                  </a:lnTo>
                  <a:lnTo>
                    <a:pt x="607903" y="356934"/>
                  </a:lnTo>
                  <a:lnTo>
                    <a:pt x="611939" y="307945"/>
                  </a:lnTo>
                  <a:lnTo>
                    <a:pt x="608595" y="262531"/>
                  </a:lnTo>
                  <a:lnTo>
                    <a:pt x="598885" y="219155"/>
                  </a:lnTo>
                  <a:lnTo>
                    <a:pt x="583288" y="178299"/>
                  </a:lnTo>
                  <a:lnTo>
                    <a:pt x="562287" y="140445"/>
                  </a:lnTo>
                  <a:lnTo>
                    <a:pt x="536363" y="106075"/>
                  </a:lnTo>
                  <a:lnTo>
                    <a:pt x="505997" y="75671"/>
                  </a:lnTo>
                  <a:lnTo>
                    <a:pt x="471670" y="49714"/>
                  </a:lnTo>
                  <a:lnTo>
                    <a:pt x="433864" y="28687"/>
                  </a:lnTo>
                  <a:lnTo>
                    <a:pt x="393059" y="13071"/>
                  </a:lnTo>
                  <a:lnTo>
                    <a:pt x="349738" y="3348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432290" y="565049"/>
            <a:ext cx="665480" cy="662940"/>
            <a:chOff x="2432290" y="565049"/>
            <a:chExt cx="665480" cy="662940"/>
          </a:xfrm>
        </p:grpSpPr>
        <p:sp>
          <p:nvSpPr>
            <p:cNvPr id="55" name="object 55"/>
            <p:cNvSpPr/>
            <p:nvPr/>
          </p:nvSpPr>
          <p:spPr>
            <a:xfrm>
              <a:off x="2432290" y="565049"/>
              <a:ext cx="665480" cy="662940"/>
            </a:xfrm>
            <a:custGeom>
              <a:avLst/>
              <a:gdLst/>
              <a:ahLst/>
              <a:cxnLst/>
              <a:rect l="l" t="t" r="r" b="b"/>
              <a:pathLst>
                <a:path w="665480" h="662940">
                  <a:moveTo>
                    <a:pt x="320055" y="0"/>
                  </a:moveTo>
                  <a:lnTo>
                    <a:pt x="272999" y="5128"/>
                  </a:lnTo>
                  <a:lnTo>
                    <a:pt x="228006" y="16770"/>
                  </a:lnTo>
                  <a:lnTo>
                    <a:pt x="185586" y="34432"/>
                  </a:lnTo>
                  <a:lnTo>
                    <a:pt x="146250" y="57616"/>
                  </a:lnTo>
                  <a:lnTo>
                    <a:pt x="110505" y="85830"/>
                  </a:lnTo>
                  <a:lnTo>
                    <a:pt x="78862" y="118576"/>
                  </a:lnTo>
                  <a:lnTo>
                    <a:pt x="51830" y="155360"/>
                  </a:lnTo>
                  <a:lnTo>
                    <a:pt x="29918" y="195687"/>
                  </a:lnTo>
                  <a:lnTo>
                    <a:pt x="13636" y="239061"/>
                  </a:lnTo>
                  <a:lnTo>
                    <a:pt x="3494" y="284988"/>
                  </a:lnTo>
                  <a:lnTo>
                    <a:pt x="0" y="332971"/>
                  </a:lnTo>
                  <a:lnTo>
                    <a:pt x="3494" y="380189"/>
                  </a:lnTo>
                  <a:lnTo>
                    <a:pt x="13636" y="425490"/>
                  </a:lnTo>
                  <a:lnTo>
                    <a:pt x="29918" y="468363"/>
                  </a:lnTo>
                  <a:lnTo>
                    <a:pt x="51830" y="508299"/>
                  </a:lnTo>
                  <a:lnTo>
                    <a:pt x="78862" y="544790"/>
                  </a:lnTo>
                  <a:lnTo>
                    <a:pt x="110505" y="577326"/>
                  </a:lnTo>
                  <a:lnTo>
                    <a:pt x="146250" y="605398"/>
                  </a:lnTo>
                  <a:lnTo>
                    <a:pt x="185586" y="628497"/>
                  </a:lnTo>
                  <a:lnTo>
                    <a:pt x="228006" y="646115"/>
                  </a:lnTo>
                  <a:lnTo>
                    <a:pt x="272999" y="657741"/>
                  </a:lnTo>
                  <a:lnTo>
                    <a:pt x="320055" y="662867"/>
                  </a:lnTo>
                  <a:lnTo>
                    <a:pt x="320055" y="0"/>
                  </a:lnTo>
                  <a:close/>
                </a:path>
                <a:path w="665480" h="662940">
                  <a:moveTo>
                    <a:pt x="345156" y="0"/>
                  </a:moveTo>
                  <a:lnTo>
                    <a:pt x="345156" y="662867"/>
                  </a:lnTo>
                  <a:lnTo>
                    <a:pt x="392212" y="657741"/>
                  </a:lnTo>
                  <a:lnTo>
                    <a:pt x="437205" y="646115"/>
                  </a:lnTo>
                  <a:lnTo>
                    <a:pt x="479624" y="628497"/>
                  </a:lnTo>
                  <a:lnTo>
                    <a:pt x="518961" y="605398"/>
                  </a:lnTo>
                  <a:lnTo>
                    <a:pt x="554706" y="577326"/>
                  </a:lnTo>
                  <a:lnTo>
                    <a:pt x="586349" y="544790"/>
                  </a:lnTo>
                  <a:lnTo>
                    <a:pt x="613381" y="508299"/>
                  </a:lnTo>
                  <a:lnTo>
                    <a:pt x="635293" y="468363"/>
                  </a:lnTo>
                  <a:lnTo>
                    <a:pt x="651574" y="425490"/>
                  </a:lnTo>
                  <a:lnTo>
                    <a:pt x="661717" y="380189"/>
                  </a:lnTo>
                  <a:lnTo>
                    <a:pt x="665211" y="332971"/>
                  </a:lnTo>
                  <a:lnTo>
                    <a:pt x="661717" y="284988"/>
                  </a:lnTo>
                  <a:lnTo>
                    <a:pt x="651574" y="239061"/>
                  </a:lnTo>
                  <a:lnTo>
                    <a:pt x="635293" y="195687"/>
                  </a:lnTo>
                  <a:lnTo>
                    <a:pt x="613381" y="155360"/>
                  </a:lnTo>
                  <a:lnTo>
                    <a:pt x="586349" y="118576"/>
                  </a:lnTo>
                  <a:lnTo>
                    <a:pt x="554706" y="85830"/>
                  </a:lnTo>
                  <a:lnTo>
                    <a:pt x="518961" y="57616"/>
                  </a:lnTo>
                  <a:lnTo>
                    <a:pt x="479624" y="34432"/>
                  </a:lnTo>
                  <a:lnTo>
                    <a:pt x="437205" y="16770"/>
                  </a:lnTo>
                  <a:lnTo>
                    <a:pt x="392212" y="5128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2345" y="565049"/>
              <a:ext cx="25400" cy="662940"/>
            </a:xfrm>
            <a:custGeom>
              <a:avLst/>
              <a:gdLst/>
              <a:ahLst/>
              <a:cxnLst/>
              <a:rect l="l" t="t" r="r" b="b"/>
              <a:pathLst>
                <a:path w="25400" h="662940">
                  <a:moveTo>
                    <a:pt x="25100" y="0"/>
                  </a:moveTo>
                  <a:lnTo>
                    <a:pt x="12603" y="0"/>
                  </a:lnTo>
                  <a:lnTo>
                    <a:pt x="0" y="0"/>
                  </a:lnTo>
                  <a:lnTo>
                    <a:pt x="0" y="662867"/>
                  </a:lnTo>
                  <a:lnTo>
                    <a:pt x="25100" y="66286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60461" y="590181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38"/>
                  </a:lnTo>
                  <a:lnTo>
                    <a:pt x="207750" y="15727"/>
                  </a:lnTo>
                  <a:lnTo>
                    <a:pt x="163988" y="34426"/>
                  </a:lnTo>
                  <a:lnTo>
                    <a:pt x="124103" y="59495"/>
                  </a:lnTo>
                  <a:lnTo>
                    <a:pt x="88698" y="90294"/>
                  </a:lnTo>
                  <a:lnTo>
                    <a:pt x="58376" y="126183"/>
                  </a:lnTo>
                  <a:lnTo>
                    <a:pt x="33742" y="166522"/>
                  </a:lnTo>
                  <a:lnTo>
                    <a:pt x="15399" y="210672"/>
                  </a:lnTo>
                  <a:lnTo>
                    <a:pt x="3950" y="257990"/>
                  </a:lnTo>
                  <a:lnTo>
                    <a:pt x="0" y="307839"/>
                  </a:lnTo>
                  <a:lnTo>
                    <a:pt x="3950" y="356854"/>
                  </a:lnTo>
                  <a:lnTo>
                    <a:pt x="15399" y="403506"/>
                  </a:lnTo>
                  <a:lnTo>
                    <a:pt x="33742" y="447135"/>
                  </a:lnTo>
                  <a:lnTo>
                    <a:pt x="58376" y="487084"/>
                  </a:lnTo>
                  <a:lnTo>
                    <a:pt x="88698" y="522693"/>
                  </a:lnTo>
                  <a:lnTo>
                    <a:pt x="124103" y="553305"/>
                  </a:lnTo>
                  <a:lnTo>
                    <a:pt x="163988" y="578260"/>
                  </a:lnTo>
                  <a:lnTo>
                    <a:pt x="207750" y="596900"/>
                  </a:lnTo>
                  <a:lnTo>
                    <a:pt x="254784" y="608568"/>
                  </a:lnTo>
                  <a:lnTo>
                    <a:pt x="304487" y="612603"/>
                  </a:lnTo>
                  <a:lnTo>
                    <a:pt x="354273" y="608568"/>
                  </a:lnTo>
                  <a:lnTo>
                    <a:pt x="401532" y="596900"/>
                  </a:lnTo>
                  <a:lnTo>
                    <a:pt x="445626" y="578260"/>
                  </a:lnTo>
                  <a:lnTo>
                    <a:pt x="485914" y="553305"/>
                  </a:lnTo>
                  <a:lnTo>
                    <a:pt x="521758" y="522693"/>
                  </a:lnTo>
                  <a:lnTo>
                    <a:pt x="552519" y="487084"/>
                  </a:lnTo>
                  <a:lnTo>
                    <a:pt x="577556" y="447135"/>
                  </a:lnTo>
                  <a:lnTo>
                    <a:pt x="596232" y="403506"/>
                  </a:lnTo>
                  <a:lnTo>
                    <a:pt x="607906" y="356854"/>
                  </a:lnTo>
                  <a:lnTo>
                    <a:pt x="611939" y="307839"/>
                  </a:lnTo>
                  <a:lnTo>
                    <a:pt x="608598" y="262427"/>
                  </a:lnTo>
                  <a:lnTo>
                    <a:pt x="598894" y="219058"/>
                  </a:lnTo>
                  <a:lnTo>
                    <a:pt x="583307" y="178212"/>
                  </a:lnTo>
                  <a:lnTo>
                    <a:pt x="562319" y="140371"/>
                  </a:lnTo>
                  <a:lnTo>
                    <a:pt x="536409" y="106015"/>
                  </a:lnTo>
                  <a:lnTo>
                    <a:pt x="506057" y="75625"/>
                  </a:lnTo>
                  <a:lnTo>
                    <a:pt x="471744" y="49682"/>
                  </a:lnTo>
                  <a:lnTo>
                    <a:pt x="433950" y="28667"/>
                  </a:lnTo>
                  <a:lnTo>
                    <a:pt x="393156" y="13061"/>
                  </a:lnTo>
                  <a:lnTo>
                    <a:pt x="349841" y="3345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</a:t>
            </a:r>
            <a:r>
              <a:rPr dirty="0"/>
              <a:t>osition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70151"/>
            <a:ext cx="1139063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01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 position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specifies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type of positioning method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used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for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static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relative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fixed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absolute</a:t>
            </a:r>
            <a:r>
              <a:rPr sz="30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sticky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99" y="2375153"/>
            <a:ext cx="9900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are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then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positioned using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top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bottom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left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and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2680208"/>
            <a:ext cx="10993120" cy="133604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660"/>
              </a:spcBef>
            </a:pP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right</a:t>
            </a:r>
            <a:r>
              <a:rPr sz="3000" b="1" spc="-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45" dirty="0">
                <a:solidFill>
                  <a:srgbClr val="224464"/>
                </a:solidFill>
                <a:latin typeface="Calibri"/>
                <a:cs typeface="Calibri"/>
              </a:rPr>
              <a:t>However,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these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will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not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work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unless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position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9" y="3837791"/>
            <a:ext cx="9449435" cy="199263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664"/>
              </a:spcBef>
            </a:pP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first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also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work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differently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depending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on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position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value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56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i="1" u="heavy" spc="-2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Reference</a:t>
            </a:r>
            <a:r>
              <a:rPr sz="3000" i="1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 Documentation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1735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FFFFFF"/>
                </a:solidFill>
              </a:rPr>
              <a:t>P</a:t>
            </a:r>
            <a:r>
              <a:rPr sz="4000" spc="-5" dirty="0">
                <a:solidFill>
                  <a:srgbClr val="FFFFFF"/>
                </a:solidFill>
              </a:rPr>
              <a:t>osition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6316979" y="5065826"/>
            <a:ext cx="5811520" cy="1792605"/>
            <a:chOff x="6316979" y="5065826"/>
            <a:chExt cx="5811520" cy="17926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979" y="5065826"/>
              <a:ext cx="5811012" cy="17921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2051" y="5260530"/>
              <a:ext cx="5241036" cy="1394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02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Position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Static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76625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Static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default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state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every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1893570"/>
            <a:ext cx="7207884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Puts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 element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into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normal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position</a:t>
            </a:r>
            <a:endParaRPr sz="3200">
              <a:latin typeface="Calibri"/>
              <a:cs typeface="Calibri"/>
            </a:endParaRPr>
          </a:p>
          <a:p>
            <a:pPr marL="374015">
              <a:lnSpc>
                <a:spcPct val="100000"/>
              </a:lnSpc>
              <a:spcBef>
                <a:spcPts val="175"/>
              </a:spcBef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document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layout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9" y="3042310"/>
            <a:ext cx="1161351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35" dirty="0">
                <a:solidFill>
                  <a:srgbClr val="FF9F00"/>
                </a:solidFill>
                <a:latin typeface="Calibri"/>
                <a:cs typeface="Calibri"/>
              </a:rPr>
              <a:t>NOT</a:t>
            </a:r>
            <a:r>
              <a:rPr sz="34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react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following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properties: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top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bottom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left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3400" spc="-7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right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z-index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1443" y="1456944"/>
            <a:ext cx="3510279" cy="1326515"/>
          </a:xfrm>
          <a:custGeom>
            <a:avLst/>
            <a:gdLst/>
            <a:ahLst/>
            <a:cxnLst/>
            <a:rect l="l" t="t" r="r" b="b"/>
            <a:pathLst>
              <a:path w="3510279" h="1326514">
                <a:moveTo>
                  <a:pt x="3510026" y="0"/>
                </a:moveTo>
                <a:lnTo>
                  <a:pt x="0" y="0"/>
                </a:lnTo>
                <a:lnTo>
                  <a:pt x="0" y="1326134"/>
                </a:lnTo>
                <a:lnTo>
                  <a:pt x="3510026" y="1326134"/>
                </a:lnTo>
                <a:lnTo>
                  <a:pt x="3510026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443" y="1456944"/>
            <a:ext cx="3510279" cy="132651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400" b="1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80059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451A4"/>
                </a:solidFill>
                <a:latin typeface="Consolas"/>
                <a:cs typeface="Consolas"/>
              </a:rPr>
              <a:t>static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35723" y="3889247"/>
            <a:ext cx="4608830" cy="2908300"/>
            <a:chOff x="6935723" y="3889247"/>
            <a:chExt cx="4608830" cy="29083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5723" y="3889247"/>
              <a:ext cx="4608703" cy="2907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1049" y="4084637"/>
              <a:ext cx="4039361" cy="233807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1395" y="4489696"/>
            <a:ext cx="5809615" cy="2307590"/>
            <a:chOff x="501395" y="4489696"/>
            <a:chExt cx="5809615" cy="23075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395" y="4489696"/>
              <a:ext cx="5809488" cy="2307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998" y="4684458"/>
              <a:ext cx="5241036" cy="1738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545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Position</a:t>
            </a:r>
            <a:r>
              <a:rPr sz="4000" spc="-25" dirty="0">
                <a:solidFill>
                  <a:srgbClr val="FFFFFF"/>
                </a:solidFill>
              </a:rPr>
              <a:t> Relative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5699" y="1196416"/>
            <a:ext cx="5525770" cy="32632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3380" marR="5080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looks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like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static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positioning,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but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once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positioned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"/>
              </a:spcBef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has 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taken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place,</a:t>
            </a:r>
            <a:endParaRPr sz="3400">
              <a:latin typeface="Calibri"/>
              <a:cs typeface="Calibri"/>
            </a:endParaRPr>
          </a:p>
          <a:p>
            <a:pPr marL="373380" marR="189865">
              <a:lnSpc>
                <a:spcPct val="105000"/>
              </a:lnSpc>
              <a:spcBef>
                <a:spcPts val="5"/>
              </a:spcBef>
            </a:pP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you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can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then modify its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final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position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with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0"/>
              </a:spcBef>
            </a:pP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positional</a:t>
            </a:r>
            <a:r>
              <a:rPr sz="3400" b="1" spc="-4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properties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5382" y="1279880"/>
            <a:ext cx="5623560" cy="88328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44780">
              <a:lnSpc>
                <a:spcPts val="2730"/>
              </a:lnSpc>
              <a:spcBef>
                <a:spcPts val="43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&lt;img</a:t>
            </a:r>
            <a:r>
              <a:rPr sz="2400" b="1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src="cup.jpg"&gt;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ts val="2730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&lt;img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class="new"</a:t>
            </a:r>
            <a:r>
              <a:rPr sz="2400" b="1" spc="2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src="new.png"&gt;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5382" y="2327910"/>
            <a:ext cx="3870325" cy="1879600"/>
          </a:xfrm>
          <a:custGeom>
            <a:avLst/>
            <a:gdLst/>
            <a:ahLst/>
            <a:cxnLst/>
            <a:rect l="l" t="t" r="r" b="b"/>
            <a:pathLst>
              <a:path w="3870325" h="1879600">
                <a:moveTo>
                  <a:pt x="3869944" y="0"/>
                </a:moveTo>
                <a:lnTo>
                  <a:pt x="0" y="0"/>
                </a:lnTo>
                <a:lnTo>
                  <a:pt x="0" y="1879345"/>
                </a:lnTo>
                <a:lnTo>
                  <a:pt x="3869944" y="1879345"/>
                </a:lnTo>
                <a:lnTo>
                  <a:pt x="3869944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5382" y="2327910"/>
            <a:ext cx="3870325" cy="187960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44780">
              <a:lnSpc>
                <a:spcPts val="2730"/>
              </a:lnSpc>
              <a:spcBef>
                <a:spcPts val="43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img.new</a:t>
            </a:r>
            <a:r>
              <a:rPr sz="2400" b="1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80059">
              <a:lnSpc>
                <a:spcPts val="2590"/>
              </a:lnSpc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1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relative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80059" marR="1194435">
              <a:lnSpc>
                <a:spcPts val="2590"/>
              </a:lnSpc>
              <a:spcBef>
                <a:spcPts val="185"/>
              </a:spcBef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2400" b="1" dirty="0">
                <a:latin typeface="Consolas"/>
                <a:cs typeface="Consolas"/>
              </a:rPr>
              <a:t>: </a:t>
            </a:r>
            <a:r>
              <a:rPr sz="2400" b="1" spc="5" dirty="0">
                <a:solidFill>
                  <a:srgbClr val="00843B"/>
                </a:solidFill>
                <a:latin typeface="Consolas"/>
                <a:cs typeface="Consolas"/>
              </a:rPr>
              <a:t>-200px</a:t>
            </a:r>
            <a:r>
              <a:rPr sz="2400" b="1" spc="5" dirty="0">
                <a:latin typeface="Consolas"/>
                <a:cs typeface="Consolas"/>
              </a:rPr>
              <a:t>;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43B"/>
                </a:solidFill>
                <a:latin typeface="Consolas"/>
                <a:cs typeface="Consolas"/>
              </a:rPr>
              <a:t>150px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ts val="255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608" y="4483646"/>
            <a:ext cx="3637915" cy="2374900"/>
            <a:chOff x="292608" y="4483646"/>
            <a:chExt cx="3637915" cy="2374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4483646"/>
              <a:ext cx="3637788" cy="23743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315" y="4678298"/>
              <a:ext cx="3067177" cy="200291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129913" y="5496052"/>
            <a:ext cx="600710" cy="441325"/>
            <a:chOff x="4129913" y="5496052"/>
            <a:chExt cx="600710" cy="441325"/>
          </a:xfrm>
        </p:grpSpPr>
        <p:sp>
          <p:nvSpPr>
            <p:cNvPr id="11" name="object 11"/>
            <p:cNvSpPr/>
            <p:nvPr/>
          </p:nvSpPr>
          <p:spPr>
            <a:xfrm>
              <a:off x="4139438" y="5505577"/>
              <a:ext cx="581660" cy="422275"/>
            </a:xfrm>
            <a:custGeom>
              <a:avLst/>
              <a:gdLst/>
              <a:ahLst/>
              <a:cxnLst/>
              <a:rect l="l" t="t" r="r" b="b"/>
              <a:pathLst>
                <a:path w="581660" h="422275">
                  <a:moveTo>
                    <a:pt x="382524" y="0"/>
                  </a:moveTo>
                  <a:lnTo>
                    <a:pt x="382524" y="105511"/>
                  </a:lnTo>
                  <a:lnTo>
                    <a:pt x="0" y="105511"/>
                  </a:lnTo>
                  <a:lnTo>
                    <a:pt x="0" y="316623"/>
                  </a:lnTo>
                  <a:lnTo>
                    <a:pt x="382524" y="316623"/>
                  </a:lnTo>
                  <a:lnTo>
                    <a:pt x="382524" y="422173"/>
                  </a:lnTo>
                  <a:lnTo>
                    <a:pt x="581278" y="211074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438" y="5505577"/>
              <a:ext cx="581660" cy="422275"/>
            </a:xfrm>
            <a:custGeom>
              <a:avLst/>
              <a:gdLst/>
              <a:ahLst/>
              <a:cxnLst/>
              <a:rect l="l" t="t" r="r" b="b"/>
              <a:pathLst>
                <a:path w="581660" h="422275">
                  <a:moveTo>
                    <a:pt x="0" y="105511"/>
                  </a:moveTo>
                  <a:lnTo>
                    <a:pt x="382524" y="105511"/>
                  </a:lnTo>
                  <a:lnTo>
                    <a:pt x="382524" y="0"/>
                  </a:lnTo>
                  <a:lnTo>
                    <a:pt x="581278" y="211074"/>
                  </a:lnTo>
                  <a:lnTo>
                    <a:pt x="382524" y="422173"/>
                  </a:lnTo>
                  <a:lnTo>
                    <a:pt x="382524" y="316623"/>
                  </a:lnTo>
                  <a:lnTo>
                    <a:pt x="0" y="316623"/>
                  </a:lnTo>
                  <a:lnTo>
                    <a:pt x="0" y="10551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070347" y="4251896"/>
            <a:ext cx="2940050" cy="2606675"/>
            <a:chOff x="5070347" y="4251896"/>
            <a:chExt cx="2940050" cy="26066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0347" y="4251896"/>
              <a:ext cx="2939796" cy="26061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5038" y="4446610"/>
              <a:ext cx="2371216" cy="231063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38259" y="4381541"/>
            <a:ext cx="2115185" cy="2476500"/>
            <a:chOff x="8938259" y="4381541"/>
            <a:chExt cx="2115185" cy="24765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8259" y="4381541"/>
              <a:ext cx="2115184" cy="24764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3331" y="4576686"/>
              <a:ext cx="1545335" cy="2002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69559"/>
            <a:ext cx="11583670" cy="3406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CSS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property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type of an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element, </a:t>
            </a:r>
            <a:r>
              <a:rPr sz="30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which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consists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two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basic qualities of </a:t>
            </a:r>
            <a:r>
              <a:rPr sz="3000" b="1" spc="-5" dirty="0">
                <a:solidFill>
                  <a:srgbClr val="224464"/>
                </a:solidFill>
                <a:latin typeface="Calibri"/>
                <a:cs typeface="Calibri"/>
              </a:rPr>
              <a:t>how </a:t>
            </a:r>
            <a:r>
              <a:rPr sz="3000" b="1" dirty="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sz="3000" b="1" spc="-15" dirty="0">
                <a:solidFill>
                  <a:srgbClr val="224464"/>
                </a:solidFill>
                <a:latin typeface="Calibri"/>
                <a:cs typeface="Calibri"/>
              </a:rPr>
              <a:t>element </a:t>
            </a:r>
            <a:r>
              <a:rPr sz="30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30" dirty="0">
                <a:solidFill>
                  <a:srgbClr val="224464"/>
                </a:solidFill>
                <a:latin typeface="Calibri"/>
                <a:cs typeface="Calibri"/>
              </a:rPr>
              <a:t>generates</a:t>
            </a:r>
            <a:r>
              <a:rPr sz="30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sz="3000" b="1" spc="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—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outer</a:t>
            </a:r>
            <a:r>
              <a:rPr sz="30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defining</a:t>
            </a:r>
            <a:r>
              <a:rPr sz="30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how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30" dirty="0">
                <a:solidFill>
                  <a:srgbClr val="FF9F00"/>
                </a:solidFill>
                <a:latin typeface="Calibri"/>
                <a:cs typeface="Calibri"/>
              </a:rPr>
              <a:t>box </a:t>
            </a:r>
            <a:r>
              <a:rPr sz="3000" b="1" spc="-7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participates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in</a:t>
            </a:r>
            <a:r>
              <a:rPr sz="30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flow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9F00"/>
                </a:solidFill>
                <a:latin typeface="Calibri"/>
                <a:cs typeface="Calibri"/>
              </a:rPr>
              <a:t>layout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inner</a:t>
            </a:r>
            <a:r>
              <a:rPr sz="3000" b="1" spc="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display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type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defining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how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9F00"/>
                </a:solidFill>
                <a:latin typeface="Calibri"/>
                <a:cs typeface="Calibri"/>
              </a:rPr>
              <a:t>children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of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9F00"/>
                </a:solidFill>
                <a:latin typeface="Calibri"/>
                <a:cs typeface="Calibri"/>
              </a:rPr>
              <a:t>are</a:t>
            </a:r>
            <a:r>
              <a:rPr sz="3000" b="1" spc="-5" dirty="0">
                <a:solidFill>
                  <a:srgbClr val="FF9F00"/>
                </a:solidFill>
                <a:latin typeface="Calibri"/>
                <a:cs typeface="Calibri"/>
              </a:rPr>
              <a:t> laid</a:t>
            </a:r>
            <a:r>
              <a:rPr sz="30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000" b="1" spc="-5" dirty="0" smtClean="0">
                <a:solidFill>
                  <a:srgbClr val="FF9F00"/>
                </a:solidFill>
                <a:latin typeface="Calibri"/>
                <a:cs typeface="Calibri"/>
              </a:rPr>
              <a:t>out</a:t>
            </a:r>
            <a:r>
              <a:rPr lang="en-US" sz="3000" b="1" spc="-5" dirty="0" smtClean="0">
                <a:solidFill>
                  <a:srgbClr val="FF9F00"/>
                </a:solidFill>
                <a:latin typeface="Calibri"/>
                <a:cs typeface="Calibri"/>
              </a:rPr>
              <a:t> - 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CSS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свойството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display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дефинира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типа дисплей на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елемент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,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който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се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състои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от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двете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основни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качества на начина, по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който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даден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елемент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генерира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кутии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—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външният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тип дисплей,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определящ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как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кутията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участва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в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оформлението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на потока, и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вътрешният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тип дисплей,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определящ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как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децата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на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кутията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са</a:t>
            </a:r>
            <a:r>
              <a:rPr lang="ru-RU" sz="2000" b="1" spc="-5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000" b="1" spc="-5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изложени</a:t>
            </a:r>
            <a:endParaRPr sz="20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1703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</a:rPr>
              <a:t>Display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3182111" y="4191000"/>
            <a:ext cx="6007735" cy="2667368"/>
            <a:chOff x="3182111" y="3953243"/>
            <a:chExt cx="6007735" cy="29051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111" y="3953243"/>
              <a:ext cx="6007608" cy="2904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7056" y="4149039"/>
              <a:ext cx="5437759" cy="25218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46810"/>
            <a:ext cx="1114679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This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way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have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position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 element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based on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two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dimentional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coordinate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224464"/>
                </a:solidFill>
                <a:latin typeface="Calibri"/>
                <a:cs typeface="Calibri"/>
              </a:rPr>
              <a:t>system.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70" dirty="0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use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left,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top,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bottom,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right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 place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exactly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where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want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3727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Position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Absolute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966000" y="4354893"/>
            <a:ext cx="5039995" cy="12985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43510">
              <a:lnSpc>
                <a:spcPts val="2965"/>
              </a:lnSpc>
              <a:spcBef>
                <a:spcPts val="390"/>
              </a:spcBef>
            </a:pPr>
            <a:r>
              <a:rPr sz="2600" b="1" spc="-5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600" b="1" spc="-7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506730">
              <a:lnSpc>
                <a:spcPts val="2810"/>
              </a:lnSpc>
            </a:pP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position:</a:t>
            </a:r>
            <a:r>
              <a:rPr sz="2600" b="1" spc="-2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600" b="1" spc="-10" dirty="0">
                <a:solidFill>
                  <a:srgbClr val="224464"/>
                </a:solidFill>
                <a:latin typeface="Consolas"/>
                <a:cs typeface="Consolas"/>
              </a:rPr>
              <a:t>absolute;</a:t>
            </a:r>
            <a:endParaRPr sz="2600">
              <a:latin typeface="Consolas"/>
              <a:cs typeface="Consolas"/>
            </a:endParaRPr>
          </a:p>
          <a:p>
            <a:pPr marL="143510">
              <a:lnSpc>
                <a:spcPts val="2965"/>
              </a:lnSpc>
            </a:pPr>
            <a:r>
              <a:rPr sz="26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0759" y="3863314"/>
            <a:ext cx="5811520" cy="2309495"/>
            <a:chOff x="6080759" y="3863314"/>
            <a:chExt cx="5811520" cy="23094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759" y="3863314"/>
              <a:ext cx="5811012" cy="23089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5958" y="4059021"/>
              <a:ext cx="5241036" cy="1738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726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Position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Absolute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4053"/>
            <a:ext cx="647255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74015">
              <a:lnSpc>
                <a:spcPts val="4310"/>
              </a:lnSpc>
              <a:spcBef>
                <a:spcPts val="100"/>
              </a:spcBef>
              <a:buFont typeface="Wingdings"/>
              <a:buChar char=""/>
              <a:tabLst>
                <a:tab pos="374015" algn="l"/>
              </a:tabLst>
            </a:pP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Absolute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positioning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Wingdings"/>
                <a:cs typeface="Wingdings"/>
              </a:rPr>
              <a:t></a:t>
            </a:r>
            <a:r>
              <a:rPr sz="3600" spc="-95" dirty="0">
                <a:solidFill>
                  <a:srgbClr val="224464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from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600">
              <a:latin typeface="Calibri"/>
              <a:cs typeface="Calibri"/>
            </a:endParaRPr>
          </a:p>
          <a:p>
            <a:pPr marL="29845" algn="ctr">
              <a:lnSpc>
                <a:spcPts val="4310"/>
              </a:lnSpc>
            </a:pP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upper</a:t>
            </a:r>
            <a:r>
              <a:rPr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9F00"/>
                </a:solidFill>
                <a:latin typeface="Calibri"/>
                <a:cs typeface="Calibri"/>
              </a:rPr>
              <a:t>left </a:t>
            </a:r>
            <a:r>
              <a:rPr sz="3600" b="1" spc="-5" dirty="0">
                <a:solidFill>
                  <a:srgbClr val="FF9F00"/>
                </a:solidFill>
                <a:latin typeface="Calibri"/>
                <a:cs typeface="Calibri"/>
              </a:rPr>
              <a:t>corner</a:t>
            </a:r>
            <a:r>
              <a:rPr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parent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1346" y="1164336"/>
            <a:ext cx="6099175" cy="5687695"/>
            <a:chOff x="5951346" y="1164336"/>
            <a:chExt cx="6099175" cy="56876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9915" y="1164336"/>
              <a:ext cx="4340352" cy="2868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987" y="1359027"/>
              <a:ext cx="3771011" cy="22983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624694" y="3632962"/>
              <a:ext cx="307340" cy="395605"/>
            </a:xfrm>
            <a:custGeom>
              <a:avLst/>
              <a:gdLst/>
              <a:ahLst/>
              <a:cxnLst/>
              <a:rect l="l" t="t" r="r" b="b"/>
              <a:pathLst>
                <a:path w="307340" h="395604">
                  <a:moveTo>
                    <a:pt x="230377" y="0"/>
                  </a:moveTo>
                  <a:lnTo>
                    <a:pt x="76834" y="0"/>
                  </a:lnTo>
                  <a:lnTo>
                    <a:pt x="76834" y="241681"/>
                  </a:lnTo>
                  <a:lnTo>
                    <a:pt x="0" y="241681"/>
                  </a:lnTo>
                  <a:lnTo>
                    <a:pt x="153543" y="395350"/>
                  </a:lnTo>
                  <a:lnTo>
                    <a:pt x="307212" y="241681"/>
                  </a:lnTo>
                  <a:lnTo>
                    <a:pt x="230377" y="241681"/>
                  </a:lnTo>
                  <a:lnTo>
                    <a:pt x="230377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24694" y="3632962"/>
              <a:ext cx="307340" cy="395605"/>
            </a:xfrm>
            <a:custGeom>
              <a:avLst/>
              <a:gdLst/>
              <a:ahLst/>
              <a:cxnLst/>
              <a:rect l="l" t="t" r="r" b="b"/>
              <a:pathLst>
                <a:path w="307340" h="395604">
                  <a:moveTo>
                    <a:pt x="0" y="241681"/>
                  </a:moveTo>
                  <a:lnTo>
                    <a:pt x="76834" y="241681"/>
                  </a:lnTo>
                  <a:lnTo>
                    <a:pt x="76834" y="0"/>
                  </a:lnTo>
                  <a:lnTo>
                    <a:pt x="230377" y="0"/>
                  </a:lnTo>
                  <a:lnTo>
                    <a:pt x="230377" y="241681"/>
                  </a:lnTo>
                  <a:lnTo>
                    <a:pt x="307212" y="241681"/>
                  </a:lnTo>
                  <a:lnTo>
                    <a:pt x="153543" y="395350"/>
                  </a:lnTo>
                  <a:lnTo>
                    <a:pt x="0" y="24168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9915" y="3889232"/>
              <a:ext cx="4316095" cy="29627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987" y="4084599"/>
              <a:ext cx="3747007" cy="23925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60871" y="4584826"/>
              <a:ext cx="2524760" cy="914400"/>
            </a:xfrm>
            <a:custGeom>
              <a:avLst/>
              <a:gdLst/>
              <a:ahLst/>
              <a:cxnLst/>
              <a:rect l="l" t="t" r="r" b="b"/>
              <a:pathLst>
                <a:path w="2524759" h="914400">
                  <a:moveTo>
                    <a:pt x="2007870" y="0"/>
                  </a:moveTo>
                  <a:lnTo>
                    <a:pt x="152400" y="0"/>
                  </a:lnTo>
                  <a:lnTo>
                    <a:pt x="104217" y="7765"/>
                  </a:lnTo>
                  <a:lnTo>
                    <a:pt x="62380" y="29386"/>
                  </a:lnTo>
                  <a:lnTo>
                    <a:pt x="29394" y="62352"/>
                  </a:lnTo>
                  <a:lnTo>
                    <a:pt x="7766" y="104152"/>
                  </a:lnTo>
                  <a:lnTo>
                    <a:pt x="0" y="152273"/>
                  </a:lnTo>
                  <a:lnTo>
                    <a:pt x="0" y="761746"/>
                  </a:lnTo>
                  <a:lnTo>
                    <a:pt x="7766" y="809928"/>
                  </a:lnTo>
                  <a:lnTo>
                    <a:pt x="29394" y="851765"/>
                  </a:lnTo>
                  <a:lnTo>
                    <a:pt x="62380" y="884751"/>
                  </a:lnTo>
                  <a:lnTo>
                    <a:pt x="104217" y="906379"/>
                  </a:lnTo>
                  <a:lnTo>
                    <a:pt x="152400" y="914146"/>
                  </a:lnTo>
                  <a:lnTo>
                    <a:pt x="2007870" y="914146"/>
                  </a:lnTo>
                  <a:lnTo>
                    <a:pt x="2056052" y="906379"/>
                  </a:lnTo>
                  <a:lnTo>
                    <a:pt x="2097889" y="884751"/>
                  </a:lnTo>
                  <a:lnTo>
                    <a:pt x="2130875" y="851765"/>
                  </a:lnTo>
                  <a:lnTo>
                    <a:pt x="2152503" y="809928"/>
                  </a:lnTo>
                  <a:lnTo>
                    <a:pt x="2160270" y="761746"/>
                  </a:lnTo>
                  <a:lnTo>
                    <a:pt x="2160270" y="380873"/>
                  </a:lnTo>
                  <a:lnTo>
                    <a:pt x="2524379" y="315595"/>
                  </a:lnTo>
                  <a:lnTo>
                    <a:pt x="2160270" y="152273"/>
                  </a:lnTo>
                  <a:lnTo>
                    <a:pt x="2152503" y="104152"/>
                  </a:lnTo>
                  <a:lnTo>
                    <a:pt x="2130875" y="62352"/>
                  </a:lnTo>
                  <a:lnTo>
                    <a:pt x="2097889" y="29386"/>
                  </a:lnTo>
                  <a:lnTo>
                    <a:pt x="2056052" y="7765"/>
                  </a:lnTo>
                  <a:lnTo>
                    <a:pt x="2007870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0871" y="4584826"/>
              <a:ext cx="2524760" cy="914400"/>
            </a:xfrm>
            <a:custGeom>
              <a:avLst/>
              <a:gdLst/>
              <a:ahLst/>
              <a:cxnLst/>
              <a:rect l="l" t="t" r="r" b="b"/>
              <a:pathLst>
                <a:path w="2524759" h="914400">
                  <a:moveTo>
                    <a:pt x="0" y="152273"/>
                  </a:moveTo>
                  <a:lnTo>
                    <a:pt x="7766" y="104152"/>
                  </a:lnTo>
                  <a:lnTo>
                    <a:pt x="29394" y="62352"/>
                  </a:lnTo>
                  <a:lnTo>
                    <a:pt x="62380" y="29386"/>
                  </a:lnTo>
                  <a:lnTo>
                    <a:pt x="104217" y="7765"/>
                  </a:lnTo>
                  <a:lnTo>
                    <a:pt x="152400" y="0"/>
                  </a:lnTo>
                  <a:lnTo>
                    <a:pt x="1260094" y="0"/>
                  </a:lnTo>
                  <a:lnTo>
                    <a:pt x="1800225" y="0"/>
                  </a:lnTo>
                  <a:lnTo>
                    <a:pt x="2007870" y="0"/>
                  </a:lnTo>
                  <a:lnTo>
                    <a:pt x="2056052" y="7765"/>
                  </a:lnTo>
                  <a:lnTo>
                    <a:pt x="2097889" y="29386"/>
                  </a:lnTo>
                  <a:lnTo>
                    <a:pt x="2130875" y="62352"/>
                  </a:lnTo>
                  <a:lnTo>
                    <a:pt x="2152503" y="104152"/>
                  </a:lnTo>
                  <a:lnTo>
                    <a:pt x="2160270" y="152273"/>
                  </a:lnTo>
                  <a:lnTo>
                    <a:pt x="2524379" y="315595"/>
                  </a:lnTo>
                  <a:lnTo>
                    <a:pt x="2160270" y="380873"/>
                  </a:lnTo>
                  <a:lnTo>
                    <a:pt x="2160270" y="761746"/>
                  </a:lnTo>
                  <a:lnTo>
                    <a:pt x="2152503" y="809928"/>
                  </a:lnTo>
                  <a:lnTo>
                    <a:pt x="2130875" y="851765"/>
                  </a:lnTo>
                  <a:lnTo>
                    <a:pt x="2097889" y="884751"/>
                  </a:lnTo>
                  <a:lnTo>
                    <a:pt x="2056052" y="906379"/>
                  </a:lnTo>
                  <a:lnTo>
                    <a:pt x="2007870" y="914146"/>
                  </a:lnTo>
                  <a:lnTo>
                    <a:pt x="1800225" y="914146"/>
                  </a:lnTo>
                  <a:lnTo>
                    <a:pt x="1260094" y="914146"/>
                  </a:lnTo>
                  <a:lnTo>
                    <a:pt x="152400" y="914146"/>
                  </a:lnTo>
                  <a:lnTo>
                    <a:pt x="104217" y="906379"/>
                  </a:lnTo>
                  <a:lnTo>
                    <a:pt x="62380" y="884751"/>
                  </a:lnTo>
                  <a:lnTo>
                    <a:pt x="29394" y="851765"/>
                  </a:lnTo>
                  <a:lnTo>
                    <a:pt x="7766" y="809928"/>
                  </a:lnTo>
                  <a:lnTo>
                    <a:pt x="0" y="761746"/>
                  </a:lnTo>
                  <a:lnTo>
                    <a:pt x="0" y="380873"/>
                  </a:lnTo>
                  <a:lnTo>
                    <a:pt x="0" y="152273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8651" y="4573524"/>
              <a:ext cx="1073657" cy="6774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315" y="4576571"/>
              <a:ext cx="1034033" cy="677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0355" y="4576571"/>
              <a:ext cx="773429" cy="6774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4559" y="4905756"/>
              <a:ext cx="2096262" cy="67741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57086" y="4644644"/>
            <a:ext cx="17691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5080" indent="-26034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&lt;h1&gt;</a:t>
            </a:r>
            <a:r>
              <a:rPr sz="2400" b="1" spc="-7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original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399" y="2708452"/>
            <a:ext cx="6226810" cy="914400"/>
          </a:xfrm>
          <a:custGeom>
            <a:avLst/>
            <a:gdLst/>
            <a:ahLst/>
            <a:cxnLst/>
            <a:rect l="l" t="t" r="r" b="b"/>
            <a:pathLst>
              <a:path w="6226809" h="914400">
                <a:moveTo>
                  <a:pt x="6226556" y="0"/>
                </a:moveTo>
                <a:lnTo>
                  <a:pt x="0" y="0"/>
                </a:lnTo>
                <a:lnTo>
                  <a:pt x="0" y="914222"/>
                </a:lnTo>
                <a:lnTo>
                  <a:pt x="6226556" y="914222"/>
                </a:lnTo>
                <a:lnTo>
                  <a:pt x="6226556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2399" y="2708452"/>
            <a:ext cx="6223635" cy="91440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43510">
              <a:lnSpc>
                <a:spcPts val="2730"/>
              </a:lnSpc>
              <a:spcBef>
                <a:spcPts val="434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&lt;h1&gt;</a:t>
            </a:r>
            <a:r>
              <a:rPr sz="2400" b="1" dirty="0">
                <a:solidFill>
                  <a:srgbClr val="15171C"/>
                </a:solidFill>
                <a:latin typeface="Consolas"/>
                <a:cs typeface="Consolas"/>
              </a:rPr>
              <a:t>Interior</a:t>
            </a:r>
            <a:r>
              <a:rPr sz="2400" b="1" spc="-10" dirty="0">
                <a:solidFill>
                  <a:srgbClr val="15171C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Design</a:t>
            </a:r>
            <a:r>
              <a:rPr sz="2400" b="1" spc="-15" dirty="0">
                <a:solidFill>
                  <a:srgbClr val="15171C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15171C"/>
                </a:solidFill>
                <a:latin typeface="Consolas"/>
                <a:cs typeface="Consolas"/>
              </a:rPr>
              <a:t>Studio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&lt;/h1&gt;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ts val="2730"/>
              </a:lnSpc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&lt;img</a:t>
            </a:r>
            <a:r>
              <a:rPr sz="2400" b="1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800000"/>
                </a:solidFill>
                <a:latin typeface="Consolas"/>
                <a:cs typeface="Consolas"/>
              </a:rPr>
              <a:t>src="livingroom.jpg"&gt;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6049" y="3959415"/>
            <a:ext cx="6232525" cy="2557145"/>
            <a:chOff x="496049" y="3959415"/>
            <a:chExt cx="6232525" cy="2557145"/>
          </a:xfrm>
        </p:grpSpPr>
        <p:sp>
          <p:nvSpPr>
            <p:cNvPr id="24" name="object 24"/>
            <p:cNvSpPr/>
            <p:nvPr/>
          </p:nvSpPr>
          <p:spPr>
            <a:xfrm>
              <a:off x="502399" y="3965765"/>
              <a:ext cx="6219825" cy="2544445"/>
            </a:xfrm>
            <a:custGeom>
              <a:avLst/>
              <a:gdLst/>
              <a:ahLst/>
              <a:cxnLst/>
              <a:rect l="l" t="t" r="r" b="b"/>
              <a:pathLst>
                <a:path w="6219825" h="2544445">
                  <a:moveTo>
                    <a:pt x="6219698" y="0"/>
                  </a:moveTo>
                  <a:lnTo>
                    <a:pt x="0" y="0"/>
                  </a:lnTo>
                  <a:lnTo>
                    <a:pt x="0" y="2544191"/>
                  </a:lnTo>
                  <a:lnTo>
                    <a:pt x="6219698" y="2544191"/>
                  </a:lnTo>
                  <a:lnTo>
                    <a:pt x="6219698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2399" y="3965765"/>
              <a:ext cx="6219825" cy="2544445"/>
            </a:xfrm>
            <a:custGeom>
              <a:avLst/>
              <a:gdLst/>
              <a:ahLst/>
              <a:cxnLst/>
              <a:rect l="l" t="t" r="r" b="b"/>
              <a:pathLst>
                <a:path w="6219825" h="2544445">
                  <a:moveTo>
                    <a:pt x="0" y="2544191"/>
                  </a:moveTo>
                  <a:lnTo>
                    <a:pt x="6219698" y="2544191"/>
                  </a:lnTo>
                  <a:lnTo>
                    <a:pt x="6219698" y="0"/>
                  </a:lnTo>
                  <a:lnTo>
                    <a:pt x="0" y="0"/>
                  </a:lnTo>
                  <a:lnTo>
                    <a:pt x="0" y="2544191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3780" y="4008501"/>
            <a:ext cx="372808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2400" b="1" dirty="0">
                <a:solidFill>
                  <a:srgbClr val="800000"/>
                </a:solidFill>
                <a:latin typeface="Consolas"/>
                <a:cs typeface="Consolas"/>
              </a:rPr>
              <a:t>h1</a:t>
            </a:r>
            <a:r>
              <a:rPr sz="2400" b="1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47980" marR="173990">
              <a:lnSpc>
                <a:spcPts val="2590"/>
              </a:lnSpc>
              <a:spcBef>
                <a:spcPts val="175"/>
              </a:spcBef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absolute</a:t>
            </a:r>
            <a:r>
              <a:rPr sz="2400" b="1" dirty="0">
                <a:latin typeface="Consolas"/>
                <a:cs typeface="Consolas"/>
              </a:rPr>
              <a:t>;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2400" b="1" dirty="0">
                <a:latin typeface="Consolas"/>
                <a:cs typeface="Consolas"/>
              </a:rPr>
              <a:t>: </a:t>
            </a:r>
            <a:r>
              <a:rPr sz="2400" b="1" dirty="0">
                <a:solidFill>
                  <a:srgbClr val="00843B"/>
                </a:solidFill>
                <a:latin typeface="Consolas"/>
                <a:cs typeface="Consolas"/>
              </a:rPr>
              <a:t>60px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ts val="2415"/>
              </a:lnSpc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43B"/>
                </a:solidFill>
                <a:latin typeface="Consolas"/>
                <a:cs typeface="Consolas"/>
              </a:rPr>
              <a:t>180px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ts val="2735"/>
              </a:lnSpc>
            </a:pP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antiquewhite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3780" y="5653227"/>
            <a:ext cx="57473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ts val="2735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text-shadow</a:t>
            </a:r>
            <a:r>
              <a:rPr sz="2400" b="1" spc="5" dirty="0">
                <a:latin typeface="Consolas"/>
                <a:cs typeface="Consolas"/>
              </a:rPr>
              <a:t>:</a:t>
            </a:r>
            <a:r>
              <a:rPr sz="2400" b="1" spc="-5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43B"/>
                </a:solidFill>
                <a:latin typeface="Consolas"/>
                <a:cs typeface="Consolas"/>
              </a:rPr>
              <a:t>1px</a:t>
            </a:r>
            <a:r>
              <a:rPr sz="2400" b="1" spc="-5" dirty="0">
                <a:solidFill>
                  <a:srgbClr val="00843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43B"/>
                </a:solidFill>
                <a:latin typeface="Consolas"/>
                <a:cs typeface="Consolas"/>
              </a:rPr>
              <a:t>1px</a:t>
            </a:r>
            <a:r>
              <a:rPr sz="2400" b="1" spc="-15" dirty="0">
                <a:solidFill>
                  <a:srgbClr val="00843B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00843B"/>
                </a:solidFill>
                <a:latin typeface="Consolas"/>
                <a:cs typeface="Consolas"/>
              </a:rPr>
              <a:t>20px</a:t>
            </a:r>
            <a:r>
              <a:rPr sz="2400" b="1" spc="10" dirty="0">
                <a:solidFill>
                  <a:srgbClr val="00843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nsolas"/>
                <a:cs typeface="Consolas"/>
              </a:rPr>
              <a:t>black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55039"/>
            <a:ext cx="11242040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169545" indent="-361315">
              <a:lnSpc>
                <a:spcPct val="12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 element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removed from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 normal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document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224464"/>
                </a:solidFill>
                <a:latin typeface="Calibri"/>
                <a:cs typeface="Calibri"/>
              </a:rPr>
              <a:t>flow,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no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created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page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layout</a:t>
            </a:r>
            <a:endParaRPr sz="3200">
              <a:latin typeface="Calibri"/>
              <a:cs typeface="Calibri"/>
            </a:endParaRPr>
          </a:p>
          <a:p>
            <a:pPr marL="373380" marR="440055" indent="-361315">
              <a:lnSpc>
                <a:spcPct val="1201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is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positioned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relative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initial</a:t>
            </a:r>
            <a:r>
              <a:rPr sz="3200" spc="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containing</a:t>
            </a:r>
            <a:r>
              <a:rPr sz="32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block, </a:t>
            </a:r>
            <a:r>
              <a:rPr sz="3200" spc="-70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which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 the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viewport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case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of visual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73380" marR="5080" indent="-361315">
              <a:lnSpc>
                <a:spcPct val="1201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Its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final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position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determined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values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top,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right,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bottom,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left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295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Position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Fixed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5180076" y="4812779"/>
            <a:ext cx="5811520" cy="2045335"/>
            <a:chOff x="5180076" y="4812779"/>
            <a:chExt cx="5811520" cy="20453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4812779"/>
              <a:ext cx="5811012" cy="20452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6037" y="5007815"/>
              <a:ext cx="5241036" cy="1738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3661" y="5144706"/>
            <a:ext cx="4275455" cy="15113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2800" b="1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035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2800" b="1" spc="-5" dirty="0">
                <a:latin typeface="Consolas"/>
                <a:cs typeface="Consolas"/>
              </a:rPr>
              <a:t>:</a:t>
            </a:r>
            <a:r>
              <a:rPr sz="2800" b="1" spc="-4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451A4"/>
                </a:solidFill>
                <a:latin typeface="Consolas"/>
                <a:cs typeface="Consolas"/>
              </a:rPr>
              <a:t>fixed</a:t>
            </a:r>
            <a:r>
              <a:rPr sz="2800" b="1" spc="-5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</a:pPr>
            <a:r>
              <a:rPr sz="2800" b="1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957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Position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Fixed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994410"/>
            <a:ext cx="10831195" cy="230568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374015" algn="l"/>
              </a:tabLst>
            </a:pP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This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value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always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creates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new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 stacking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context</a:t>
            </a:r>
            <a:endParaRPr sz="3600">
              <a:latin typeface="Calibri"/>
              <a:cs typeface="Calibri"/>
            </a:endParaRPr>
          </a:p>
          <a:p>
            <a:pPr marL="373380" marR="5080" indent="-361315">
              <a:lnSpc>
                <a:spcPct val="120000"/>
              </a:lnSpc>
              <a:spcBef>
                <a:spcPts val="1200"/>
              </a:spcBef>
              <a:buFont typeface="Wingdings"/>
              <a:buChar char=""/>
              <a:tabLst>
                <a:tab pos="374015" algn="l"/>
              </a:tabLst>
            </a:pP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sz="3600" spc="-15" dirty="0">
                <a:solidFill>
                  <a:srgbClr val="224464"/>
                </a:solidFill>
                <a:latin typeface="Calibri"/>
                <a:cs typeface="Calibri"/>
              </a:rPr>
              <a:t>printed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documents,</a:t>
            </a:r>
            <a:r>
              <a:rPr sz="36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6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6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placed</a:t>
            </a:r>
            <a:r>
              <a:rPr sz="36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in the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same </a:t>
            </a:r>
            <a:r>
              <a:rPr sz="3600" spc="-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position </a:t>
            </a:r>
            <a:r>
              <a:rPr sz="3600" spc="-5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every</a:t>
            </a:r>
            <a:r>
              <a:rPr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24464"/>
                </a:solidFill>
                <a:latin typeface="Calibri"/>
                <a:cs typeface="Calibri"/>
              </a:rPr>
              <a:t>page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9979" y="3503625"/>
            <a:ext cx="5070475" cy="3136900"/>
            <a:chOff x="3649979" y="3503625"/>
            <a:chExt cx="5070475" cy="31369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9979" y="3503625"/>
              <a:ext cx="5070348" cy="3136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5940" y="3699002"/>
              <a:ext cx="4499991" cy="2566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57922"/>
            <a:ext cx="11303000" cy="2846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 is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positioned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according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normal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flow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document,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 then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offset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relative to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its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nearest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scrolling ancestor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sz="3000" spc="-6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containing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sz="3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(nearest</a:t>
            </a:r>
            <a:r>
              <a:rPr sz="30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block-level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ancestor),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including</a:t>
            </a:r>
            <a:r>
              <a:rPr sz="3000" spc="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table-related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elements,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based on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of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top,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right,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bottom,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left.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offset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does not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affect</a:t>
            </a:r>
            <a:r>
              <a:rPr sz="30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position of 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other 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elements.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Position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Sticky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191005" y="4805845"/>
            <a:ext cx="3651250" cy="141478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6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position:</a:t>
            </a:r>
            <a:r>
              <a:rPr sz="2400" b="1" spc="-1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sticky;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63896" y="4448535"/>
            <a:ext cx="5811520" cy="2309495"/>
            <a:chOff x="5263896" y="4448535"/>
            <a:chExt cx="5811520" cy="23094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896" y="4448535"/>
              <a:ext cx="5811011" cy="23089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9222" y="4644009"/>
              <a:ext cx="5241035" cy="1738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55039"/>
            <a:ext cx="1122108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z-index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property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sets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z-order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a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positioned</a:t>
            </a:r>
            <a:r>
              <a:rPr sz="32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descendants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or 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flex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endParaRPr sz="3200">
              <a:latin typeface="Calibri"/>
              <a:cs typeface="Calibri"/>
            </a:endParaRPr>
          </a:p>
          <a:p>
            <a:pPr marL="373380" marR="615315" indent="-361315">
              <a:lnSpc>
                <a:spcPct val="1201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Overlapping</a:t>
            </a:r>
            <a:r>
              <a:rPr sz="3200" spc="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with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larger</a:t>
            </a:r>
            <a:r>
              <a:rPr sz="32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z-index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cover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those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with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sz="3200" spc="-7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smaller one</a:t>
            </a:r>
            <a:endParaRPr sz="32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964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200" i="1" u="heavy" spc="-15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786"/>
            <a:ext cx="157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Z</a:t>
            </a:r>
            <a:r>
              <a:rPr sz="4000" spc="-5" dirty="0">
                <a:solidFill>
                  <a:srgbClr val="FFFFFF"/>
                </a:solidFill>
              </a:rPr>
              <a:t>-ind</a:t>
            </a:r>
            <a:r>
              <a:rPr sz="4000" spc="-55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921003" y="4823942"/>
            <a:ext cx="4011295" cy="141478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5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90"/>
              </a:spcBef>
            </a:pP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z-index:</a:t>
            </a:r>
            <a:r>
              <a:rPr sz="2400" b="1" spc="-4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[number];</a:t>
            </a:r>
            <a:endParaRPr sz="24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3476" y="3300933"/>
            <a:ext cx="5918200" cy="3557270"/>
            <a:chOff x="5713476" y="3300933"/>
            <a:chExt cx="5918200" cy="35572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6" y="3300933"/>
              <a:ext cx="5917691" cy="35570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9437" y="3495916"/>
              <a:ext cx="5346699" cy="3162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57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Z-</a:t>
            </a:r>
            <a:r>
              <a:rPr sz="4000" spc="-5" dirty="0">
                <a:solidFill>
                  <a:srgbClr val="FFFFFF"/>
                </a:solidFill>
              </a:rPr>
              <a:t>ind</a:t>
            </a:r>
            <a:r>
              <a:rPr sz="4000" spc="-6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1614150" cy="2418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3380" marR="5080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order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elements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on the 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z-axis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.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 only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works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sz="3400" spc="-7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positioned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400" b="1" spc="-10" dirty="0">
                <a:solidFill>
                  <a:srgbClr val="FF9F00"/>
                </a:solidFill>
                <a:latin typeface="Calibri"/>
                <a:cs typeface="Calibri"/>
              </a:rPr>
              <a:t>anything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apart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from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 static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sz="3200" spc="-30" dirty="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sz="3200" spc="-70" dirty="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ault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224464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alue: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z-index:</a:t>
            </a:r>
            <a:r>
              <a:rPr sz="3200" b="1" spc="-104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auto;</a:t>
            </a:r>
            <a:endParaRPr sz="3200">
              <a:latin typeface="Consolas"/>
              <a:cs typeface="Consolas"/>
            </a:endParaRPr>
          </a:p>
          <a:p>
            <a:pPr marL="815975" lvl="1" indent="-36195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defined</a:t>
            </a:r>
            <a:r>
              <a:rPr sz="32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sz="32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HTML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9991" y="3785641"/>
            <a:ext cx="9451975" cy="2482850"/>
            <a:chOff x="1459991" y="3785641"/>
            <a:chExt cx="9451975" cy="24828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91" y="3785641"/>
              <a:ext cx="9451848" cy="24824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5317" y="3980662"/>
              <a:ext cx="8881364" cy="1912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57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Z-</a:t>
            </a:r>
            <a:r>
              <a:rPr sz="4000" spc="-5" dirty="0">
                <a:solidFill>
                  <a:srgbClr val="FFFFFF"/>
                </a:solidFill>
              </a:rPr>
              <a:t>ind</a:t>
            </a:r>
            <a:r>
              <a:rPr sz="4000" spc="-6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8932545" cy="208407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z-index</a:t>
            </a:r>
            <a:r>
              <a:rPr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value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relative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other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ones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target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front</a:t>
            </a:r>
            <a:r>
              <a:rPr sz="34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of its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siblings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41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z-index:</a:t>
            </a:r>
            <a:r>
              <a:rPr sz="3200" b="1" spc="-105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1;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4024" y="3233902"/>
            <a:ext cx="10464165" cy="2729865"/>
            <a:chOff x="954024" y="3233902"/>
            <a:chExt cx="10464165" cy="27298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024" y="3233902"/>
              <a:ext cx="10463784" cy="27294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438" y="3428987"/>
              <a:ext cx="9893173" cy="2160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57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Z-</a:t>
            </a:r>
            <a:r>
              <a:rPr sz="4000" spc="-5" dirty="0">
                <a:solidFill>
                  <a:srgbClr val="FFFFFF"/>
                </a:solidFill>
              </a:rPr>
              <a:t>ind</a:t>
            </a:r>
            <a:r>
              <a:rPr sz="4000" spc="-6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8679180" cy="2085339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90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3400" spc="-3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use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FF9F00"/>
                </a:solidFill>
                <a:latin typeface="Calibri"/>
                <a:cs typeface="Calibri"/>
              </a:rPr>
              <a:t>negative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target</a:t>
            </a:r>
            <a:r>
              <a:rPr sz="3400" spc="-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sz="34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moved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behind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FF9F00"/>
                </a:solidFill>
                <a:latin typeface="Calibri"/>
                <a:cs typeface="Calibri"/>
              </a:rPr>
              <a:t>siblings</a:t>
            </a:r>
            <a:endParaRPr sz="3400">
              <a:latin typeface="Calibri"/>
              <a:cs typeface="Calibri"/>
            </a:endParaRPr>
          </a:p>
          <a:p>
            <a:pPr marL="815975" lvl="1" indent="-361950">
              <a:lnSpc>
                <a:spcPct val="100000"/>
              </a:lnSpc>
              <a:spcBef>
                <a:spcPts val="142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z-index:</a:t>
            </a:r>
            <a:r>
              <a:rPr sz="3200" b="1" spc="-105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onsolas"/>
                <a:cs typeface="Consolas"/>
              </a:rPr>
              <a:t>-1;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648" y="3233902"/>
            <a:ext cx="11145520" cy="2839720"/>
            <a:chOff x="612648" y="3233902"/>
            <a:chExt cx="11145520" cy="28397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648" y="3233902"/>
              <a:ext cx="11145012" cy="2839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494" y="3428974"/>
              <a:ext cx="10575035" cy="2269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659587" y="1754885"/>
            <a:ext cx="10657840" cy="24765"/>
          </a:xfrm>
          <a:custGeom>
            <a:avLst/>
            <a:gdLst/>
            <a:ahLst/>
            <a:cxnLst/>
            <a:rect l="l" t="t" r="r" b="b"/>
            <a:pathLst>
              <a:path w="10657840" h="24764">
                <a:moveTo>
                  <a:pt x="10657382" y="0"/>
                </a:moveTo>
                <a:lnTo>
                  <a:pt x="0" y="0"/>
                </a:lnTo>
                <a:lnTo>
                  <a:pt x="0" y="24384"/>
                </a:lnTo>
                <a:lnTo>
                  <a:pt x="10657382" y="24384"/>
                </a:lnTo>
                <a:lnTo>
                  <a:pt x="10657382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587" y="3339846"/>
            <a:ext cx="9683750" cy="24765"/>
          </a:xfrm>
          <a:custGeom>
            <a:avLst/>
            <a:gdLst/>
            <a:ahLst/>
            <a:cxnLst/>
            <a:rect l="l" t="t" r="r" b="b"/>
            <a:pathLst>
              <a:path w="9683750" h="24764">
                <a:moveTo>
                  <a:pt x="9683546" y="0"/>
                </a:moveTo>
                <a:lnTo>
                  <a:pt x="0" y="0"/>
                </a:lnTo>
                <a:lnTo>
                  <a:pt x="0" y="24383"/>
                </a:lnTo>
                <a:lnTo>
                  <a:pt x="9683546" y="24383"/>
                </a:lnTo>
                <a:lnTo>
                  <a:pt x="9683546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587" y="4132326"/>
            <a:ext cx="6360160" cy="24765"/>
          </a:xfrm>
          <a:custGeom>
            <a:avLst/>
            <a:gdLst/>
            <a:ahLst/>
            <a:cxnLst/>
            <a:rect l="l" t="t" r="r" b="b"/>
            <a:pathLst>
              <a:path w="6360159" h="24764">
                <a:moveTo>
                  <a:pt x="6359702" y="0"/>
                </a:moveTo>
                <a:lnTo>
                  <a:pt x="0" y="0"/>
                </a:lnTo>
                <a:lnTo>
                  <a:pt x="0" y="24384"/>
                </a:lnTo>
                <a:lnTo>
                  <a:pt x="6359702" y="24384"/>
                </a:lnTo>
                <a:lnTo>
                  <a:pt x="6359702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699" y="1319021"/>
            <a:ext cx="1105154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5" dirty="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https://developer.mozilla.org/en-US/docs/Web/CSS/CSS_Box_Model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u="heavy" spc="-15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5"/>
              </a:rPr>
              <a:t>https://developer.mozilla.org/en-US/docs/Web/CSS/display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5" dirty="0">
                <a:solidFill>
                  <a:srgbClr val="F1AC44"/>
                </a:solidFill>
                <a:latin typeface="Calibri"/>
                <a:cs typeface="Calibri"/>
                <a:hlinkClick r:id="rId6"/>
              </a:rPr>
              <a:t>https://developer.mozilla.org/en-US/docs/Web/CSS/box-sizing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0" dirty="0">
                <a:solidFill>
                  <a:srgbClr val="F1AC44"/>
                </a:solidFill>
                <a:latin typeface="Calibri"/>
                <a:cs typeface="Calibri"/>
                <a:hlinkClick r:id="rId7"/>
              </a:rPr>
              <a:t>https://css-tricks.com/the-css-box-model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8"/>
              </a:rPr>
              <a:t>https://css-tricks.com/box-sizing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9"/>
              </a:rPr>
              <a:t>https://www.paulirish.com/2012/box-sizing-border-box-ftw/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6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3000" spc="-15" dirty="0">
                <a:solidFill>
                  <a:srgbClr val="FF9F00"/>
                </a:solidFill>
                <a:latin typeface="Calibri"/>
                <a:cs typeface="Calibri"/>
              </a:rPr>
              <a:t>https://</a:t>
            </a:r>
            <a:r>
              <a:rPr sz="3000" spc="-15" dirty="0">
                <a:solidFill>
                  <a:srgbClr val="FF9F00"/>
                </a:solidFill>
                <a:latin typeface="Calibri"/>
                <a:cs typeface="Calibri"/>
                <a:hlinkClick r:id="rId10"/>
              </a:rPr>
              <a:t>www.w3schools.com/css/css_icons.asp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587" y="6509740"/>
            <a:ext cx="7265034" cy="24765"/>
          </a:xfrm>
          <a:custGeom>
            <a:avLst/>
            <a:gdLst/>
            <a:ahLst/>
            <a:cxnLst/>
            <a:rect l="l" t="t" r="r" b="b"/>
            <a:pathLst>
              <a:path w="7265034" h="24765">
                <a:moveTo>
                  <a:pt x="7264958" y="0"/>
                </a:moveTo>
                <a:lnTo>
                  <a:pt x="0" y="0"/>
                </a:lnTo>
                <a:lnTo>
                  <a:pt x="0" y="24384"/>
                </a:lnTo>
                <a:lnTo>
                  <a:pt x="7264958" y="24384"/>
                </a:lnTo>
                <a:lnTo>
                  <a:pt x="7264958" y="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899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Resources</a:t>
            </a:r>
            <a:r>
              <a:rPr sz="4000" spc="2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35" dirty="0">
                <a:solidFill>
                  <a:srgbClr val="FFFFFF"/>
                </a:solidFill>
              </a:rPr>
              <a:t> Box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052065"/>
            <a:ext cx="1166939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HTML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4464"/>
                </a:solidFill>
                <a:latin typeface="Calibri"/>
                <a:cs typeface="Calibri"/>
              </a:rPr>
              <a:t>historically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24464"/>
                </a:solidFill>
                <a:latin typeface="Calibri"/>
                <a:cs typeface="Calibri"/>
              </a:rPr>
              <a:t>were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24464"/>
                </a:solidFill>
                <a:latin typeface="Calibri"/>
                <a:cs typeface="Calibri"/>
              </a:rPr>
              <a:t>categorized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either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"block-level" 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"inline"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elements.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4464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4464"/>
                </a:solidFill>
                <a:latin typeface="Calibri"/>
                <a:cs typeface="Calibri"/>
              </a:rPr>
              <a:t>default,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block-level</a:t>
            </a:r>
            <a:r>
              <a:rPr sz="20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20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F00"/>
                </a:solidFill>
                <a:latin typeface="Calibri"/>
                <a:cs typeface="Calibri"/>
              </a:rPr>
              <a:t>occupies </a:t>
            </a:r>
            <a:r>
              <a:rPr sz="2000" b="1" spc="-66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F00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9F00"/>
                </a:solidFill>
                <a:latin typeface="Calibri"/>
                <a:cs typeface="Calibri"/>
              </a:rPr>
              <a:t>entire</a:t>
            </a:r>
            <a:r>
              <a:rPr sz="20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F00"/>
                </a:solidFill>
                <a:latin typeface="Calibri"/>
                <a:cs typeface="Calibri"/>
              </a:rPr>
              <a:t>space</a:t>
            </a:r>
            <a:r>
              <a:rPr sz="20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4464"/>
                </a:solidFill>
                <a:latin typeface="Calibri"/>
                <a:cs typeface="Calibri"/>
              </a:rPr>
              <a:t>parent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4464"/>
                </a:solidFill>
                <a:latin typeface="Calibri"/>
                <a:cs typeface="Calibri"/>
              </a:rPr>
              <a:t>(container),</a:t>
            </a:r>
            <a:r>
              <a:rPr sz="20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24464"/>
                </a:solidFill>
                <a:latin typeface="Calibri"/>
                <a:cs typeface="Calibri"/>
              </a:rPr>
              <a:t>thereby</a:t>
            </a:r>
            <a:r>
              <a:rPr lang="en-US" sz="2000" spc="-10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В исторически план HTML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елементите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са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били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категоризирани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като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елементи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на "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ниво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на блок" или "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вградени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"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елементи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. По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подразбиране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елемент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на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ниво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блок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заема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цялото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пространство на своя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родителски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елемент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(контейнер),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като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по </a:t>
            </a:r>
            <a:r>
              <a:rPr lang="ru-RU" sz="2000" spc="-10" dirty="0" err="1">
                <a:solidFill>
                  <a:srgbClr val="224464"/>
                </a:solidFill>
                <a:cs typeface="Calibri"/>
              </a:rPr>
              <a:t>този</a:t>
            </a:r>
            <a:r>
              <a:rPr lang="ru-RU" sz="2000" spc="-10" dirty="0">
                <a:solidFill>
                  <a:srgbClr val="224464"/>
                </a:solidFill>
                <a:cs typeface="Calibri"/>
              </a:rPr>
              <a:t> начин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87" y="2789301"/>
            <a:ext cx="2759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creating</a:t>
            </a:r>
            <a:r>
              <a:rPr sz="3000" spc="-6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30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"block"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4100699"/>
            <a:ext cx="11494135" cy="26052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500" spc="-20" dirty="0">
                <a:solidFill>
                  <a:srgbClr val="224464"/>
                </a:solidFill>
                <a:latin typeface="Calibri"/>
                <a:cs typeface="Calibri"/>
              </a:rPr>
              <a:t>Browsers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typically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block-level</a:t>
            </a:r>
            <a:r>
              <a:rPr sz="25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with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9F00"/>
                </a:solidFill>
                <a:latin typeface="Calibri"/>
                <a:cs typeface="Calibri"/>
              </a:rPr>
              <a:t>newline</a:t>
            </a:r>
            <a:r>
              <a:rPr sz="2500" b="1" spc="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500" spc="-5" dirty="0" smtClean="0">
                <a:solidFill>
                  <a:srgbClr val="224464"/>
                </a:solidFill>
                <a:latin typeface="Calibri"/>
                <a:cs typeface="Calibri"/>
              </a:rPr>
              <a:t>both</a:t>
            </a:r>
            <a:r>
              <a:rPr lang="en-US" sz="2500" spc="-5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20" dirty="0" smtClean="0">
                <a:solidFill>
                  <a:srgbClr val="FF9F00"/>
                </a:solidFill>
                <a:latin typeface="Calibri"/>
                <a:cs typeface="Calibri"/>
              </a:rPr>
              <a:t>before</a:t>
            </a:r>
            <a:r>
              <a:rPr sz="2500" b="1" dirty="0" smtClean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9F00"/>
                </a:solidFill>
                <a:latin typeface="Calibri"/>
                <a:cs typeface="Calibri"/>
              </a:rPr>
              <a:t>after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element.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80" dirty="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sz="25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visualize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them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 as</a:t>
            </a:r>
            <a:r>
              <a:rPr sz="2500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stack</a:t>
            </a:r>
            <a:r>
              <a:rPr sz="25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sz="2500" spc="-35" dirty="0" smtClean="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lang="en-US" sz="2500" spc="-35" dirty="0" smtClean="0">
                <a:solidFill>
                  <a:srgbClr val="224464"/>
                </a:solidFill>
                <a:latin typeface="Calibri"/>
                <a:cs typeface="Calibri"/>
              </a:rPr>
              <a:t> -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Браузърите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обикновено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показват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елемента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на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ниво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блок с нов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ред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2500" spc="-35" dirty="0" err="1" smtClean="0">
                <a:solidFill>
                  <a:srgbClr val="224464"/>
                </a:solidFill>
                <a:cs typeface="Calibri"/>
              </a:rPr>
              <a:t>двата</a:t>
            </a:r>
            <a:r>
              <a:rPr lang="en-US" sz="2500" spc="-35" dirty="0" smtClean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 smtClean="0">
                <a:solidFill>
                  <a:srgbClr val="224464"/>
                </a:solidFill>
                <a:cs typeface="Calibri"/>
              </a:rPr>
              <a:t>преди</a:t>
            </a:r>
            <a:r>
              <a:rPr lang="ru-RU" sz="2500" spc="-35" dirty="0" smtClean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и след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елемента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. Можете да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ги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визуализирате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като</a:t>
            </a:r>
            <a:r>
              <a:rPr lang="ru-RU" sz="2500" spc="-35" dirty="0">
                <a:solidFill>
                  <a:srgbClr val="224464"/>
                </a:solidFill>
                <a:cs typeface="Calibri"/>
              </a:rPr>
              <a:t> купчина </a:t>
            </a:r>
            <a:r>
              <a:rPr lang="ru-RU" sz="2500" spc="-35" dirty="0" err="1">
                <a:solidFill>
                  <a:srgbClr val="224464"/>
                </a:solidFill>
                <a:cs typeface="Calibri"/>
              </a:rPr>
              <a:t>кутии</a:t>
            </a:r>
            <a:endParaRPr sz="2500" dirty="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51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  <a:tab pos="10720070" algn="l"/>
              </a:tabLst>
            </a:pP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mai</a:t>
            </a:r>
            <a:r>
              <a:rPr sz="2500" b="1" spc="-5" dirty="0">
                <a:solidFill>
                  <a:srgbClr val="FF9F00"/>
                </a:solidFill>
                <a:latin typeface="Consolas"/>
                <a:cs typeface="Consolas"/>
              </a:rPr>
              <a:t>n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heade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r</a:t>
            </a:r>
            <a:r>
              <a:rPr sz="2500" b="1" spc="-9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articl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e</a:t>
            </a:r>
            <a:r>
              <a:rPr sz="2500" b="1" spc="-93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sectio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n</a:t>
            </a:r>
            <a:r>
              <a:rPr sz="2500" b="1" spc="-93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fieldse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t</a:t>
            </a:r>
            <a:r>
              <a:rPr sz="2500" b="1" spc="-93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na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v</a:t>
            </a:r>
            <a:r>
              <a:rPr sz="2500" b="1" spc="-96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u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l</a:t>
            </a:r>
            <a:r>
              <a:rPr sz="2500" b="1" spc="-96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 err="1">
                <a:solidFill>
                  <a:srgbClr val="FF9F00"/>
                </a:solidFill>
                <a:latin typeface="Consolas"/>
                <a:cs typeface="Consolas"/>
              </a:rPr>
              <a:t>o</a:t>
            </a:r>
            <a:r>
              <a:rPr sz="2500" b="1" dirty="0" err="1">
                <a:solidFill>
                  <a:srgbClr val="FF9F00"/>
                </a:solidFill>
                <a:latin typeface="Consolas"/>
                <a:cs typeface="Consolas"/>
              </a:rPr>
              <a:t>l</a:t>
            </a:r>
            <a:r>
              <a:rPr sz="2500" b="1" spc="-96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500" b="1" spc="-10" dirty="0" smtClean="0">
                <a:solidFill>
                  <a:srgbClr val="FF9F00"/>
                </a:solidFill>
                <a:latin typeface="Consolas"/>
                <a:cs typeface="Consolas"/>
              </a:rPr>
              <a:t>l</a:t>
            </a:r>
            <a:r>
              <a:rPr sz="2500" b="1" dirty="0" smtClean="0">
                <a:solidFill>
                  <a:srgbClr val="FF9F00"/>
                </a:solidFill>
                <a:latin typeface="Consolas"/>
                <a:cs typeface="Consolas"/>
              </a:rPr>
              <a:t>i</a:t>
            </a:r>
            <a:r>
              <a:rPr sz="2500" b="1" spc="-975" dirty="0" smtClean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250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2500" b="1" spc="-10" dirty="0" smtClean="0">
                <a:solidFill>
                  <a:srgbClr val="FF9F00"/>
                </a:solidFill>
                <a:latin typeface="Consolas"/>
                <a:cs typeface="Consolas"/>
              </a:rPr>
              <a:t>for</a:t>
            </a:r>
            <a:r>
              <a:rPr sz="2500" b="1" dirty="0" smtClean="0">
                <a:solidFill>
                  <a:srgbClr val="FF9F00"/>
                </a:solidFill>
                <a:latin typeface="Consolas"/>
                <a:cs typeface="Consolas"/>
              </a:rPr>
              <a:t>m</a:t>
            </a:r>
            <a:r>
              <a:rPr sz="2500" b="1" spc="-960" dirty="0" smtClean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h1-h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6</a:t>
            </a:r>
            <a:r>
              <a:rPr sz="2500" b="1" spc="-950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dirty="0">
                <a:solidFill>
                  <a:srgbClr val="FF9F00"/>
                </a:solidFill>
                <a:latin typeface="Consolas"/>
                <a:cs typeface="Consolas"/>
              </a:rPr>
              <a:t>p</a:t>
            </a:r>
            <a:r>
              <a:rPr sz="2500" b="1" spc="-98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FF9F00"/>
                </a:solidFill>
                <a:latin typeface="Consolas"/>
                <a:cs typeface="Consolas"/>
              </a:rPr>
              <a:t>div</a:t>
            </a:r>
            <a:endParaRPr sz="2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3372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</a:rPr>
              <a:t>Display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-</a:t>
            </a:r>
            <a:r>
              <a:rPr sz="4400" spc="-2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block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400800" y="2684014"/>
            <a:ext cx="3559810" cy="141668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.box</a:t>
            </a:r>
            <a:r>
              <a:rPr sz="2400" b="1" spc="-5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479425">
              <a:lnSpc>
                <a:spcPct val="100000"/>
              </a:lnSpc>
              <a:spcBef>
                <a:spcPts val="290"/>
              </a:spcBef>
            </a:pPr>
            <a:r>
              <a:rPr sz="2400" b="1" spc="5" dirty="0">
                <a:solidFill>
                  <a:srgbClr val="224464"/>
                </a:solidFill>
                <a:latin typeface="Consolas"/>
                <a:cs typeface="Consolas"/>
              </a:rPr>
              <a:t>display:</a:t>
            </a:r>
            <a:r>
              <a:rPr sz="2400" b="1" spc="-50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block;</a:t>
            </a:r>
            <a:endParaRPr sz="2400" dirty="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24464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80186" y="1609597"/>
            <a:ext cx="8155305" cy="21590"/>
          </a:xfrm>
          <a:custGeom>
            <a:avLst/>
            <a:gdLst/>
            <a:ahLst/>
            <a:cxnLst/>
            <a:rect l="l" t="t" r="r" b="b"/>
            <a:pathLst>
              <a:path w="8155305" h="21589">
                <a:moveTo>
                  <a:pt x="8154873" y="0"/>
                </a:moveTo>
                <a:lnTo>
                  <a:pt x="0" y="0"/>
                </a:lnTo>
                <a:lnTo>
                  <a:pt x="0" y="21336"/>
                </a:lnTo>
                <a:lnTo>
                  <a:pt x="8154873" y="21336"/>
                </a:lnTo>
                <a:lnTo>
                  <a:pt x="8154873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186" y="3103117"/>
            <a:ext cx="4480560" cy="21590"/>
          </a:xfrm>
          <a:custGeom>
            <a:avLst/>
            <a:gdLst/>
            <a:ahLst/>
            <a:cxnLst/>
            <a:rect l="l" t="t" r="r" b="b"/>
            <a:pathLst>
              <a:path w="4480560" h="21589">
                <a:moveTo>
                  <a:pt x="4480509" y="0"/>
                </a:moveTo>
                <a:lnTo>
                  <a:pt x="0" y="0"/>
                </a:lnTo>
                <a:lnTo>
                  <a:pt x="0" y="21336"/>
                </a:lnTo>
                <a:lnTo>
                  <a:pt x="4480509" y="21336"/>
                </a:lnTo>
                <a:lnTo>
                  <a:pt x="4480509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186" y="3697478"/>
            <a:ext cx="8880475" cy="21590"/>
          </a:xfrm>
          <a:custGeom>
            <a:avLst/>
            <a:gdLst/>
            <a:ahLst/>
            <a:cxnLst/>
            <a:rect l="l" t="t" r="r" b="b"/>
            <a:pathLst>
              <a:path w="8880475" h="21589">
                <a:moveTo>
                  <a:pt x="8880297" y="0"/>
                </a:moveTo>
                <a:lnTo>
                  <a:pt x="0" y="0"/>
                </a:lnTo>
                <a:lnTo>
                  <a:pt x="0" y="21336"/>
                </a:lnTo>
                <a:lnTo>
                  <a:pt x="8880297" y="21336"/>
                </a:lnTo>
                <a:lnTo>
                  <a:pt x="8880297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186" y="5937796"/>
            <a:ext cx="7313930" cy="21590"/>
          </a:xfrm>
          <a:custGeom>
            <a:avLst/>
            <a:gdLst/>
            <a:ahLst/>
            <a:cxnLst/>
            <a:rect l="l" t="t" r="r" b="b"/>
            <a:pathLst>
              <a:path w="7313930" h="21589">
                <a:moveTo>
                  <a:pt x="7313625" y="0"/>
                </a:moveTo>
                <a:lnTo>
                  <a:pt x="0" y="0"/>
                </a:lnTo>
                <a:lnTo>
                  <a:pt x="0" y="21335"/>
                </a:lnTo>
                <a:lnTo>
                  <a:pt x="7313625" y="21335"/>
                </a:lnTo>
                <a:lnTo>
                  <a:pt x="7313625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186" y="6684556"/>
            <a:ext cx="5369560" cy="21590"/>
          </a:xfrm>
          <a:custGeom>
            <a:avLst/>
            <a:gdLst/>
            <a:ahLst/>
            <a:cxnLst/>
            <a:rect l="l" t="t" r="r" b="b"/>
            <a:pathLst>
              <a:path w="5369560" h="21590">
                <a:moveTo>
                  <a:pt x="5369001" y="0"/>
                </a:moveTo>
                <a:lnTo>
                  <a:pt x="0" y="0"/>
                </a:lnTo>
                <a:lnTo>
                  <a:pt x="0" y="21336"/>
                </a:lnTo>
                <a:lnTo>
                  <a:pt x="5369001" y="21336"/>
                </a:lnTo>
                <a:lnTo>
                  <a:pt x="5369001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451" y="1228470"/>
            <a:ext cx="10459085" cy="549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spc="-15" dirty="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https://developer.mozilla.org/en-US/docs/Web/CSS/position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</a:pPr>
            <a:endParaRPr sz="22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u="heavy" spc="-15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5"/>
              </a:rPr>
              <a:t>https://developer.mozilla.org/en-US/docs/Web/CSS/z-index</a:t>
            </a:r>
            <a:endParaRPr sz="2600">
              <a:latin typeface="Calibri"/>
              <a:cs typeface="Calibri"/>
            </a:endParaRPr>
          </a:p>
          <a:p>
            <a:pPr marL="373380" marR="1194435" indent="-361315">
              <a:lnSpc>
                <a:spcPct val="150000"/>
              </a:lnSpc>
              <a:spcBef>
                <a:spcPts val="12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spc="-15" dirty="0">
                <a:solidFill>
                  <a:srgbClr val="F1AC44"/>
                </a:solidFill>
                <a:latin typeface="Calibri"/>
                <a:cs typeface="Calibri"/>
                <a:hlinkClick r:id="rId6"/>
              </a:rPr>
              <a:t>https://developer.mozilla.org/en- </a:t>
            </a:r>
            <a:r>
              <a:rPr sz="2600" spc="-10" dirty="0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1AC44"/>
                </a:solidFill>
                <a:latin typeface="Calibri"/>
                <a:cs typeface="Calibri"/>
                <a:hlinkClick r:id="rId6"/>
              </a:rPr>
              <a:t>US/docs/Web/CSS/CSS_positioned_layout/Understanding_z-index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4464"/>
              </a:buClr>
              <a:buFont typeface="Wingdings"/>
              <a:buChar char=""/>
            </a:pPr>
            <a:endParaRPr sz="22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7"/>
              </a:rPr>
              <a:t>https://interactive-examples.mdn.mozilla.net/pages/css/position.html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</a:pPr>
            <a:endParaRPr sz="22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u="heavy" spc="-10" dirty="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8"/>
              </a:rPr>
              <a:t>https://css-tricks.com/video-screencasts/198-about-the-position-property/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</a:pPr>
            <a:endParaRPr sz="22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spc="-10" dirty="0">
                <a:solidFill>
                  <a:srgbClr val="F1AC44"/>
                </a:solidFill>
                <a:latin typeface="Calibri"/>
                <a:cs typeface="Calibri"/>
                <a:hlinkClick r:id="rId9"/>
              </a:rPr>
              <a:t>https://css-tricks.com/almanac/properties/p/position/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</a:pPr>
            <a:endParaRPr sz="22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sz="2600" spc="-10" dirty="0">
                <a:solidFill>
                  <a:srgbClr val="F1AC44"/>
                </a:solidFill>
                <a:latin typeface="Calibri"/>
                <a:cs typeface="Calibri"/>
                <a:hlinkClick r:id="rId10"/>
              </a:rPr>
              <a:t>https://css-tricks.com/position-sticky-2/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34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Resources</a:t>
            </a:r>
            <a:r>
              <a:rPr sz="4000" spc="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Position</a:t>
            </a:r>
            <a:endParaRPr sz="4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03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Summary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93484" y="1420241"/>
            <a:ext cx="11513185" cy="5299075"/>
            <a:chOff x="193484" y="1420241"/>
            <a:chExt cx="11513185" cy="5299075"/>
          </a:xfrm>
        </p:grpSpPr>
        <p:sp>
          <p:nvSpPr>
            <p:cNvPr id="7" name="object 7"/>
            <p:cNvSpPr/>
            <p:nvPr/>
          </p:nvSpPr>
          <p:spPr>
            <a:xfrm>
              <a:off x="193484" y="1420241"/>
              <a:ext cx="8630920" cy="5299075"/>
            </a:xfrm>
            <a:custGeom>
              <a:avLst/>
              <a:gdLst/>
              <a:ahLst/>
              <a:cxnLst/>
              <a:rect l="l" t="t" r="r" b="b"/>
              <a:pathLst>
                <a:path w="8630920" h="5299075">
                  <a:moveTo>
                    <a:pt x="8420417" y="0"/>
                  </a:moveTo>
                  <a:lnTo>
                    <a:pt x="210261" y="0"/>
                  </a:lnTo>
                  <a:lnTo>
                    <a:pt x="162048" y="5558"/>
                  </a:lnTo>
                  <a:lnTo>
                    <a:pt x="117791" y="21389"/>
                  </a:lnTo>
                  <a:lnTo>
                    <a:pt x="78751" y="46226"/>
                  </a:lnTo>
                  <a:lnTo>
                    <a:pt x="46190" y="78803"/>
                  </a:lnTo>
                  <a:lnTo>
                    <a:pt x="21370" y="117854"/>
                  </a:lnTo>
                  <a:lnTo>
                    <a:pt x="5552" y="162112"/>
                  </a:lnTo>
                  <a:lnTo>
                    <a:pt x="0" y="210312"/>
                  </a:lnTo>
                  <a:lnTo>
                    <a:pt x="0" y="5088724"/>
                  </a:lnTo>
                  <a:lnTo>
                    <a:pt x="5552" y="5136937"/>
                  </a:lnTo>
                  <a:lnTo>
                    <a:pt x="21370" y="5181194"/>
                  </a:lnTo>
                  <a:lnTo>
                    <a:pt x="46190" y="5220234"/>
                  </a:lnTo>
                  <a:lnTo>
                    <a:pt x="78751" y="5252795"/>
                  </a:lnTo>
                  <a:lnTo>
                    <a:pt x="117791" y="5277615"/>
                  </a:lnTo>
                  <a:lnTo>
                    <a:pt x="162048" y="5293433"/>
                  </a:lnTo>
                  <a:lnTo>
                    <a:pt x="210261" y="5298986"/>
                  </a:lnTo>
                  <a:lnTo>
                    <a:pt x="8420417" y="5298986"/>
                  </a:lnTo>
                  <a:lnTo>
                    <a:pt x="8468656" y="5293433"/>
                  </a:lnTo>
                  <a:lnTo>
                    <a:pt x="8512930" y="5277615"/>
                  </a:lnTo>
                  <a:lnTo>
                    <a:pt x="8551979" y="5252795"/>
                  </a:lnTo>
                  <a:lnTo>
                    <a:pt x="8584542" y="5220234"/>
                  </a:lnTo>
                  <a:lnTo>
                    <a:pt x="8609362" y="5181194"/>
                  </a:lnTo>
                  <a:lnTo>
                    <a:pt x="8625177" y="5136937"/>
                  </a:lnTo>
                  <a:lnTo>
                    <a:pt x="8630729" y="5088724"/>
                  </a:lnTo>
                  <a:lnTo>
                    <a:pt x="8630729" y="210312"/>
                  </a:lnTo>
                  <a:lnTo>
                    <a:pt x="8625177" y="162112"/>
                  </a:lnTo>
                  <a:lnTo>
                    <a:pt x="8609362" y="117854"/>
                  </a:lnTo>
                  <a:lnTo>
                    <a:pt x="8584542" y="78803"/>
                  </a:lnTo>
                  <a:lnTo>
                    <a:pt x="8551979" y="46226"/>
                  </a:lnTo>
                  <a:lnTo>
                    <a:pt x="8512930" y="21389"/>
                  </a:lnTo>
                  <a:lnTo>
                    <a:pt x="8468656" y="5558"/>
                  </a:lnTo>
                  <a:lnTo>
                    <a:pt x="8420417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656" y="1717040"/>
              <a:ext cx="194945" cy="4705985"/>
            </a:xfrm>
            <a:custGeom>
              <a:avLst/>
              <a:gdLst/>
              <a:ahLst/>
              <a:cxnLst/>
              <a:rect l="l" t="t" r="r" b="b"/>
              <a:pathLst>
                <a:path w="194945" h="4705985">
                  <a:moveTo>
                    <a:pt x="97434" y="0"/>
                  </a:moveTo>
                  <a:lnTo>
                    <a:pt x="59509" y="7647"/>
                  </a:lnTo>
                  <a:lnTo>
                    <a:pt x="28538" y="28511"/>
                  </a:lnTo>
                  <a:lnTo>
                    <a:pt x="7657" y="59471"/>
                  </a:lnTo>
                  <a:lnTo>
                    <a:pt x="0" y="97409"/>
                  </a:lnTo>
                  <a:lnTo>
                    <a:pt x="0" y="4608029"/>
                  </a:lnTo>
                  <a:lnTo>
                    <a:pt x="7657" y="4645955"/>
                  </a:lnTo>
                  <a:lnTo>
                    <a:pt x="28538" y="4676925"/>
                  </a:lnTo>
                  <a:lnTo>
                    <a:pt x="59509" y="4697807"/>
                  </a:lnTo>
                  <a:lnTo>
                    <a:pt x="97434" y="4705464"/>
                  </a:lnTo>
                  <a:lnTo>
                    <a:pt x="135359" y="4697807"/>
                  </a:lnTo>
                  <a:lnTo>
                    <a:pt x="166330" y="4676925"/>
                  </a:lnTo>
                  <a:lnTo>
                    <a:pt x="187211" y="4645955"/>
                  </a:lnTo>
                  <a:lnTo>
                    <a:pt x="194868" y="4608029"/>
                  </a:lnTo>
                  <a:lnTo>
                    <a:pt x="194868" y="97409"/>
                  </a:lnTo>
                  <a:lnTo>
                    <a:pt x="187211" y="59471"/>
                  </a:lnTo>
                  <a:lnTo>
                    <a:pt x="166330" y="28511"/>
                  </a:lnTo>
                  <a:lnTo>
                    <a:pt x="135359" y="7647"/>
                  </a:lnTo>
                  <a:lnTo>
                    <a:pt x="97434" y="0"/>
                  </a:lnTo>
                  <a:close/>
                </a:path>
              </a:pathLst>
            </a:custGeom>
            <a:solidFill>
              <a:srgbClr val="FFFFFF">
                <a:alpha val="4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7337" y="1624965"/>
              <a:ext cx="542290" cy="729615"/>
            </a:xfrm>
            <a:custGeom>
              <a:avLst/>
              <a:gdLst/>
              <a:ahLst/>
              <a:cxnLst/>
              <a:rect l="l" t="t" r="r" b="b"/>
              <a:pathLst>
                <a:path w="542290" h="729614">
                  <a:moveTo>
                    <a:pt x="541782" y="0"/>
                  </a:moveTo>
                  <a:lnTo>
                    <a:pt x="0" y="0"/>
                  </a:lnTo>
                  <a:lnTo>
                    <a:pt x="99187" y="133476"/>
                  </a:lnTo>
                  <a:lnTo>
                    <a:pt x="413258" y="133476"/>
                  </a:lnTo>
                  <a:lnTo>
                    <a:pt x="413258" y="556387"/>
                  </a:lnTo>
                  <a:lnTo>
                    <a:pt x="541782" y="729488"/>
                  </a:lnTo>
                  <a:lnTo>
                    <a:pt x="541782" y="0"/>
                  </a:lnTo>
                  <a:close/>
                </a:path>
              </a:pathLst>
            </a:custGeom>
            <a:solidFill>
              <a:srgbClr val="FFFFFF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3276663"/>
              <a:ext cx="2881883" cy="3118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0299" y="1595050"/>
            <a:ext cx="8126730" cy="447484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866140" indent="-457834">
              <a:lnSpc>
                <a:spcPct val="100000"/>
              </a:lnSpc>
              <a:spcBef>
                <a:spcPts val="1045"/>
              </a:spcBef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Box</a:t>
            </a:r>
            <a:r>
              <a:rPr sz="3200" b="1" spc="-3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Model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408940" indent="-371475">
              <a:lnSpc>
                <a:spcPct val="100000"/>
              </a:lnSpc>
              <a:spcBef>
                <a:spcPts val="1200"/>
              </a:spcBef>
              <a:buSzPct val="106250"/>
              <a:buChar char=""/>
              <a:tabLst>
                <a:tab pos="408940" algn="l"/>
                <a:tab pos="409575" algn="l"/>
                <a:tab pos="866140" algn="l"/>
              </a:tabLst>
            </a:pPr>
            <a:r>
              <a:rPr sz="3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sz="32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Height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866140" lvl="1" indent="-457834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Padding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Border</a:t>
            </a:r>
            <a:r>
              <a:rPr sz="32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Margin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866140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Box-sizing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866140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reset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9F00"/>
                </a:solidFill>
                <a:latin typeface="Calibri"/>
                <a:cs typeface="Calibri"/>
              </a:rPr>
              <a:t>Box-sizing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866140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Positioning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endParaRPr sz="3200">
              <a:latin typeface="Calibri"/>
              <a:cs typeface="Calibri"/>
            </a:endParaRPr>
          </a:p>
          <a:p>
            <a:pPr marL="866140" lvl="1" indent="-457834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Wingdings"/>
              <a:buChar char=""/>
              <a:tabLst>
                <a:tab pos="866140" algn="l"/>
                <a:tab pos="866775" algn="l"/>
              </a:tabLst>
            </a:pP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Z-Index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5496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Block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Elements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–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365709" y="2381757"/>
            <a:ext cx="7395209" cy="3028315"/>
            <a:chOff x="365709" y="2381757"/>
            <a:chExt cx="7395209" cy="3028315"/>
          </a:xfrm>
        </p:grpSpPr>
        <p:sp>
          <p:nvSpPr>
            <p:cNvPr id="7" name="object 7"/>
            <p:cNvSpPr/>
            <p:nvPr/>
          </p:nvSpPr>
          <p:spPr>
            <a:xfrm>
              <a:off x="372059" y="2388107"/>
              <a:ext cx="7382509" cy="3015615"/>
            </a:xfrm>
            <a:custGeom>
              <a:avLst/>
              <a:gdLst/>
              <a:ahLst/>
              <a:cxnLst/>
              <a:rect l="l" t="t" r="r" b="b"/>
              <a:pathLst>
                <a:path w="7382509" h="3015615">
                  <a:moveTo>
                    <a:pt x="7382383" y="0"/>
                  </a:moveTo>
                  <a:lnTo>
                    <a:pt x="0" y="0"/>
                  </a:lnTo>
                  <a:lnTo>
                    <a:pt x="0" y="3015488"/>
                  </a:lnTo>
                  <a:lnTo>
                    <a:pt x="7382383" y="3015488"/>
                  </a:lnTo>
                  <a:lnTo>
                    <a:pt x="7382383" y="0"/>
                  </a:lnTo>
                  <a:close/>
                </a:path>
              </a:pathLst>
            </a:custGeom>
            <a:solidFill>
              <a:srgbClr val="C2C6D2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059" y="2388107"/>
              <a:ext cx="7382509" cy="3015615"/>
            </a:xfrm>
            <a:custGeom>
              <a:avLst/>
              <a:gdLst/>
              <a:ahLst/>
              <a:cxnLst/>
              <a:rect l="l" t="t" r="r" b="b"/>
              <a:pathLst>
                <a:path w="7382509" h="3015615">
                  <a:moveTo>
                    <a:pt x="0" y="3015488"/>
                  </a:moveTo>
                  <a:lnTo>
                    <a:pt x="7382383" y="3015488"/>
                  </a:lnTo>
                  <a:lnTo>
                    <a:pt x="7382383" y="0"/>
                  </a:lnTo>
                  <a:lnTo>
                    <a:pt x="0" y="0"/>
                  </a:lnTo>
                  <a:lnTo>
                    <a:pt x="0" y="3015488"/>
                  </a:lnTo>
                  <a:close/>
                </a:path>
              </a:pathLst>
            </a:custGeom>
            <a:ln w="12700">
              <a:solidFill>
                <a:srgbClr val="A2A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63738" y="1994026"/>
            <a:ext cx="3453765" cy="3968115"/>
            <a:chOff x="8063738" y="1994026"/>
            <a:chExt cx="3453765" cy="3968115"/>
          </a:xfrm>
        </p:grpSpPr>
        <p:sp>
          <p:nvSpPr>
            <p:cNvPr id="10" name="object 10"/>
            <p:cNvSpPr/>
            <p:nvPr/>
          </p:nvSpPr>
          <p:spPr>
            <a:xfrm>
              <a:off x="8076438" y="2006726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3397377" y="0"/>
                  </a:moveTo>
                  <a:lnTo>
                    <a:pt x="30987" y="0"/>
                  </a:lnTo>
                  <a:lnTo>
                    <a:pt x="18913" y="2430"/>
                  </a:lnTo>
                  <a:lnTo>
                    <a:pt x="9064" y="9064"/>
                  </a:lnTo>
                  <a:lnTo>
                    <a:pt x="2430" y="18913"/>
                  </a:lnTo>
                  <a:lnTo>
                    <a:pt x="0" y="30987"/>
                  </a:lnTo>
                  <a:lnTo>
                    <a:pt x="0" y="3911307"/>
                  </a:lnTo>
                  <a:lnTo>
                    <a:pt x="2430" y="3923362"/>
                  </a:lnTo>
                  <a:lnTo>
                    <a:pt x="9064" y="3933204"/>
                  </a:lnTo>
                  <a:lnTo>
                    <a:pt x="18913" y="3939838"/>
                  </a:lnTo>
                  <a:lnTo>
                    <a:pt x="30987" y="3942270"/>
                  </a:lnTo>
                  <a:lnTo>
                    <a:pt x="3397377" y="3942270"/>
                  </a:lnTo>
                  <a:lnTo>
                    <a:pt x="3409451" y="3939838"/>
                  </a:lnTo>
                  <a:lnTo>
                    <a:pt x="3419300" y="3933204"/>
                  </a:lnTo>
                  <a:lnTo>
                    <a:pt x="3425934" y="3923362"/>
                  </a:lnTo>
                  <a:lnTo>
                    <a:pt x="3428364" y="3911307"/>
                  </a:lnTo>
                  <a:lnTo>
                    <a:pt x="3428364" y="30987"/>
                  </a:lnTo>
                  <a:lnTo>
                    <a:pt x="3425934" y="18913"/>
                  </a:lnTo>
                  <a:lnTo>
                    <a:pt x="3419300" y="9064"/>
                  </a:lnTo>
                  <a:lnTo>
                    <a:pt x="3409451" y="2430"/>
                  </a:lnTo>
                  <a:lnTo>
                    <a:pt x="3397377" y="0"/>
                  </a:lnTo>
                  <a:close/>
                </a:path>
              </a:pathLst>
            </a:custGeom>
            <a:solidFill>
              <a:srgbClr val="FF9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6438" y="2006726"/>
              <a:ext cx="3428365" cy="3942715"/>
            </a:xfrm>
            <a:custGeom>
              <a:avLst/>
              <a:gdLst/>
              <a:ahLst/>
              <a:cxnLst/>
              <a:rect l="l" t="t" r="r" b="b"/>
              <a:pathLst>
                <a:path w="3428365" h="3942715">
                  <a:moveTo>
                    <a:pt x="0" y="30987"/>
                  </a:moveTo>
                  <a:lnTo>
                    <a:pt x="2430" y="18913"/>
                  </a:lnTo>
                  <a:lnTo>
                    <a:pt x="9064" y="9064"/>
                  </a:lnTo>
                  <a:lnTo>
                    <a:pt x="18913" y="2430"/>
                  </a:lnTo>
                  <a:lnTo>
                    <a:pt x="30987" y="0"/>
                  </a:lnTo>
                  <a:lnTo>
                    <a:pt x="3397377" y="0"/>
                  </a:lnTo>
                  <a:lnTo>
                    <a:pt x="3409451" y="2430"/>
                  </a:lnTo>
                  <a:lnTo>
                    <a:pt x="3419300" y="9064"/>
                  </a:lnTo>
                  <a:lnTo>
                    <a:pt x="3425934" y="18913"/>
                  </a:lnTo>
                  <a:lnTo>
                    <a:pt x="3428364" y="30987"/>
                  </a:lnTo>
                  <a:lnTo>
                    <a:pt x="3428364" y="3911307"/>
                  </a:lnTo>
                  <a:lnTo>
                    <a:pt x="3425934" y="3923362"/>
                  </a:lnTo>
                  <a:lnTo>
                    <a:pt x="3419300" y="3933204"/>
                  </a:lnTo>
                  <a:lnTo>
                    <a:pt x="3409451" y="3939838"/>
                  </a:lnTo>
                  <a:lnTo>
                    <a:pt x="3397377" y="3942270"/>
                  </a:lnTo>
                  <a:lnTo>
                    <a:pt x="30987" y="3942270"/>
                  </a:lnTo>
                  <a:lnTo>
                    <a:pt x="18913" y="3939838"/>
                  </a:lnTo>
                  <a:lnTo>
                    <a:pt x="9064" y="3933204"/>
                  </a:lnTo>
                  <a:lnTo>
                    <a:pt x="2430" y="3923362"/>
                  </a:lnTo>
                  <a:lnTo>
                    <a:pt x="0" y="3911307"/>
                  </a:lnTo>
                  <a:lnTo>
                    <a:pt x="0" y="30987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0900" y="1351533"/>
            <a:ext cx="10499090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9F00"/>
                </a:solidFill>
                <a:latin typeface="Calibri"/>
                <a:cs typeface="Calibri"/>
              </a:rPr>
              <a:t>display:</a:t>
            </a:r>
            <a:r>
              <a:rPr sz="3200" b="1" spc="-5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Calibri"/>
              <a:cs typeface="Calibri"/>
            </a:endParaRPr>
          </a:p>
          <a:p>
            <a:pPr marL="12700" marR="3985895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FF9F00"/>
                </a:solidFill>
                <a:latin typeface="Consolas"/>
                <a:cs typeface="Consolas"/>
              </a:rPr>
              <a:t>&lt;p 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style="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border:1px </a:t>
            </a:r>
            <a:r>
              <a:rPr sz="3000" b="1" dirty="0">
                <a:solidFill>
                  <a:srgbClr val="224464"/>
                </a:solidFill>
                <a:latin typeface="Consolas"/>
                <a:cs typeface="Consolas"/>
              </a:rPr>
              <a:t>solid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red; </a:t>
            </a:r>
            <a:r>
              <a:rPr sz="3000" b="1" spc="-1639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text-align:center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centered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&lt;/p&gt;</a:t>
            </a:r>
            <a:endParaRPr sz="3000">
              <a:latin typeface="Consolas"/>
              <a:cs typeface="Consolas"/>
            </a:endParaRPr>
          </a:p>
          <a:p>
            <a:pPr marL="12700" marR="4612640">
              <a:lnSpc>
                <a:spcPct val="100000"/>
              </a:lnSpc>
              <a:spcBef>
                <a:spcPts val="590"/>
              </a:spcBef>
            </a:pP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&lt;div style="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border:1px </a:t>
            </a:r>
            <a:r>
              <a:rPr sz="3000" b="1" dirty="0">
                <a:solidFill>
                  <a:srgbClr val="224464"/>
                </a:solidFill>
                <a:latin typeface="Consolas"/>
                <a:cs typeface="Consolas"/>
              </a:rPr>
              <a:t>solid </a:t>
            </a:r>
            <a:r>
              <a:rPr sz="3000" b="1" spc="-163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blue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DIV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&lt;/div&gt;</a:t>
            </a:r>
            <a:endParaRPr sz="3000">
              <a:latin typeface="Consolas"/>
              <a:cs typeface="Consolas"/>
            </a:endParaRPr>
          </a:p>
          <a:p>
            <a:pPr marL="12700" marR="3985260">
              <a:lnSpc>
                <a:spcPct val="100000"/>
              </a:lnSpc>
              <a:spcBef>
                <a:spcPts val="600"/>
              </a:spcBef>
            </a:pPr>
            <a:r>
              <a:rPr sz="3000" b="1" dirty="0">
                <a:solidFill>
                  <a:srgbClr val="FF9F00"/>
                </a:solidFill>
                <a:latin typeface="Consolas"/>
                <a:cs typeface="Consolas"/>
              </a:rPr>
              <a:t>&lt;p</a:t>
            </a:r>
            <a:r>
              <a:rPr sz="3000" b="1" spc="-15" dirty="0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style="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border:1px</a:t>
            </a:r>
            <a:r>
              <a:rPr sz="3000" b="1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solid</a:t>
            </a:r>
            <a:r>
              <a:rPr sz="3000" b="1" spc="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red; </a:t>
            </a:r>
            <a:r>
              <a:rPr sz="3000" b="1" spc="-1635" dirty="0">
                <a:solidFill>
                  <a:srgbClr val="224464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text-align:right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"&gt;</a:t>
            </a:r>
            <a:r>
              <a:rPr sz="3000" b="1" spc="-5" dirty="0">
                <a:solidFill>
                  <a:srgbClr val="224464"/>
                </a:solidFill>
                <a:latin typeface="Consolas"/>
                <a:cs typeface="Consolas"/>
              </a:rPr>
              <a:t>right</a:t>
            </a:r>
            <a:r>
              <a:rPr sz="3000" b="1" spc="-5" dirty="0">
                <a:solidFill>
                  <a:srgbClr val="FF9F00"/>
                </a:solidFill>
                <a:latin typeface="Consolas"/>
                <a:cs typeface="Consolas"/>
              </a:rPr>
              <a:t>&lt;/p&gt;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17027" y="2183409"/>
            <a:ext cx="3156585" cy="3602990"/>
            <a:chOff x="8217027" y="2183409"/>
            <a:chExt cx="3156585" cy="3602990"/>
          </a:xfrm>
        </p:grpSpPr>
        <p:sp>
          <p:nvSpPr>
            <p:cNvPr id="14" name="object 14"/>
            <p:cNvSpPr/>
            <p:nvPr/>
          </p:nvSpPr>
          <p:spPr>
            <a:xfrm>
              <a:off x="8241665" y="2857626"/>
              <a:ext cx="3112770" cy="1337310"/>
            </a:xfrm>
            <a:custGeom>
              <a:avLst/>
              <a:gdLst/>
              <a:ahLst/>
              <a:cxnLst/>
              <a:rect l="l" t="t" r="r" b="b"/>
              <a:pathLst>
                <a:path w="3112770" h="1337310">
                  <a:moveTo>
                    <a:pt x="3106928" y="0"/>
                  </a:moveTo>
                  <a:lnTo>
                    <a:pt x="5333" y="0"/>
                  </a:lnTo>
                  <a:lnTo>
                    <a:pt x="0" y="5461"/>
                  </a:lnTo>
                  <a:lnTo>
                    <a:pt x="0" y="12064"/>
                  </a:lnTo>
                  <a:lnTo>
                    <a:pt x="0" y="1331341"/>
                  </a:lnTo>
                  <a:lnTo>
                    <a:pt x="5333" y="1336802"/>
                  </a:lnTo>
                  <a:lnTo>
                    <a:pt x="3106928" y="1336802"/>
                  </a:lnTo>
                  <a:lnTo>
                    <a:pt x="3112388" y="1331341"/>
                  </a:lnTo>
                  <a:lnTo>
                    <a:pt x="3112388" y="5461"/>
                  </a:lnTo>
                  <a:lnTo>
                    <a:pt x="3106928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41665" y="2857626"/>
              <a:ext cx="3112770" cy="1337310"/>
            </a:xfrm>
            <a:custGeom>
              <a:avLst/>
              <a:gdLst/>
              <a:ahLst/>
              <a:cxnLst/>
              <a:rect l="l" t="t" r="r" b="b"/>
              <a:pathLst>
                <a:path w="3112770" h="1337310">
                  <a:moveTo>
                    <a:pt x="0" y="12064"/>
                  </a:moveTo>
                  <a:lnTo>
                    <a:pt x="0" y="5461"/>
                  </a:lnTo>
                  <a:lnTo>
                    <a:pt x="5333" y="0"/>
                  </a:lnTo>
                  <a:lnTo>
                    <a:pt x="12064" y="0"/>
                  </a:lnTo>
                  <a:lnTo>
                    <a:pt x="3100324" y="0"/>
                  </a:lnTo>
                  <a:lnTo>
                    <a:pt x="3106928" y="0"/>
                  </a:lnTo>
                  <a:lnTo>
                    <a:pt x="3112388" y="5461"/>
                  </a:lnTo>
                  <a:lnTo>
                    <a:pt x="3112388" y="12064"/>
                  </a:lnTo>
                  <a:lnTo>
                    <a:pt x="3112388" y="1324737"/>
                  </a:lnTo>
                  <a:lnTo>
                    <a:pt x="3112388" y="1331341"/>
                  </a:lnTo>
                  <a:lnTo>
                    <a:pt x="3106928" y="1336802"/>
                  </a:lnTo>
                  <a:lnTo>
                    <a:pt x="3100324" y="1336802"/>
                  </a:lnTo>
                  <a:lnTo>
                    <a:pt x="12064" y="1336802"/>
                  </a:lnTo>
                  <a:lnTo>
                    <a:pt x="5333" y="1336802"/>
                  </a:lnTo>
                  <a:lnTo>
                    <a:pt x="0" y="1331341"/>
                  </a:lnTo>
                  <a:lnTo>
                    <a:pt x="0" y="1324737"/>
                  </a:lnTo>
                  <a:lnTo>
                    <a:pt x="0" y="12064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3491" y="300484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73491" y="300484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73491" y="328157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73491" y="328157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3491" y="3565677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73491" y="3565677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73491" y="5283606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73491" y="5283606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73491" y="55687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73491" y="5568708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73491" y="219610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73491" y="2196109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73364" y="248414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73364" y="248414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69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41665" y="4370197"/>
              <a:ext cx="3112770" cy="768350"/>
            </a:xfrm>
            <a:custGeom>
              <a:avLst/>
              <a:gdLst/>
              <a:ahLst/>
              <a:cxnLst/>
              <a:rect l="l" t="t" r="r" b="b"/>
              <a:pathLst>
                <a:path w="3112770" h="768350">
                  <a:moveTo>
                    <a:pt x="3109213" y="0"/>
                  </a:moveTo>
                  <a:lnTo>
                    <a:pt x="3048" y="0"/>
                  </a:lnTo>
                  <a:lnTo>
                    <a:pt x="0" y="3175"/>
                  </a:lnTo>
                  <a:lnTo>
                    <a:pt x="0" y="6984"/>
                  </a:lnTo>
                  <a:lnTo>
                    <a:pt x="0" y="764794"/>
                  </a:lnTo>
                  <a:lnTo>
                    <a:pt x="3048" y="767969"/>
                  </a:lnTo>
                  <a:lnTo>
                    <a:pt x="3109213" y="767969"/>
                  </a:lnTo>
                  <a:lnTo>
                    <a:pt x="3112388" y="764794"/>
                  </a:lnTo>
                  <a:lnTo>
                    <a:pt x="3112388" y="3175"/>
                  </a:lnTo>
                  <a:lnTo>
                    <a:pt x="3109213" y="0"/>
                  </a:lnTo>
                  <a:close/>
                </a:path>
              </a:pathLst>
            </a:custGeom>
            <a:solidFill>
              <a:srgbClr val="FF9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41665" y="4370197"/>
              <a:ext cx="3112770" cy="768350"/>
            </a:xfrm>
            <a:custGeom>
              <a:avLst/>
              <a:gdLst/>
              <a:ahLst/>
              <a:cxnLst/>
              <a:rect l="l" t="t" r="r" b="b"/>
              <a:pathLst>
                <a:path w="3112770" h="768350">
                  <a:moveTo>
                    <a:pt x="0" y="6984"/>
                  </a:moveTo>
                  <a:lnTo>
                    <a:pt x="0" y="3175"/>
                  </a:lnTo>
                  <a:lnTo>
                    <a:pt x="3048" y="0"/>
                  </a:lnTo>
                  <a:lnTo>
                    <a:pt x="6857" y="0"/>
                  </a:lnTo>
                  <a:lnTo>
                    <a:pt x="3105404" y="0"/>
                  </a:lnTo>
                  <a:lnTo>
                    <a:pt x="3109213" y="0"/>
                  </a:lnTo>
                  <a:lnTo>
                    <a:pt x="3112388" y="3175"/>
                  </a:lnTo>
                  <a:lnTo>
                    <a:pt x="3112388" y="6984"/>
                  </a:lnTo>
                  <a:lnTo>
                    <a:pt x="3112388" y="760983"/>
                  </a:lnTo>
                  <a:lnTo>
                    <a:pt x="3112388" y="764794"/>
                  </a:lnTo>
                  <a:lnTo>
                    <a:pt x="3109213" y="767969"/>
                  </a:lnTo>
                  <a:lnTo>
                    <a:pt x="3105404" y="767969"/>
                  </a:lnTo>
                  <a:lnTo>
                    <a:pt x="6857" y="767969"/>
                  </a:lnTo>
                  <a:lnTo>
                    <a:pt x="3048" y="767969"/>
                  </a:lnTo>
                  <a:lnTo>
                    <a:pt x="0" y="764794"/>
                  </a:lnTo>
                  <a:lnTo>
                    <a:pt x="0" y="760983"/>
                  </a:lnTo>
                  <a:lnTo>
                    <a:pt x="0" y="6984"/>
                  </a:lnTo>
                  <a:close/>
                </a:path>
              </a:pathLst>
            </a:custGeom>
            <a:ln w="38100">
              <a:solidFill>
                <a:srgbClr val="122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73491" y="451741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73491" y="451741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73491" y="479427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491" y="4794275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73491" y="384622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283451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2834512" y="204444"/>
                  </a:lnTo>
                  <a:lnTo>
                    <a:pt x="2834512" y="0"/>
                  </a:lnTo>
                  <a:close/>
                </a:path>
              </a:pathLst>
            </a:custGeom>
            <a:solidFill>
              <a:srgbClr val="1A3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73491" y="3846220"/>
              <a:ext cx="2834640" cy="204470"/>
            </a:xfrm>
            <a:custGeom>
              <a:avLst/>
              <a:gdLst/>
              <a:ahLst/>
              <a:cxnLst/>
              <a:rect l="l" t="t" r="r" b="b"/>
              <a:pathLst>
                <a:path w="2834640" h="204470">
                  <a:moveTo>
                    <a:pt x="0" y="204444"/>
                  </a:moveTo>
                  <a:lnTo>
                    <a:pt x="2834512" y="204444"/>
                  </a:lnTo>
                  <a:lnTo>
                    <a:pt x="2834512" y="0"/>
                  </a:lnTo>
                  <a:lnTo>
                    <a:pt x="0" y="0"/>
                  </a:lnTo>
                  <a:lnTo>
                    <a:pt x="0" y="204444"/>
                  </a:lnTo>
                  <a:close/>
                </a:path>
              </a:pathLst>
            </a:custGeom>
            <a:ln w="25400">
              <a:solidFill>
                <a:srgbClr val="BB7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7027" y="2839465"/>
              <a:ext cx="3147186" cy="138518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224464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4323</Words>
  <Application>Microsoft Office PowerPoint</Application>
  <PresentationFormat>Widescreen</PresentationFormat>
  <Paragraphs>703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Calibri</vt:lpstr>
      <vt:lpstr>Consolas</vt:lpstr>
      <vt:lpstr>Times New Roman</vt:lpstr>
      <vt:lpstr>Wingdings</vt:lpstr>
      <vt:lpstr>Office Theme</vt:lpstr>
      <vt:lpstr>CSS Box Model and Position</vt:lpstr>
      <vt:lpstr>sli.do</vt:lpstr>
      <vt:lpstr>Table of Contents</vt:lpstr>
      <vt:lpstr>What is Box Model?</vt:lpstr>
      <vt:lpstr>CSS Basic Box Model</vt:lpstr>
      <vt:lpstr>Box Model – CSS Properties</vt:lpstr>
      <vt:lpstr>Display</vt:lpstr>
      <vt:lpstr>Display - block</vt:lpstr>
      <vt:lpstr>Block Elements – Example</vt:lpstr>
      <vt:lpstr>Display - inline</vt:lpstr>
      <vt:lpstr>Inline Elements – Example</vt:lpstr>
      <vt:lpstr>Display – inline-block</vt:lpstr>
      <vt:lpstr>Inline-Block Elements – Example</vt:lpstr>
      <vt:lpstr>Width</vt:lpstr>
      <vt:lpstr>Width</vt:lpstr>
      <vt:lpstr>Min-width</vt:lpstr>
      <vt:lpstr>Max-width</vt:lpstr>
      <vt:lpstr>Width – Example</vt:lpstr>
      <vt:lpstr>Height</vt:lpstr>
      <vt:lpstr>Height</vt:lpstr>
      <vt:lpstr>Min-height</vt:lpstr>
      <vt:lpstr>Max-height</vt:lpstr>
      <vt:lpstr>Margins and Paddings</vt:lpstr>
      <vt:lpstr>Margins and Paddings</vt:lpstr>
      <vt:lpstr>Margin</vt:lpstr>
      <vt:lpstr>Margin</vt:lpstr>
      <vt:lpstr>Padding</vt:lpstr>
      <vt:lpstr>Padding</vt:lpstr>
      <vt:lpstr>Shorthand Margin / Padding</vt:lpstr>
      <vt:lpstr>Border</vt:lpstr>
      <vt:lpstr>Border</vt:lpstr>
      <vt:lpstr>Border Properties</vt:lpstr>
      <vt:lpstr>CSS Borders</vt:lpstr>
      <vt:lpstr>The CSS Box Model</vt:lpstr>
      <vt:lpstr>Block and Inline Boxes</vt:lpstr>
      <vt:lpstr>Outer Display Type - Block</vt:lpstr>
      <vt:lpstr>Outer Display Type - Inline</vt:lpstr>
      <vt:lpstr>What is the CSS Box Model?</vt:lpstr>
      <vt:lpstr>Parts of a Box</vt:lpstr>
      <vt:lpstr>Parts of a Box</vt:lpstr>
      <vt:lpstr>What is the CSS Box Model?</vt:lpstr>
      <vt:lpstr>The Standard CSS Box Model</vt:lpstr>
      <vt:lpstr>The Standard CSS Box Model</vt:lpstr>
      <vt:lpstr>The Alternative CSS Box Model</vt:lpstr>
      <vt:lpstr>The Alternative CSS Box Model</vt:lpstr>
      <vt:lpstr>The Alternative CSS Box Model</vt:lpstr>
      <vt:lpstr>Universal Box Sizing with Inheritance</vt:lpstr>
      <vt:lpstr>Box-sizing</vt:lpstr>
      <vt:lpstr>Box-sizing</vt:lpstr>
      <vt:lpstr>Box-sizing</vt:lpstr>
      <vt:lpstr>Content-box vs Border-box</vt:lpstr>
      <vt:lpstr>Universal Box-sizing</vt:lpstr>
      <vt:lpstr>PowerPoint Presentation</vt:lpstr>
      <vt:lpstr>Styling Text</vt:lpstr>
      <vt:lpstr>Styling Text</vt:lpstr>
      <vt:lpstr>Font Families</vt:lpstr>
      <vt:lpstr>Font</vt:lpstr>
      <vt:lpstr>Generic Font Families</vt:lpstr>
      <vt:lpstr>CSS Units - EM &amp; REM</vt:lpstr>
      <vt:lpstr>CSS Units - EM &amp; REM</vt:lpstr>
      <vt:lpstr>Web Fonts</vt:lpstr>
      <vt:lpstr>Web Fonts</vt:lpstr>
      <vt:lpstr>Web Fonts - WOFF</vt:lpstr>
      <vt:lpstr>Font Awesome</vt:lpstr>
      <vt:lpstr>Font Awesome Icons – Exercise</vt:lpstr>
      <vt:lpstr>Position</vt:lpstr>
      <vt:lpstr>Position</vt:lpstr>
      <vt:lpstr>Position Static</vt:lpstr>
      <vt:lpstr>Position Relative</vt:lpstr>
      <vt:lpstr>Position Absolute</vt:lpstr>
      <vt:lpstr>Position Absolute</vt:lpstr>
      <vt:lpstr>Position Fixed</vt:lpstr>
      <vt:lpstr>Position Fixed</vt:lpstr>
      <vt:lpstr>Position Sticky</vt:lpstr>
      <vt:lpstr>Z-index</vt:lpstr>
      <vt:lpstr>Z-index</vt:lpstr>
      <vt:lpstr>Z-index</vt:lpstr>
      <vt:lpstr>Z-index</vt:lpstr>
      <vt:lpstr>Resources – Box Model</vt:lpstr>
      <vt:lpstr>Resources – 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and CSS</dc:title>
  <dc:subject>Software Development</dc:subject>
  <dc:creator>Software University</dc:creator>
  <cp:keywords>JS Fundamentals; Software University; SoftUni; programming; coding; software development; education; training; course</cp:keywords>
  <cp:lastModifiedBy>Stoyan Naidenov</cp:lastModifiedBy>
  <cp:revision>2</cp:revision>
  <cp:lastPrinted>2024-09-17T12:58:00Z</cp:lastPrinted>
  <dcterms:created xsi:type="dcterms:W3CDTF">2024-09-17T12:44:56Z</dcterms:created>
  <dcterms:modified xsi:type="dcterms:W3CDTF">2024-09-17T13:03:48Z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Microsoft® PowerPoint® за Microsoft 365</vt:lpwstr>
  </property>
  <property fmtid="{D5CDD505-2E9C-101B-9397-08002B2CF9AE}" pid="4" name="LastSaved">
    <vt:filetime>2024-09-17T00:00:00Z</vt:filetime>
  </property>
</Properties>
</file>