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6794135" y="4040039"/>
            <a:ext cx="634365" cy="635000"/>
          </a:xfrm>
          <a:custGeom>
            <a:avLst/>
            <a:gdLst/>
            <a:ahLst/>
            <a:cxnLst/>
            <a:rect l="l" t="t" r="r" b="b"/>
            <a:pathLst>
              <a:path w="634365" h="635000">
                <a:moveTo>
                  <a:pt x="558561" y="540389"/>
                </a:moveTo>
                <a:lnTo>
                  <a:pt x="539710" y="559264"/>
                </a:lnTo>
                <a:lnTo>
                  <a:pt x="615011" y="634660"/>
                </a:lnTo>
                <a:lnTo>
                  <a:pt x="633862" y="615784"/>
                </a:lnTo>
                <a:lnTo>
                  <a:pt x="558561" y="540389"/>
                </a:lnTo>
                <a:close/>
              </a:path>
              <a:path w="634365" h="635000">
                <a:moveTo>
                  <a:pt x="18851" y="0"/>
                </a:moveTo>
                <a:lnTo>
                  <a:pt x="4703" y="14121"/>
                </a:lnTo>
                <a:lnTo>
                  <a:pt x="0" y="18875"/>
                </a:lnTo>
                <a:lnTo>
                  <a:pt x="520964" y="540389"/>
                </a:lnTo>
                <a:lnTo>
                  <a:pt x="539710" y="524694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6794134" y="4413943"/>
            <a:ext cx="706120" cy="707390"/>
          </a:xfrm>
          <a:custGeom>
            <a:avLst/>
            <a:gdLst/>
            <a:ahLst/>
            <a:cxnLst/>
            <a:rect l="l" t="t" r="r" b="b"/>
            <a:pathLst>
              <a:path w="706120" h="707389">
                <a:moveTo>
                  <a:pt x="520964" y="166485"/>
                </a:moveTo>
                <a:lnTo>
                  <a:pt x="0" y="688105"/>
                </a:lnTo>
                <a:lnTo>
                  <a:pt x="18851" y="706874"/>
                </a:lnTo>
                <a:lnTo>
                  <a:pt x="539710" y="185361"/>
                </a:lnTo>
                <a:lnTo>
                  <a:pt x="520964" y="166485"/>
                </a:lnTo>
                <a:close/>
              </a:path>
              <a:path w="706120" h="707389">
                <a:moveTo>
                  <a:pt x="687240" y="0"/>
                </a:moveTo>
                <a:lnTo>
                  <a:pt x="539710" y="150791"/>
                </a:lnTo>
                <a:lnTo>
                  <a:pt x="558561" y="166485"/>
                </a:lnTo>
                <a:lnTo>
                  <a:pt x="706092" y="18875"/>
                </a:lnTo>
                <a:lnTo>
                  <a:pt x="68724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bg 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bg object 7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5" name="bg object 75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8" name="bg 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6665455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1" name="bg object 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7925" y="253949"/>
            <a:ext cx="1915668" cy="5592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2344" y="2603"/>
            <a:ext cx="9430385" cy="6855459"/>
          </a:xfrm>
          <a:custGeom>
            <a:avLst/>
            <a:gdLst/>
            <a:ahLst/>
            <a:cxnLst/>
            <a:rect l="l" t="t" r="r" b="b"/>
            <a:pathLst>
              <a:path w="9430385" h="6855459">
                <a:moveTo>
                  <a:pt x="25095" y="2918917"/>
                </a:moveTo>
                <a:lnTo>
                  <a:pt x="0" y="2918917"/>
                </a:lnTo>
                <a:lnTo>
                  <a:pt x="0" y="4420781"/>
                </a:lnTo>
                <a:lnTo>
                  <a:pt x="25095" y="4420781"/>
                </a:lnTo>
                <a:lnTo>
                  <a:pt x="25095" y="2918917"/>
                </a:lnTo>
                <a:close/>
              </a:path>
              <a:path w="9430385" h="6855459">
                <a:moveTo>
                  <a:pt x="25095" y="1225321"/>
                </a:moveTo>
                <a:lnTo>
                  <a:pt x="0" y="1225321"/>
                </a:lnTo>
                <a:lnTo>
                  <a:pt x="0" y="2255939"/>
                </a:lnTo>
                <a:lnTo>
                  <a:pt x="25095" y="2255939"/>
                </a:lnTo>
                <a:lnTo>
                  <a:pt x="25095" y="1225321"/>
                </a:lnTo>
                <a:close/>
              </a:path>
              <a:path w="9430385" h="6855459">
                <a:moveTo>
                  <a:pt x="25095" y="160235"/>
                </a:moveTo>
                <a:lnTo>
                  <a:pt x="0" y="160235"/>
                </a:lnTo>
                <a:lnTo>
                  <a:pt x="0" y="562457"/>
                </a:lnTo>
                <a:lnTo>
                  <a:pt x="25095" y="562457"/>
                </a:lnTo>
                <a:lnTo>
                  <a:pt x="25095" y="160235"/>
                </a:lnTo>
                <a:close/>
              </a:path>
              <a:path w="9430385" h="6855459">
                <a:moveTo>
                  <a:pt x="1553362" y="2576398"/>
                </a:moveTo>
                <a:lnTo>
                  <a:pt x="345147" y="2576398"/>
                </a:lnTo>
                <a:lnTo>
                  <a:pt x="345147" y="2601531"/>
                </a:lnTo>
                <a:lnTo>
                  <a:pt x="1553362" y="2601531"/>
                </a:lnTo>
                <a:lnTo>
                  <a:pt x="1553362" y="2576398"/>
                </a:lnTo>
                <a:close/>
              </a:path>
              <a:path w="9430385" h="6855459">
                <a:moveTo>
                  <a:pt x="1867166" y="3333648"/>
                </a:moveTo>
                <a:lnTo>
                  <a:pt x="1862416" y="3328936"/>
                </a:lnTo>
                <a:lnTo>
                  <a:pt x="1848307" y="3314763"/>
                </a:lnTo>
                <a:lnTo>
                  <a:pt x="533450" y="4631271"/>
                </a:lnTo>
                <a:lnTo>
                  <a:pt x="547611" y="4645393"/>
                </a:lnTo>
                <a:lnTo>
                  <a:pt x="552310" y="4650156"/>
                </a:lnTo>
                <a:lnTo>
                  <a:pt x="1867166" y="3333648"/>
                </a:lnTo>
                <a:close/>
              </a:path>
              <a:path w="9430385" h="6855459">
                <a:moveTo>
                  <a:pt x="1867166" y="1844281"/>
                </a:moveTo>
                <a:lnTo>
                  <a:pt x="25095" y="0"/>
                </a:lnTo>
                <a:lnTo>
                  <a:pt x="9423" y="15697"/>
                </a:lnTo>
                <a:lnTo>
                  <a:pt x="1848307" y="1860080"/>
                </a:lnTo>
                <a:lnTo>
                  <a:pt x="1854555" y="1853717"/>
                </a:lnTo>
                <a:lnTo>
                  <a:pt x="1860804" y="1847469"/>
                </a:lnTo>
                <a:lnTo>
                  <a:pt x="1867166" y="1844281"/>
                </a:lnTo>
                <a:close/>
              </a:path>
              <a:path w="9430385" h="6855459">
                <a:moveTo>
                  <a:pt x="2563723" y="2576398"/>
                </a:moveTo>
                <a:lnTo>
                  <a:pt x="1848307" y="1860080"/>
                </a:lnTo>
                <a:lnTo>
                  <a:pt x="1815553" y="1895602"/>
                </a:lnTo>
                <a:lnTo>
                  <a:pt x="1784400" y="1932609"/>
                </a:lnTo>
                <a:lnTo>
                  <a:pt x="1754936" y="1971065"/>
                </a:lnTo>
                <a:lnTo>
                  <a:pt x="1727187" y="2010879"/>
                </a:lnTo>
                <a:lnTo>
                  <a:pt x="1701253" y="2052040"/>
                </a:lnTo>
                <a:lnTo>
                  <a:pt x="1677187" y="2094458"/>
                </a:lnTo>
                <a:lnTo>
                  <a:pt x="1655051" y="2138095"/>
                </a:lnTo>
                <a:lnTo>
                  <a:pt x="1634909" y="2182888"/>
                </a:lnTo>
                <a:lnTo>
                  <a:pt x="1616824" y="2228786"/>
                </a:lnTo>
                <a:lnTo>
                  <a:pt x="1600860" y="2275738"/>
                </a:lnTo>
                <a:lnTo>
                  <a:pt x="1587093" y="2323681"/>
                </a:lnTo>
                <a:lnTo>
                  <a:pt x="1575587" y="2372576"/>
                </a:lnTo>
                <a:lnTo>
                  <a:pt x="1566392" y="2422334"/>
                </a:lnTo>
                <a:lnTo>
                  <a:pt x="1559572" y="2472931"/>
                </a:lnTo>
                <a:lnTo>
                  <a:pt x="1555203" y="2524302"/>
                </a:lnTo>
                <a:lnTo>
                  <a:pt x="1553362" y="2576398"/>
                </a:lnTo>
                <a:lnTo>
                  <a:pt x="2563723" y="2576398"/>
                </a:lnTo>
                <a:close/>
              </a:path>
              <a:path w="9430385" h="6855459">
                <a:moveTo>
                  <a:pt x="2579509" y="1545882"/>
                </a:moveTo>
                <a:lnTo>
                  <a:pt x="2528024" y="1547736"/>
                </a:lnTo>
                <a:lnTo>
                  <a:pt x="2477185" y="1552117"/>
                </a:lnTo>
                <a:lnTo>
                  <a:pt x="2427059" y="1558950"/>
                </a:lnTo>
                <a:lnTo>
                  <a:pt x="2377706" y="1568183"/>
                </a:lnTo>
                <a:lnTo>
                  <a:pt x="2329180" y="1579765"/>
                </a:lnTo>
                <a:lnTo>
                  <a:pt x="2281542" y="1593621"/>
                </a:lnTo>
                <a:lnTo>
                  <a:pt x="2234857" y="1609686"/>
                </a:lnTo>
                <a:lnTo>
                  <a:pt x="2189175" y="1627924"/>
                </a:lnTo>
                <a:lnTo>
                  <a:pt x="2144560" y="1648256"/>
                </a:lnTo>
                <a:lnTo>
                  <a:pt x="2101075" y="1670621"/>
                </a:lnTo>
                <a:lnTo>
                  <a:pt x="2058784" y="1694967"/>
                </a:lnTo>
                <a:lnTo>
                  <a:pt x="2017725" y="1721231"/>
                </a:lnTo>
                <a:lnTo>
                  <a:pt x="1977974" y="1749361"/>
                </a:lnTo>
                <a:lnTo>
                  <a:pt x="1939594" y="1779282"/>
                </a:lnTo>
                <a:lnTo>
                  <a:pt x="1902637" y="1810943"/>
                </a:lnTo>
                <a:lnTo>
                  <a:pt x="1867166" y="1844281"/>
                </a:lnTo>
                <a:lnTo>
                  <a:pt x="2579509" y="2557526"/>
                </a:lnTo>
                <a:lnTo>
                  <a:pt x="2579509" y="1545882"/>
                </a:lnTo>
                <a:close/>
              </a:path>
              <a:path w="9430385" h="6855459">
                <a:moveTo>
                  <a:pt x="2604605" y="3628974"/>
                </a:moveTo>
                <a:lnTo>
                  <a:pt x="2579509" y="3628974"/>
                </a:lnTo>
                <a:lnTo>
                  <a:pt x="2579509" y="6236817"/>
                </a:lnTo>
                <a:lnTo>
                  <a:pt x="2604605" y="6236817"/>
                </a:lnTo>
                <a:lnTo>
                  <a:pt x="2604605" y="3628974"/>
                </a:lnTo>
                <a:close/>
              </a:path>
              <a:path w="9430385" h="6855459">
                <a:moveTo>
                  <a:pt x="2604605" y="50266"/>
                </a:moveTo>
                <a:lnTo>
                  <a:pt x="2579509" y="50266"/>
                </a:lnTo>
                <a:lnTo>
                  <a:pt x="2579509" y="1545882"/>
                </a:lnTo>
                <a:lnTo>
                  <a:pt x="2604605" y="1545882"/>
                </a:lnTo>
                <a:lnTo>
                  <a:pt x="2604605" y="50266"/>
                </a:lnTo>
                <a:close/>
              </a:path>
              <a:path w="9430385" h="6855459">
                <a:moveTo>
                  <a:pt x="3320021" y="1844281"/>
                </a:moveTo>
                <a:lnTo>
                  <a:pt x="3284537" y="1810943"/>
                </a:lnTo>
                <a:lnTo>
                  <a:pt x="3247580" y="1779282"/>
                </a:lnTo>
                <a:lnTo>
                  <a:pt x="3209188" y="1749361"/>
                </a:lnTo>
                <a:lnTo>
                  <a:pt x="3169412" y="1721231"/>
                </a:lnTo>
                <a:lnTo>
                  <a:pt x="3128302" y="1694967"/>
                </a:lnTo>
                <a:lnTo>
                  <a:pt x="3085935" y="1670621"/>
                </a:lnTo>
                <a:lnTo>
                  <a:pt x="3042361" y="1648256"/>
                </a:lnTo>
                <a:lnTo>
                  <a:pt x="2997619" y="1627924"/>
                </a:lnTo>
                <a:lnTo>
                  <a:pt x="2951772" y="1609686"/>
                </a:lnTo>
                <a:lnTo>
                  <a:pt x="2904883" y="1593621"/>
                </a:lnTo>
                <a:lnTo>
                  <a:pt x="2857004" y="1579765"/>
                </a:lnTo>
                <a:lnTo>
                  <a:pt x="2808173" y="1568183"/>
                </a:lnTo>
                <a:lnTo>
                  <a:pt x="2758465" y="1558950"/>
                </a:lnTo>
                <a:lnTo>
                  <a:pt x="2707932" y="1552117"/>
                </a:lnTo>
                <a:lnTo>
                  <a:pt x="2656624" y="1547736"/>
                </a:lnTo>
                <a:lnTo>
                  <a:pt x="2604605" y="1545882"/>
                </a:lnTo>
                <a:lnTo>
                  <a:pt x="2604605" y="2557526"/>
                </a:lnTo>
                <a:lnTo>
                  <a:pt x="3320021" y="1844281"/>
                </a:lnTo>
                <a:close/>
              </a:path>
              <a:path w="9430385" h="6855459">
                <a:moveTo>
                  <a:pt x="3633825" y="2576398"/>
                </a:moveTo>
                <a:lnTo>
                  <a:pt x="3631971" y="2524302"/>
                </a:lnTo>
                <a:lnTo>
                  <a:pt x="3627602" y="2472931"/>
                </a:lnTo>
                <a:lnTo>
                  <a:pt x="3620770" y="2422334"/>
                </a:lnTo>
                <a:lnTo>
                  <a:pt x="3611549" y="2372576"/>
                </a:lnTo>
                <a:lnTo>
                  <a:pt x="3599980" y="2323681"/>
                </a:lnTo>
                <a:lnTo>
                  <a:pt x="3586149" y="2275738"/>
                </a:lnTo>
                <a:lnTo>
                  <a:pt x="3570097" y="2228786"/>
                </a:lnTo>
                <a:lnTo>
                  <a:pt x="3551872" y="2182888"/>
                </a:lnTo>
                <a:lnTo>
                  <a:pt x="3531565" y="2138095"/>
                </a:lnTo>
                <a:lnTo>
                  <a:pt x="3509213" y="2094458"/>
                </a:lnTo>
                <a:lnTo>
                  <a:pt x="3484892" y="2052040"/>
                </a:lnTo>
                <a:lnTo>
                  <a:pt x="3458654" y="2010879"/>
                </a:lnTo>
                <a:lnTo>
                  <a:pt x="3430549" y="1971065"/>
                </a:lnTo>
                <a:lnTo>
                  <a:pt x="3400641" y="1932609"/>
                </a:lnTo>
                <a:lnTo>
                  <a:pt x="3369005" y="1895602"/>
                </a:lnTo>
                <a:lnTo>
                  <a:pt x="3335693" y="1860080"/>
                </a:lnTo>
                <a:lnTo>
                  <a:pt x="2623350" y="2576398"/>
                </a:lnTo>
                <a:lnTo>
                  <a:pt x="3633825" y="2576398"/>
                </a:lnTo>
                <a:close/>
              </a:path>
              <a:path w="9430385" h="6855459">
                <a:moveTo>
                  <a:pt x="3994759" y="1203363"/>
                </a:moveTo>
                <a:lnTo>
                  <a:pt x="3990009" y="1198664"/>
                </a:lnTo>
                <a:lnTo>
                  <a:pt x="3975912" y="1184490"/>
                </a:lnTo>
                <a:lnTo>
                  <a:pt x="3320021" y="1844281"/>
                </a:lnTo>
                <a:lnTo>
                  <a:pt x="3326269" y="1847469"/>
                </a:lnTo>
                <a:lnTo>
                  <a:pt x="3329444" y="1853717"/>
                </a:lnTo>
                <a:lnTo>
                  <a:pt x="3335693" y="1860080"/>
                </a:lnTo>
                <a:lnTo>
                  <a:pt x="3994759" y="1203363"/>
                </a:lnTo>
                <a:close/>
              </a:path>
              <a:path w="9430385" h="6855459">
                <a:moveTo>
                  <a:pt x="4060634" y="5118227"/>
                </a:moveTo>
                <a:lnTo>
                  <a:pt x="4041787" y="5099456"/>
                </a:lnTo>
                <a:lnTo>
                  <a:pt x="2817901" y="6324790"/>
                </a:lnTo>
                <a:lnTo>
                  <a:pt x="2836761" y="6343637"/>
                </a:lnTo>
                <a:lnTo>
                  <a:pt x="4060634" y="5118227"/>
                </a:lnTo>
                <a:close/>
              </a:path>
              <a:path w="9430385" h="6855459">
                <a:moveTo>
                  <a:pt x="4060634" y="4037444"/>
                </a:moveTo>
                <a:lnTo>
                  <a:pt x="3335693" y="3314763"/>
                </a:lnTo>
                <a:lnTo>
                  <a:pt x="3329444" y="3321024"/>
                </a:lnTo>
                <a:lnTo>
                  <a:pt x="3326269" y="3327387"/>
                </a:lnTo>
                <a:lnTo>
                  <a:pt x="3320021" y="3333648"/>
                </a:lnTo>
                <a:lnTo>
                  <a:pt x="4041787" y="4056316"/>
                </a:lnTo>
                <a:lnTo>
                  <a:pt x="4046486" y="4051566"/>
                </a:lnTo>
                <a:lnTo>
                  <a:pt x="4060634" y="4037444"/>
                </a:lnTo>
                <a:close/>
              </a:path>
              <a:path w="9430385" h="6855459">
                <a:moveTo>
                  <a:pt x="5058511" y="138290"/>
                </a:moveTo>
                <a:lnTo>
                  <a:pt x="5039652" y="119405"/>
                </a:lnTo>
                <a:lnTo>
                  <a:pt x="4446562" y="716318"/>
                </a:lnTo>
                <a:lnTo>
                  <a:pt x="4452810" y="719505"/>
                </a:lnTo>
                <a:lnTo>
                  <a:pt x="4455998" y="725754"/>
                </a:lnTo>
                <a:lnTo>
                  <a:pt x="4462246" y="732116"/>
                </a:lnTo>
                <a:lnTo>
                  <a:pt x="5058511" y="138290"/>
                </a:lnTo>
                <a:close/>
              </a:path>
              <a:path w="9430385" h="6855459">
                <a:moveTo>
                  <a:pt x="5516664" y="2576398"/>
                </a:moveTo>
                <a:lnTo>
                  <a:pt x="3633825" y="2576398"/>
                </a:lnTo>
                <a:lnTo>
                  <a:pt x="3633825" y="2601531"/>
                </a:lnTo>
                <a:lnTo>
                  <a:pt x="5516664" y="2601531"/>
                </a:lnTo>
                <a:lnTo>
                  <a:pt x="5516664" y="2576398"/>
                </a:lnTo>
                <a:close/>
              </a:path>
              <a:path w="9430385" h="6855459">
                <a:moveTo>
                  <a:pt x="5620245" y="2343950"/>
                </a:moveTo>
                <a:lnTo>
                  <a:pt x="4462246" y="1184490"/>
                </a:lnTo>
                <a:lnTo>
                  <a:pt x="4455998" y="1190752"/>
                </a:lnTo>
                <a:lnTo>
                  <a:pt x="4452810" y="1197114"/>
                </a:lnTo>
                <a:lnTo>
                  <a:pt x="4446562" y="1203363"/>
                </a:lnTo>
                <a:lnTo>
                  <a:pt x="5604573" y="2362720"/>
                </a:lnTo>
                <a:lnTo>
                  <a:pt x="5610822" y="2356472"/>
                </a:lnTo>
                <a:lnTo>
                  <a:pt x="5613895" y="2350211"/>
                </a:lnTo>
                <a:lnTo>
                  <a:pt x="5620245" y="2343950"/>
                </a:lnTo>
                <a:close/>
              </a:path>
              <a:path w="9430385" h="6855459">
                <a:moveTo>
                  <a:pt x="7088772" y="2576398"/>
                </a:moveTo>
                <a:lnTo>
                  <a:pt x="6178804" y="2576398"/>
                </a:lnTo>
                <a:lnTo>
                  <a:pt x="6178804" y="2601531"/>
                </a:lnTo>
                <a:lnTo>
                  <a:pt x="7088772" y="2601531"/>
                </a:lnTo>
                <a:lnTo>
                  <a:pt x="7088772" y="2576398"/>
                </a:lnTo>
                <a:close/>
              </a:path>
              <a:path w="9430385" h="6855459">
                <a:moveTo>
                  <a:pt x="7506157" y="4568393"/>
                </a:moveTo>
                <a:lnTo>
                  <a:pt x="5331536" y="4568393"/>
                </a:lnTo>
                <a:lnTo>
                  <a:pt x="5331536" y="4593526"/>
                </a:lnTo>
                <a:lnTo>
                  <a:pt x="7506157" y="4593526"/>
                </a:lnTo>
                <a:lnTo>
                  <a:pt x="7506157" y="4568393"/>
                </a:lnTo>
                <a:close/>
              </a:path>
              <a:path w="9430385" h="6855459">
                <a:moveTo>
                  <a:pt x="7609738" y="4335945"/>
                </a:moveTo>
                <a:lnTo>
                  <a:pt x="6090907" y="2812021"/>
                </a:lnTo>
                <a:lnTo>
                  <a:pt x="6081522" y="2821495"/>
                </a:lnTo>
                <a:lnTo>
                  <a:pt x="6072048" y="2830893"/>
                </a:lnTo>
                <a:lnTo>
                  <a:pt x="7594066" y="4354715"/>
                </a:lnTo>
                <a:lnTo>
                  <a:pt x="7600315" y="4348467"/>
                </a:lnTo>
                <a:lnTo>
                  <a:pt x="7603490" y="4342206"/>
                </a:lnTo>
                <a:lnTo>
                  <a:pt x="7609738" y="4335945"/>
                </a:lnTo>
                <a:close/>
              </a:path>
              <a:path w="9430385" h="6855459">
                <a:moveTo>
                  <a:pt x="7851318" y="4910912"/>
                </a:moveTo>
                <a:lnTo>
                  <a:pt x="7826210" y="4910912"/>
                </a:lnTo>
                <a:lnTo>
                  <a:pt x="7826210" y="6855396"/>
                </a:lnTo>
                <a:lnTo>
                  <a:pt x="7851318" y="6855396"/>
                </a:lnTo>
                <a:lnTo>
                  <a:pt x="7851318" y="4910912"/>
                </a:lnTo>
                <a:close/>
              </a:path>
              <a:path w="9430385" h="6855459">
                <a:moveTo>
                  <a:pt x="7851318" y="3339896"/>
                </a:moveTo>
                <a:lnTo>
                  <a:pt x="7826210" y="3339896"/>
                </a:lnTo>
                <a:lnTo>
                  <a:pt x="7826210" y="4247934"/>
                </a:lnTo>
                <a:lnTo>
                  <a:pt x="7829397" y="4244759"/>
                </a:lnTo>
                <a:lnTo>
                  <a:pt x="7845069" y="4244759"/>
                </a:lnTo>
                <a:lnTo>
                  <a:pt x="7851318" y="4247934"/>
                </a:lnTo>
                <a:lnTo>
                  <a:pt x="7851318" y="4244759"/>
                </a:lnTo>
                <a:lnTo>
                  <a:pt x="7851318" y="3339896"/>
                </a:lnTo>
                <a:close/>
              </a:path>
              <a:path w="9430385" h="6855459">
                <a:moveTo>
                  <a:pt x="7851318" y="50266"/>
                </a:moveTo>
                <a:lnTo>
                  <a:pt x="7826210" y="50266"/>
                </a:lnTo>
                <a:lnTo>
                  <a:pt x="7826210" y="1838032"/>
                </a:lnTo>
                <a:lnTo>
                  <a:pt x="7851318" y="1838032"/>
                </a:lnTo>
                <a:lnTo>
                  <a:pt x="7851318" y="50266"/>
                </a:lnTo>
                <a:close/>
              </a:path>
              <a:path w="9430385" h="6855459">
                <a:moveTo>
                  <a:pt x="9392183" y="2576398"/>
                </a:moveTo>
                <a:lnTo>
                  <a:pt x="8588756" y="2576398"/>
                </a:lnTo>
                <a:lnTo>
                  <a:pt x="8588756" y="2601531"/>
                </a:lnTo>
                <a:lnTo>
                  <a:pt x="9392183" y="2601531"/>
                </a:lnTo>
                <a:lnTo>
                  <a:pt x="9392183" y="2576398"/>
                </a:lnTo>
                <a:close/>
              </a:path>
              <a:path w="9430385" h="6855459">
                <a:moveTo>
                  <a:pt x="9404680" y="6129985"/>
                </a:moveTo>
                <a:lnTo>
                  <a:pt x="8080400" y="4804016"/>
                </a:lnTo>
                <a:lnTo>
                  <a:pt x="8061655" y="4822888"/>
                </a:lnTo>
                <a:lnTo>
                  <a:pt x="9385821" y="6148844"/>
                </a:lnTo>
                <a:lnTo>
                  <a:pt x="9404680" y="6129985"/>
                </a:lnTo>
                <a:close/>
              </a:path>
              <a:path w="9430385" h="6855459">
                <a:moveTo>
                  <a:pt x="9429775" y="1005382"/>
                </a:moveTo>
                <a:lnTo>
                  <a:pt x="9410929" y="989698"/>
                </a:lnTo>
                <a:lnTo>
                  <a:pt x="8356600" y="2045449"/>
                </a:lnTo>
                <a:lnTo>
                  <a:pt x="8375459" y="2064219"/>
                </a:lnTo>
                <a:lnTo>
                  <a:pt x="9429775" y="1005382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1853" y="1548599"/>
            <a:ext cx="756285" cy="1030605"/>
          </a:xfrm>
          <a:custGeom>
            <a:avLst/>
            <a:gdLst/>
            <a:ahLst/>
            <a:cxnLst/>
            <a:rect l="l" t="t" r="r" b="b"/>
            <a:pathLst>
              <a:path w="756285" h="1030605">
                <a:moveTo>
                  <a:pt x="756183" y="314083"/>
                </a:moveTo>
                <a:lnTo>
                  <a:pt x="749935" y="307721"/>
                </a:lnTo>
                <a:lnTo>
                  <a:pt x="746760" y="301472"/>
                </a:lnTo>
                <a:lnTo>
                  <a:pt x="740511" y="298284"/>
                </a:lnTo>
                <a:lnTo>
                  <a:pt x="25095" y="1011529"/>
                </a:lnTo>
                <a:lnTo>
                  <a:pt x="25095" y="0"/>
                </a:lnTo>
                <a:lnTo>
                  <a:pt x="0" y="0"/>
                </a:lnTo>
                <a:lnTo>
                  <a:pt x="0" y="1011567"/>
                </a:lnTo>
                <a:lnTo>
                  <a:pt x="6324" y="1011567"/>
                </a:lnTo>
                <a:lnTo>
                  <a:pt x="6324" y="1024267"/>
                </a:lnTo>
                <a:lnTo>
                  <a:pt x="18719" y="1024267"/>
                </a:lnTo>
                <a:lnTo>
                  <a:pt x="18719" y="1011567"/>
                </a:lnTo>
                <a:lnTo>
                  <a:pt x="25095" y="1011567"/>
                </a:lnTo>
                <a:lnTo>
                  <a:pt x="25095" y="1030401"/>
                </a:lnTo>
                <a:lnTo>
                  <a:pt x="43840" y="1030401"/>
                </a:lnTo>
                <a:lnTo>
                  <a:pt x="756183" y="314083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44352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603" y="0"/>
                </a:moveTo>
                <a:lnTo>
                  <a:pt x="0" y="12618"/>
                </a:lnTo>
                <a:lnTo>
                  <a:pt x="6248" y="18875"/>
                </a:lnTo>
                <a:lnTo>
                  <a:pt x="12603" y="18875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600662" y="1846882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5">
                <a:moveTo>
                  <a:pt x="18851" y="0"/>
                </a:moveTo>
                <a:lnTo>
                  <a:pt x="12497" y="3181"/>
                </a:lnTo>
                <a:lnTo>
                  <a:pt x="6248" y="9437"/>
                </a:lnTo>
                <a:lnTo>
                  <a:pt x="0" y="15800"/>
                </a:lnTo>
                <a:lnTo>
                  <a:pt x="715412" y="732112"/>
                </a:lnTo>
                <a:lnTo>
                  <a:pt x="731192" y="732112"/>
                </a:lnTo>
                <a:lnTo>
                  <a:pt x="731192" y="713237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331855" y="2560120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18875"/>
                </a:lnTo>
                <a:lnTo>
                  <a:pt x="9319" y="18875"/>
                </a:lnTo>
                <a:lnTo>
                  <a:pt x="12497" y="12618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341175" y="2572739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3177" y="0"/>
                </a:moveTo>
                <a:lnTo>
                  <a:pt x="0" y="6256"/>
                </a:lnTo>
                <a:lnTo>
                  <a:pt x="9425" y="6256"/>
                </a:lnTo>
                <a:lnTo>
                  <a:pt x="3177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305707" y="2604127"/>
            <a:ext cx="2080895" cy="1028065"/>
          </a:xfrm>
          <a:custGeom>
            <a:avLst/>
            <a:gdLst/>
            <a:ahLst/>
            <a:cxnLst/>
            <a:rect l="l" t="t" r="r" b="b"/>
            <a:pathLst>
              <a:path w="2080895" h="1028064">
                <a:moveTo>
                  <a:pt x="1051248" y="15694"/>
                </a:moveTo>
                <a:lnTo>
                  <a:pt x="1051248" y="1027439"/>
                </a:lnTo>
                <a:lnTo>
                  <a:pt x="1103273" y="1025566"/>
                </a:lnTo>
                <a:lnTo>
                  <a:pt x="1154579" y="1021182"/>
                </a:lnTo>
                <a:lnTo>
                  <a:pt x="1205113" y="1014351"/>
                </a:lnTo>
                <a:lnTo>
                  <a:pt x="1254819" y="1005138"/>
                </a:lnTo>
                <a:lnTo>
                  <a:pt x="1303642" y="993608"/>
                </a:lnTo>
                <a:lnTo>
                  <a:pt x="1351527" y="979822"/>
                </a:lnTo>
                <a:lnTo>
                  <a:pt x="1398418" y="963848"/>
                </a:lnTo>
                <a:lnTo>
                  <a:pt x="1444262" y="945747"/>
                </a:lnTo>
                <a:lnTo>
                  <a:pt x="1489001" y="925584"/>
                </a:lnTo>
                <a:lnTo>
                  <a:pt x="1532583" y="903425"/>
                </a:lnTo>
                <a:lnTo>
                  <a:pt x="1574951" y="879332"/>
                </a:lnTo>
                <a:lnTo>
                  <a:pt x="1616050" y="853369"/>
                </a:lnTo>
                <a:lnTo>
                  <a:pt x="1655826" y="825602"/>
                </a:lnTo>
                <a:lnTo>
                  <a:pt x="1694223" y="796094"/>
                </a:lnTo>
                <a:lnTo>
                  <a:pt x="1731186" y="764910"/>
                </a:lnTo>
                <a:lnTo>
                  <a:pt x="1766660" y="732112"/>
                </a:lnTo>
                <a:lnTo>
                  <a:pt x="1051248" y="15694"/>
                </a:lnTo>
                <a:close/>
              </a:path>
              <a:path w="2080895" h="1028064">
                <a:moveTo>
                  <a:pt x="2080468" y="0"/>
                </a:moveTo>
                <a:lnTo>
                  <a:pt x="1069994" y="0"/>
                </a:lnTo>
                <a:lnTo>
                  <a:pt x="1782335" y="713237"/>
                </a:lnTo>
                <a:lnTo>
                  <a:pt x="1815651" y="677719"/>
                </a:lnTo>
                <a:lnTo>
                  <a:pt x="1847290" y="640714"/>
                </a:lnTo>
                <a:lnTo>
                  <a:pt x="1877190" y="602283"/>
                </a:lnTo>
                <a:lnTo>
                  <a:pt x="1905292" y="562485"/>
                </a:lnTo>
                <a:lnTo>
                  <a:pt x="1931535" y="521380"/>
                </a:lnTo>
                <a:lnTo>
                  <a:pt x="1955862" y="479027"/>
                </a:lnTo>
                <a:lnTo>
                  <a:pt x="1978210" y="435486"/>
                </a:lnTo>
                <a:lnTo>
                  <a:pt x="1998521" y="390817"/>
                </a:lnTo>
                <a:lnTo>
                  <a:pt x="2016734" y="345079"/>
                </a:lnTo>
                <a:lnTo>
                  <a:pt x="2032790" y="298332"/>
                </a:lnTo>
                <a:lnTo>
                  <a:pt x="2046629" y="250635"/>
                </a:lnTo>
                <a:lnTo>
                  <a:pt x="2058190" y="202049"/>
                </a:lnTo>
                <a:lnTo>
                  <a:pt x="2067415" y="152633"/>
                </a:lnTo>
                <a:lnTo>
                  <a:pt x="2074243" y="102446"/>
                </a:lnTo>
                <a:lnTo>
                  <a:pt x="2078613" y="51548"/>
                </a:lnTo>
                <a:lnTo>
                  <a:pt x="2080468" y="0"/>
                </a:lnTo>
                <a:close/>
              </a:path>
              <a:path w="2080895" h="1028064">
                <a:moveTo>
                  <a:pt x="1026148" y="15694"/>
                </a:moveTo>
                <a:lnTo>
                  <a:pt x="313807" y="732112"/>
                </a:lnTo>
                <a:lnTo>
                  <a:pt x="349280" y="764910"/>
                </a:lnTo>
                <a:lnTo>
                  <a:pt x="386238" y="796094"/>
                </a:lnTo>
                <a:lnTo>
                  <a:pt x="424621" y="825602"/>
                </a:lnTo>
                <a:lnTo>
                  <a:pt x="464369" y="853369"/>
                </a:lnTo>
                <a:lnTo>
                  <a:pt x="505423" y="879332"/>
                </a:lnTo>
                <a:lnTo>
                  <a:pt x="547722" y="903425"/>
                </a:lnTo>
                <a:lnTo>
                  <a:pt x="591208" y="925584"/>
                </a:lnTo>
                <a:lnTo>
                  <a:pt x="635822" y="945747"/>
                </a:lnTo>
                <a:lnTo>
                  <a:pt x="681502" y="963848"/>
                </a:lnTo>
                <a:lnTo>
                  <a:pt x="728190" y="979822"/>
                </a:lnTo>
                <a:lnTo>
                  <a:pt x="775827" y="993608"/>
                </a:lnTo>
                <a:lnTo>
                  <a:pt x="824352" y="1005138"/>
                </a:lnTo>
                <a:lnTo>
                  <a:pt x="873706" y="1014351"/>
                </a:lnTo>
                <a:lnTo>
                  <a:pt x="923830" y="1021182"/>
                </a:lnTo>
                <a:lnTo>
                  <a:pt x="974664" y="1025566"/>
                </a:lnTo>
                <a:lnTo>
                  <a:pt x="1026148" y="1027439"/>
                </a:lnTo>
                <a:lnTo>
                  <a:pt x="1026148" y="15694"/>
                </a:lnTo>
                <a:close/>
              </a:path>
              <a:path w="2080895" h="1028064">
                <a:moveTo>
                  <a:pt x="1010367" y="0"/>
                </a:moveTo>
                <a:lnTo>
                  <a:pt x="0" y="0"/>
                </a:lnTo>
                <a:lnTo>
                  <a:pt x="1853" y="51548"/>
                </a:lnTo>
                <a:lnTo>
                  <a:pt x="6218" y="102446"/>
                </a:lnTo>
                <a:lnTo>
                  <a:pt x="13031" y="152633"/>
                </a:lnTo>
                <a:lnTo>
                  <a:pt x="22227" y="202049"/>
                </a:lnTo>
                <a:lnTo>
                  <a:pt x="33741" y="250635"/>
                </a:lnTo>
                <a:lnTo>
                  <a:pt x="47509" y="298332"/>
                </a:lnTo>
                <a:lnTo>
                  <a:pt x="63467" y="345079"/>
                </a:lnTo>
                <a:lnTo>
                  <a:pt x="81549" y="390817"/>
                </a:lnTo>
                <a:lnTo>
                  <a:pt x="101692" y="435486"/>
                </a:lnTo>
                <a:lnTo>
                  <a:pt x="123830" y="479027"/>
                </a:lnTo>
                <a:lnTo>
                  <a:pt x="147899" y="521380"/>
                </a:lnTo>
                <a:lnTo>
                  <a:pt x="173835" y="562485"/>
                </a:lnTo>
                <a:lnTo>
                  <a:pt x="201573" y="602283"/>
                </a:lnTo>
                <a:lnTo>
                  <a:pt x="231049" y="640714"/>
                </a:lnTo>
                <a:lnTo>
                  <a:pt x="262198" y="677719"/>
                </a:lnTo>
                <a:lnTo>
                  <a:pt x="294955" y="713237"/>
                </a:lnTo>
                <a:lnTo>
                  <a:pt x="1010367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600651" y="2604134"/>
            <a:ext cx="756920" cy="1028065"/>
          </a:xfrm>
          <a:custGeom>
            <a:avLst/>
            <a:gdLst/>
            <a:ahLst/>
            <a:cxnLst/>
            <a:rect l="l" t="t" r="r" b="b"/>
            <a:pathLst>
              <a:path w="756920" h="1028064">
                <a:moveTo>
                  <a:pt x="731202" y="0"/>
                </a:moveTo>
                <a:lnTo>
                  <a:pt x="715416" y="0"/>
                </a:lnTo>
                <a:lnTo>
                  <a:pt x="0" y="713232"/>
                </a:lnTo>
                <a:lnTo>
                  <a:pt x="14109" y="727405"/>
                </a:lnTo>
                <a:lnTo>
                  <a:pt x="18859" y="732116"/>
                </a:lnTo>
                <a:lnTo>
                  <a:pt x="731202" y="15697"/>
                </a:lnTo>
                <a:lnTo>
                  <a:pt x="731202" y="0"/>
                </a:lnTo>
                <a:close/>
              </a:path>
              <a:path w="756920" h="1028064">
                <a:moveTo>
                  <a:pt x="756297" y="15697"/>
                </a:moveTo>
                <a:lnTo>
                  <a:pt x="743699" y="3175"/>
                </a:lnTo>
                <a:lnTo>
                  <a:pt x="731202" y="15697"/>
                </a:lnTo>
                <a:lnTo>
                  <a:pt x="731202" y="1027442"/>
                </a:lnTo>
                <a:lnTo>
                  <a:pt x="756297" y="1027442"/>
                </a:lnTo>
                <a:lnTo>
                  <a:pt x="756297" y="1569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331855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9319" y="0"/>
                </a:moveTo>
                <a:lnTo>
                  <a:pt x="0" y="0"/>
                </a:lnTo>
                <a:lnTo>
                  <a:pt x="0" y="15694"/>
                </a:lnTo>
                <a:lnTo>
                  <a:pt x="12497" y="3181"/>
                </a:lnTo>
                <a:lnTo>
                  <a:pt x="9319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356955" y="2604127"/>
            <a:ext cx="731520" cy="732155"/>
          </a:xfrm>
          <a:custGeom>
            <a:avLst/>
            <a:gdLst/>
            <a:ahLst/>
            <a:cxnLst/>
            <a:rect l="l" t="t" r="r" b="b"/>
            <a:pathLst>
              <a:path w="731520" h="732154">
                <a:moveTo>
                  <a:pt x="18745" y="0"/>
                </a:moveTo>
                <a:lnTo>
                  <a:pt x="0" y="0"/>
                </a:lnTo>
                <a:lnTo>
                  <a:pt x="0" y="15694"/>
                </a:lnTo>
                <a:lnTo>
                  <a:pt x="715412" y="732112"/>
                </a:lnTo>
                <a:lnTo>
                  <a:pt x="721661" y="725856"/>
                </a:lnTo>
                <a:lnTo>
                  <a:pt x="724838" y="719493"/>
                </a:lnTo>
                <a:lnTo>
                  <a:pt x="731086" y="713237"/>
                </a:lnTo>
                <a:lnTo>
                  <a:pt x="1874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344352" y="260412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12603" y="0"/>
                </a:moveTo>
                <a:lnTo>
                  <a:pt x="6248" y="0"/>
                </a:lnTo>
                <a:lnTo>
                  <a:pt x="0" y="3181"/>
                </a:lnTo>
                <a:lnTo>
                  <a:pt x="12603" y="15694"/>
                </a:lnTo>
                <a:lnTo>
                  <a:pt x="12603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41175" y="2604127"/>
            <a:ext cx="9525" cy="3175"/>
          </a:xfrm>
          <a:custGeom>
            <a:avLst/>
            <a:gdLst/>
            <a:ahLst/>
            <a:cxnLst/>
            <a:rect l="l" t="t" r="r" b="b"/>
            <a:pathLst>
              <a:path w="9525" h="3175">
                <a:moveTo>
                  <a:pt x="9425" y="0"/>
                </a:moveTo>
                <a:lnTo>
                  <a:pt x="0" y="0"/>
                </a:lnTo>
                <a:lnTo>
                  <a:pt x="3177" y="3181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305706" y="2579217"/>
            <a:ext cx="2080895" cy="26034"/>
          </a:xfrm>
          <a:custGeom>
            <a:avLst/>
            <a:gdLst/>
            <a:ahLst/>
            <a:cxnLst/>
            <a:rect l="l" t="t" r="r" b="b"/>
            <a:pathLst>
              <a:path w="2080895" h="26035">
                <a:moveTo>
                  <a:pt x="1016927" y="0"/>
                </a:moveTo>
                <a:lnTo>
                  <a:pt x="0" y="0"/>
                </a:lnTo>
                <a:lnTo>
                  <a:pt x="0" y="12712"/>
                </a:lnTo>
                <a:lnTo>
                  <a:pt x="0" y="25425"/>
                </a:lnTo>
                <a:lnTo>
                  <a:pt x="1016254" y="25425"/>
                </a:lnTo>
                <a:lnTo>
                  <a:pt x="1016254" y="12712"/>
                </a:lnTo>
                <a:lnTo>
                  <a:pt x="1016927" y="12712"/>
                </a:lnTo>
                <a:lnTo>
                  <a:pt x="1016927" y="0"/>
                </a:lnTo>
                <a:close/>
              </a:path>
              <a:path w="2080895" h="26035">
                <a:moveTo>
                  <a:pt x="2080463" y="0"/>
                </a:moveTo>
                <a:lnTo>
                  <a:pt x="1063472" y="0"/>
                </a:lnTo>
                <a:lnTo>
                  <a:pt x="1063472" y="12712"/>
                </a:lnTo>
                <a:lnTo>
                  <a:pt x="1064145" y="12712"/>
                </a:lnTo>
                <a:lnTo>
                  <a:pt x="1064145" y="25425"/>
                </a:lnTo>
                <a:lnTo>
                  <a:pt x="2080463" y="25425"/>
                </a:lnTo>
                <a:lnTo>
                  <a:pt x="2080463" y="12712"/>
                </a:lnTo>
                <a:lnTo>
                  <a:pt x="2080463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12603" y="12618"/>
                </a:moveTo>
                <a:lnTo>
                  <a:pt x="0" y="25131"/>
                </a:lnTo>
                <a:lnTo>
                  <a:pt x="15780" y="25131"/>
                </a:lnTo>
                <a:lnTo>
                  <a:pt x="15780" y="15694"/>
                </a:lnTo>
                <a:lnTo>
                  <a:pt x="12603" y="12618"/>
                </a:lnTo>
                <a:close/>
              </a:path>
              <a:path w="59689" h="25400">
                <a:moveTo>
                  <a:pt x="59626" y="0"/>
                </a:moveTo>
                <a:lnTo>
                  <a:pt x="40880" y="0"/>
                </a:lnTo>
                <a:lnTo>
                  <a:pt x="40880" y="6256"/>
                </a:lnTo>
                <a:lnTo>
                  <a:pt x="47129" y="12618"/>
                </a:lnTo>
                <a:lnTo>
                  <a:pt x="596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15694"/>
                </a:moveTo>
                <a:lnTo>
                  <a:pt x="0" y="25131"/>
                </a:lnTo>
                <a:lnTo>
                  <a:pt x="9319" y="25131"/>
                </a:lnTo>
                <a:lnTo>
                  <a:pt x="0" y="15694"/>
                </a:lnTo>
                <a:close/>
              </a:path>
              <a:path w="25400" h="25400">
                <a:moveTo>
                  <a:pt x="25100" y="0"/>
                </a:moveTo>
                <a:lnTo>
                  <a:pt x="18745" y="0"/>
                </a:lnTo>
                <a:lnTo>
                  <a:pt x="25100" y="6256"/>
                </a:lnTo>
                <a:lnTo>
                  <a:pt x="2510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316074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89" h="25400">
                <a:moveTo>
                  <a:pt x="47129" y="12618"/>
                </a:moveTo>
                <a:lnTo>
                  <a:pt x="40880" y="15694"/>
                </a:lnTo>
                <a:lnTo>
                  <a:pt x="40880" y="25131"/>
                </a:lnTo>
                <a:lnTo>
                  <a:pt x="59626" y="25131"/>
                </a:lnTo>
                <a:lnTo>
                  <a:pt x="47129" y="12618"/>
                </a:lnTo>
                <a:close/>
              </a:path>
              <a:path w="59689" h="25400">
                <a:moveTo>
                  <a:pt x="15780" y="0"/>
                </a:moveTo>
                <a:lnTo>
                  <a:pt x="0" y="0"/>
                </a:lnTo>
                <a:lnTo>
                  <a:pt x="12603" y="12618"/>
                </a:lnTo>
                <a:lnTo>
                  <a:pt x="15780" y="6256"/>
                </a:lnTo>
                <a:lnTo>
                  <a:pt x="1578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328666" y="2579001"/>
            <a:ext cx="34925" cy="25400"/>
          </a:xfrm>
          <a:custGeom>
            <a:avLst/>
            <a:gdLst/>
            <a:ahLst/>
            <a:cxnLst/>
            <a:rect l="l" t="t" r="r" b="b"/>
            <a:pathLst>
              <a:path w="34925" h="25400">
                <a:moveTo>
                  <a:pt x="3187" y="6261"/>
                </a:moveTo>
                <a:lnTo>
                  <a:pt x="0" y="12623"/>
                </a:lnTo>
                <a:lnTo>
                  <a:pt x="3187" y="15697"/>
                </a:lnTo>
                <a:lnTo>
                  <a:pt x="3187" y="6261"/>
                </a:lnTo>
                <a:close/>
              </a:path>
              <a:path w="34925" h="25400">
                <a:moveTo>
                  <a:pt x="12496" y="0"/>
                </a:moveTo>
                <a:lnTo>
                  <a:pt x="3187" y="0"/>
                </a:lnTo>
                <a:lnTo>
                  <a:pt x="3187" y="6261"/>
                </a:lnTo>
                <a:lnTo>
                  <a:pt x="12496" y="0"/>
                </a:lnTo>
                <a:close/>
              </a:path>
              <a:path w="34925" h="25400">
                <a:moveTo>
                  <a:pt x="28282" y="15697"/>
                </a:moveTo>
                <a:lnTo>
                  <a:pt x="21932" y="25133"/>
                </a:lnTo>
                <a:lnTo>
                  <a:pt x="28282" y="25133"/>
                </a:lnTo>
                <a:lnTo>
                  <a:pt x="28282" y="15697"/>
                </a:lnTo>
                <a:close/>
              </a:path>
              <a:path w="34925" h="25400">
                <a:moveTo>
                  <a:pt x="34531" y="12623"/>
                </a:moveTo>
                <a:lnTo>
                  <a:pt x="28282" y="6261"/>
                </a:lnTo>
                <a:lnTo>
                  <a:pt x="28282" y="15697"/>
                </a:lnTo>
                <a:lnTo>
                  <a:pt x="34531" y="12623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331855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45" y="0"/>
                </a:moveTo>
                <a:lnTo>
                  <a:pt x="9319" y="0"/>
                </a:lnTo>
                <a:lnTo>
                  <a:pt x="0" y="6256"/>
                </a:lnTo>
                <a:lnTo>
                  <a:pt x="0" y="15694"/>
                </a:lnTo>
                <a:lnTo>
                  <a:pt x="9319" y="25131"/>
                </a:lnTo>
                <a:lnTo>
                  <a:pt x="18745" y="25131"/>
                </a:lnTo>
                <a:lnTo>
                  <a:pt x="25100" y="15694"/>
                </a:lnTo>
                <a:lnTo>
                  <a:pt x="25100" y="6256"/>
                </a:lnTo>
                <a:lnTo>
                  <a:pt x="18745" y="0"/>
                </a:lnTo>
                <a:close/>
              </a:path>
            </a:pathLst>
          </a:custGeom>
          <a:solidFill>
            <a:srgbClr val="B6C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374759" y="1617514"/>
            <a:ext cx="1942464" cy="1945005"/>
          </a:xfrm>
          <a:custGeom>
            <a:avLst/>
            <a:gdLst/>
            <a:ahLst/>
            <a:cxnLst/>
            <a:rect l="l" t="t" r="r" b="b"/>
            <a:pathLst>
              <a:path w="1942464" h="1945004">
                <a:moveTo>
                  <a:pt x="969593" y="0"/>
                </a:moveTo>
                <a:lnTo>
                  <a:pt x="921102" y="1193"/>
                </a:lnTo>
                <a:lnTo>
                  <a:pt x="873238" y="4738"/>
                </a:lnTo>
                <a:lnTo>
                  <a:pt x="826055" y="10576"/>
                </a:lnTo>
                <a:lnTo>
                  <a:pt x="779608" y="18653"/>
                </a:lnTo>
                <a:lnTo>
                  <a:pt x="733952" y="28912"/>
                </a:lnTo>
                <a:lnTo>
                  <a:pt x="689142" y="41296"/>
                </a:lnTo>
                <a:lnTo>
                  <a:pt x="645234" y="55750"/>
                </a:lnTo>
                <a:lnTo>
                  <a:pt x="602281" y="72218"/>
                </a:lnTo>
                <a:lnTo>
                  <a:pt x="560340" y="90643"/>
                </a:lnTo>
                <a:lnTo>
                  <a:pt x="519465" y="110969"/>
                </a:lnTo>
                <a:lnTo>
                  <a:pt x="479710" y="133141"/>
                </a:lnTo>
                <a:lnTo>
                  <a:pt x="441132" y="157101"/>
                </a:lnTo>
                <a:lnTo>
                  <a:pt x="403785" y="182795"/>
                </a:lnTo>
                <a:lnTo>
                  <a:pt x="367723" y="210165"/>
                </a:lnTo>
                <a:lnTo>
                  <a:pt x="333003" y="239155"/>
                </a:lnTo>
                <a:lnTo>
                  <a:pt x="299678" y="269710"/>
                </a:lnTo>
                <a:lnTo>
                  <a:pt x="267804" y="301774"/>
                </a:lnTo>
                <a:lnTo>
                  <a:pt x="237436" y="335289"/>
                </a:lnTo>
                <a:lnTo>
                  <a:pt x="208629" y="370200"/>
                </a:lnTo>
                <a:lnTo>
                  <a:pt x="181438" y="406452"/>
                </a:lnTo>
                <a:lnTo>
                  <a:pt x="155917" y="443987"/>
                </a:lnTo>
                <a:lnTo>
                  <a:pt x="132122" y="482749"/>
                </a:lnTo>
                <a:lnTo>
                  <a:pt x="110108" y="522683"/>
                </a:lnTo>
                <a:lnTo>
                  <a:pt x="89930" y="563732"/>
                </a:lnTo>
                <a:lnTo>
                  <a:pt x="71642" y="605841"/>
                </a:lnTo>
                <a:lnTo>
                  <a:pt x="55300" y="648952"/>
                </a:lnTo>
                <a:lnTo>
                  <a:pt x="40958" y="693010"/>
                </a:lnTo>
                <a:lnTo>
                  <a:pt x="28672" y="737959"/>
                </a:lnTo>
                <a:lnTo>
                  <a:pt x="18496" y="783743"/>
                </a:lnTo>
                <a:lnTo>
                  <a:pt x="10487" y="830305"/>
                </a:lnTo>
                <a:lnTo>
                  <a:pt x="4697" y="877589"/>
                </a:lnTo>
                <a:lnTo>
                  <a:pt x="1183" y="925539"/>
                </a:lnTo>
                <a:lnTo>
                  <a:pt x="0" y="974100"/>
                </a:lnTo>
                <a:lnTo>
                  <a:pt x="1183" y="1022642"/>
                </a:lnTo>
                <a:lnTo>
                  <a:pt x="4697" y="1070559"/>
                </a:lnTo>
                <a:lnTo>
                  <a:pt x="10487" y="1117794"/>
                </a:lnTo>
                <a:lnTo>
                  <a:pt x="18496" y="1164294"/>
                </a:lnTo>
                <a:lnTo>
                  <a:pt x="28672" y="1210002"/>
                </a:lnTo>
                <a:lnTo>
                  <a:pt x="40958" y="1254864"/>
                </a:lnTo>
                <a:lnTo>
                  <a:pt x="55300" y="1298825"/>
                </a:lnTo>
                <a:lnTo>
                  <a:pt x="71642" y="1341829"/>
                </a:lnTo>
                <a:lnTo>
                  <a:pt x="89930" y="1383821"/>
                </a:lnTo>
                <a:lnTo>
                  <a:pt x="110108" y="1424747"/>
                </a:lnTo>
                <a:lnTo>
                  <a:pt x="132122" y="1464551"/>
                </a:lnTo>
                <a:lnTo>
                  <a:pt x="155917" y="1503178"/>
                </a:lnTo>
                <a:lnTo>
                  <a:pt x="181438" y="1540573"/>
                </a:lnTo>
                <a:lnTo>
                  <a:pt x="208629" y="1576681"/>
                </a:lnTo>
                <a:lnTo>
                  <a:pt x="237436" y="1611447"/>
                </a:lnTo>
                <a:lnTo>
                  <a:pt x="267804" y="1644816"/>
                </a:lnTo>
                <a:lnTo>
                  <a:pt x="299678" y="1676732"/>
                </a:lnTo>
                <a:lnTo>
                  <a:pt x="333003" y="1707141"/>
                </a:lnTo>
                <a:lnTo>
                  <a:pt x="367723" y="1735987"/>
                </a:lnTo>
                <a:lnTo>
                  <a:pt x="403785" y="1763216"/>
                </a:lnTo>
                <a:lnTo>
                  <a:pt x="441132" y="1788772"/>
                </a:lnTo>
                <a:lnTo>
                  <a:pt x="479710" y="1812600"/>
                </a:lnTo>
                <a:lnTo>
                  <a:pt x="519465" y="1834645"/>
                </a:lnTo>
                <a:lnTo>
                  <a:pt x="560340" y="1854852"/>
                </a:lnTo>
                <a:lnTo>
                  <a:pt x="602281" y="1873166"/>
                </a:lnTo>
                <a:lnTo>
                  <a:pt x="645234" y="1889532"/>
                </a:lnTo>
                <a:lnTo>
                  <a:pt x="689142" y="1903894"/>
                </a:lnTo>
                <a:lnTo>
                  <a:pt x="733952" y="1916198"/>
                </a:lnTo>
                <a:lnTo>
                  <a:pt x="779608" y="1926388"/>
                </a:lnTo>
                <a:lnTo>
                  <a:pt x="826055" y="1934410"/>
                </a:lnTo>
                <a:lnTo>
                  <a:pt x="873238" y="1940208"/>
                </a:lnTo>
                <a:lnTo>
                  <a:pt x="921102" y="1943727"/>
                </a:lnTo>
                <a:lnTo>
                  <a:pt x="969593" y="1944913"/>
                </a:lnTo>
                <a:lnTo>
                  <a:pt x="1018092" y="1943727"/>
                </a:lnTo>
                <a:lnTo>
                  <a:pt x="1065981" y="1940208"/>
                </a:lnTo>
                <a:lnTo>
                  <a:pt x="1113205" y="1934410"/>
                </a:lnTo>
                <a:lnTo>
                  <a:pt x="1159706" y="1926388"/>
                </a:lnTo>
                <a:lnTo>
                  <a:pt x="1205430" y="1916198"/>
                </a:lnTo>
                <a:lnTo>
                  <a:pt x="1250320" y="1903894"/>
                </a:lnTo>
                <a:lnTo>
                  <a:pt x="1294320" y="1889532"/>
                </a:lnTo>
                <a:lnTo>
                  <a:pt x="1337373" y="1873166"/>
                </a:lnTo>
                <a:lnTo>
                  <a:pt x="1379425" y="1854852"/>
                </a:lnTo>
                <a:lnTo>
                  <a:pt x="1420419" y="1834645"/>
                </a:lnTo>
                <a:lnTo>
                  <a:pt x="1460298" y="1812600"/>
                </a:lnTo>
                <a:lnTo>
                  <a:pt x="1499008" y="1788772"/>
                </a:lnTo>
                <a:lnTo>
                  <a:pt x="1536491" y="1763216"/>
                </a:lnTo>
                <a:lnTo>
                  <a:pt x="1572692" y="1735987"/>
                </a:lnTo>
                <a:lnTo>
                  <a:pt x="1607555" y="1707141"/>
                </a:lnTo>
                <a:lnTo>
                  <a:pt x="1641023" y="1676732"/>
                </a:lnTo>
                <a:lnTo>
                  <a:pt x="1673042" y="1644816"/>
                </a:lnTo>
                <a:lnTo>
                  <a:pt x="1703553" y="1611447"/>
                </a:lnTo>
                <a:lnTo>
                  <a:pt x="1732503" y="1576681"/>
                </a:lnTo>
                <a:lnTo>
                  <a:pt x="1759834" y="1540573"/>
                </a:lnTo>
                <a:lnTo>
                  <a:pt x="1785490" y="1503178"/>
                </a:lnTo>
                <a:lnTo>
                  <a:pt x="1809416" y="1464551"/>
                </a:lnTo>
                <a:lnTo>
                  <a:pt x="1831556" y="1424747"/>
                </a:lnTo>
                <a:lnTo>
                  <a:pt x="1851853" y="1383821"/>
                </a:lnTo>
                <a:lnTo>
                  <a:pt x="1870251" y="1341829"/>
                </a:lnTo>
                <a:lnTo>
                  <a:pt x="1886695" y="1298825"/>
                </a:lnTo>
                <a:lnTo>
                  <a:pt x="1901127" y="1254864"/>
                </a:lnTo>
                <a:lnTo>
                  <a:pt x="1913494" y="1210002"/>
                </a:lnTo>
                <a:lnTo>
                  <a:pt x="1923737" y="1164294"/>
                </a:lnTo>
                <a:lnTo>
                  <a:pt x="1931802" y="1117794"/>
                </a:lnTo>
                <a:lnTo>
                  <a:pt x="1937632" y="1070559"/>
                </a:lnTo>
                <a:lnTo>
                  <a:pt x="1941171" y="1022642"/>
                </a:lnTo>
                <a:lnTo>
                  <a:pt x="1942363" y="974100"/>
                </a:lnTo>
                <a:lnTo>
                  <a:pt x="1941171" y="925539"/>
                </a:lnTo>
                <a:lnTo>
                  <a:pt x="1937632" y="877589"/>
                </a:lnTo>
                <a:lnTo>
                  <a:pt x="1931802" y="830305"/>
                </a:lnTo>
                <a:lnTo>
                  <a:pt x="1923737" y="783743"/>
                </a:lnTo>
                <a:lnTo>
                  <a:pt x="1913494" y="737959"/>
                </a:lnTo>
                <a:lnTo>
                  <a:pt x="1901127" y="693010"/>
                </a:lnTo>
                <a:lnTo>
                  <a:pt x="1886695" y="648952"/>
                </a:lnTo>
                <a:lnTo>
                  <a:pt x="1870251" y="605841"/>
                </a:lnTo>
                <a:lnTo>
                  <a:pt x="1851853" y="563732"/>
                </a:lnTo>
                <a:lnTo>
                  <a:pt x="1831556" y="522683"/>
                </a:lnTo>
                <a:lnTo>
                  <a:pt x="1809416" y="482749"/>
                </a:lnTo>
                <a:lnTo>
                  <a:pt x="1785490" y="443987"/>
                </a:lnTo>
                <a:lnTo>
                  <a:pt x="1759834" y="406452"/>
                </a:lnTo>
                <a:lnTo>
                  <a:pt x="1732503" y="370200"/>
                </a:lnTo>
                <a:lnTo>
                  <a:pt x="1703553" y="335289"/>
                </a:lnTo>
                <a:lnTo>
                  <a:pt x="1673042" y="301774"/>
                </a:lnTo>
                <a:lnTo>
                  <a:pt x="1641023" y="269710"/>
                </a:lnTo>
                <a:lnTo>
                  <a:pt x="1607555" y="239155"/>
                </a:lnTo>
                <a:lnTo>
                  <a:pt x="1572692" y="210165"/>
                </a:lnTo>
                <a:lnTo>
                  <a:pt x="1536491" y="182795"/>
                </a:lnTo>
                <a:lnTo>
                  <a:pt x="1499008" y="157101"/>
                </a:lnTo>
                <a:lnTo>
                  <a:pt x="1460298" y="133141"/>
                </a:lnTo>
                <a:lnTo>
                  <a:pt x="1420419" y="110969"/>
                </a:lnTo>
                <a:lnTo>
                  <a:pt x="1379425" y="90643"/>
                </a:lnTo>
                <a:lnTo>
                  <a:pt x="1337373" y="72218"/>
                </a:lnTo>
                <a:lnTo>
                  <a:pt x="1294320" y="55750"/>
                </a:lnTo>
                <a:lnTo>
                  <a:pt x="1250320" y="41296"/>
                </a:lnTo>
                <a:lnTo>
                  <a:pt x="1205430" y="28912"/>
                </a:lnTo>
                <a:lnTo>
                  <a:pt x="1159706" y="18653"/>
                </a:lnTo>
                <a:lnTo>
                  <a:pt x="1113205" y="10576"/>
                </a:lnTo>
                <a:lnTo>
                  <a:pt x="1065981" y="4738"/>
                </a:lnTo>
                <a:lnTo>
                  <a:pt x="1018092" y="1193"/>
                </a:lnTo>
                <a:lnTo>
                  <a:pt x="969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2" y="2494165"/>
            <a:ext cx="3514725" cy="4364355"/>
          </a:xfrm>
          <a:custGeom>
            <a:avLst/>
            <a:gdLst/>
            <a:ahLst/>
            <a:cxnLst/>
            <a:rect l="l" t="t" r="r" b="b"/>
            <a:pathLst>
              <a:path w="3514725" h="4364355">
                <a:moveTo>
                  <a:pt x="1242644" y="1636966"/>
                </a:moveTo>
                <a:lnTo>
                  <a:pt x="1236395" y="1630718"/>
                </a:lnTo>
                <a:lnTo>
                  <a:pt x="1230147" y="1627530"/>
                </a:lnTo>
                <a:lnTo>
                  <a:pt x="1223784" y="1621282"/>
                </a:lnTo>
                <a:lnTo>
                  <a:pt x="0" y="2846692"/>
                </a:lnTo>
                <a:lnTo>
                  <a:pt x="15684" y="2865463"/>
                </a:lnTo>
                <a:lnTo>
                  <a:pt x="1242644" y="1636966"/>
                </a:lnTo>
                <a:close/>
              </a:path>
              <a:path w="3514725" h="4364355">
                <a:moveTo>
                  <a:pt x="1248892" y="1146848"/>
                </a:moveTo>
                <a:lnTo>
                  <a:pt x="103555" y="0"/>
                </a:lnTo>
                <a:lnTo>
                  <a:pt x="87858" y="18872"/>
                </a:lnTo>
                <a:lnTo>
                  <a:pt x="1230147" y="1162545"/>
                </a:lnTo>
                <a:lnTo>
                  <a:pt x="1242644" y="1150023"/>
                </a:lnTo>
                <a:lnTo>
                  <a:pt x="1248892" y="1146848"/>
                </a:lnTo>
                <a:close/>
              </a:path>
              <a:path w="3514725" h="4364355">
                <a:moveTo>
                  <a:pt x="2243683" y="2142794"/>
                </a:moveTo>
                <a:lnTo>
                  <a:pt x="1716468" y="1615020"/>
                </a:lnTo>
                <a:lnTo>
                  <a:pt x="1703971" y="1627530"/>
                </a:lnTo>
                <a:lnTo>
                  <a:pt x="1700796" y="1633893"/>
                </a:lnTo>
                <a:lnTo>
                  <a:pt x="2224836" y="2158593"/>
                </a:lnTo>
                <a:lnTo>
                  <a:pt x="2231186" y="2152231"/>
                </a:lnTo>
                <a:lnTo>
                  <a:pt x="2237435" y="2149157"/>
                </a:lnTo>
                <a:lnTo>
                  <a:pt x="2243683" y="2142794"/>
                </a:lnTo>
                <a:close/>
              </a:path>
              <a:path w="3514725" h="4364355">
                <a:moveTo>
                  <a:pt x="2538641" y="339331"/>
                </a:moveTo>
                <a:lnTo>
                  <a:pt x="2526144" y="326821"/>
                </a:lnTo>
                <a:lnTo>
                  <a:pt x="2522969" y="320459"/>
                </a:lnTo>
                <a:lnTo>
                  <a:pt x="1694548" y="1150023"/>
                </a:lnTo>
                <a:lnTo>
                  <a:pt x="1707045" y="1162545"/>
                </a:lnTo>
                <a:lnTo>
                  <a:pt x="1710220" y="1168793"/>
                </a:lnTo>
                <a:lnTo>
                  <a:pt x="2538641" y="339331"/>
                </a:lnTo>
                <a:close/>
              </a:path>
              <a:path w="3514725" h="4364355">
                <a:moveTo>
                  <a:pt x="2752052" y="2686354"/>
                </a:moveTo>
                <a:lnTo>
                  <a:pt x="2224836" y="2158593"/>
                </a:lnTo>
                <a:lnTo>
                  <a:pt x="2193671" y="2193391"/>
                </a:lnTo>
                <a:lnTo>
                  <a:pt x="2164588" y="2230170"/>
                </a:lnTo>
                <a:lnTo>
                  <a:pt x="2137702" y="2268791"/>
                </a:lnTo>
                <a:lnTo>
                  <a:pt x="2113140" y="2309164"/>
                </a:lnTo>
                <a:lnTo>
                  <a:pt x="2091016" y="2351138"/>
                </a:lnTo>
                <a:lnTo>
                  <a:pt x="2071471" y="2394610"/>
                </a:lnTo>
                <a:lnTo>
                  <a:pt x="2054593" y="2439454"/>
                </a:lnTo>
                <a:lnTo>
                  <a:pt x="2040509" y="2485555"/>
                </a:lnTo>
                <a:lnTo>
                  <a:pt x="2029358" y="2532799"/>
                </a:lnTo>
                <a:lnTo>
                  <a:pt x="2021243" y="2581046"/>
                </a:lnTo>
                <a:lnTo>
                  <a:pt x="2016290" y="2630182"/>
                </a:lnTo>
                <a:lnTo>
                  <a:pt x="2014601" y="2680106"/>
                </a:lnTo>
                <a:lnTo>
                  <a:pt x="2016175" y="2729103"/>
                </a:lnTo>
                <a:lnTo>
                  <a:pt x="2020798" y="2777261"/>
                </a:lnTo>
                <a:lnTo>
                  <a:pt x="2028405" y="2824467"/>
                </a:lnTo>
                <a:lnTo>
                  <a:pt x="2038883" y="2870644"/>
                </a:lnTo>
                <a:lnTo>
                  <a:pt x="2052129" y="2915678"/>
                </a:lnTo>
                <a:lnTo>
                  <a:pt x="2068068" y="2959481"/>
                </a:lnTo>
                <a:lnTo>
                  <a:pt x="2086584" y="3001949"/>
                </a:lnTo>
                <a:lnTo>
                  <a:pt x="2107603" y="3043009"/>
                </a:lnTo>
                <a:lnTo>
                  <a:pt x="2130996" y="3082544"/>
                </a:lnTo>
                <a:lnTo>
                  <a:pt x="2156688" y="3120466"/>
                </a:lnTo>
                <a:lnTo>
                  <a:pt x="2184590" y="3156686"/>
                </a:lnTo>
                <a:lnTo>
                  <a:pt x="2214588" y="3191091"/>
                </a:lnTo>
                <a:lnTo>
                  <a:pt x="2246592" y="3223603"/>
                </a:lnTo>
                <a:lnTo>
                  <a:pt x="2280501" y="3254133"/>
                </a:lnTo>
                <a:lnTo>
                  <a:pt x="2316226" y="3282569"/>
                </a:lnTo>
                <a:lnTo>
                  <a:pt x="2353678" y="3308807"/>
                </a:lnTo>
                <a:lnTo>
                  <a:pt x="2392743" y="3332784"/>
                </a:lnTo>
                <a:lnTo>
                  <a:pt x="2433332" y="3354374"/>
                </a:lnTo>
                <a:lnTo>
                  <a:pt x="2475344" y="3373501"/>
                </a:lnTo>
                <a:lnTo>
                  <a:pt x="2518702" y="3390061"/>
                </a:lnTo>
                <a:lnTo>
                  <a:pt x="2563279" y="3403968"/>
                </a:lnTo>
                <a:lnTo>
                  <a:pt x="2609011" y="3415106"/>
                </a:lnTo>
                <a:lnTo>
                  <a:pt x="2655773" y="3423399"/>
                </a:lnTo>
                <a:lnTo>
                  <a:pt x="2703487" y="3428758"/>
                </a:lnTo>
                <a:lnTo>
                  <a:pt x="2752052" y="3431057"/>
                </a:lnTo>
                <a:lnTo>
                  <a:pt x="2752052" y="2686354"/>
                </a:lnTo>
                <a:close/>
              </a:path>
              <a:path w="3514725" h="4364355">
                <a:moveTo>
                  <a:pt x="2752052" y="1929218"/>
                </a:moveTo>
                <a:lnTo>
                  <a:pt x="2698610" y="1931987"/>
                </a:lnTo>
                <a:lnTo>
                  <a:pt x="2646235" y="1938515"/>
                </a:lnTo>
                <a:lnTo>
                  <a:pt x="2595041" y="1948649"/>
                </a:lnTo>
                <a:lnTo>
                  <a:pt x="2545181" y="1962264"/>
                </a:lnTo>
                <a:lnTo>
                  <a:pt x="2496756" y="1979206"/>
                </a:lnTo>
                <a:lnTo>
                  <a:pt x="2449906" y="1999335"/>
                </a:lnTo>
                <a:lnTo>
                  <a:pt x="2404745" y="2022513"/>
                </a:lnTo>
                <a:lnTo>
                  <a:pt x="2361425" y="2048586"/>
                </a:lnTo>
                <a:lnTo>
                  <a:pt x="2320048" y="2077415"/>
                </a:lnTo>
                <a:lnTo>
                  <a:pt x="2280767" y="2108873"/>
                </a:lnTo>
                <a:lnTo>
                  <a:pt x="2243683" y="2142794"/>
                </a:lnTo>
                <a:lnTo>
                  <a:pt x="2752052" y="2651785"/>
                </a:lnTo>
                <a:lnTo>
                  <a:pt x="2752052" y="1929218"/>
                </a:lnTo>
                <a:close/>
              </a:path>
              <a:path w="3514725" h="4364355">
                <a:moveTo>
                  <a:pt x="2777147" y="3431057"/>
                </a:moveTo>
                <a:lnTo>
                  <a:pt x="2752052" y="3431057"/>
                </a:lnTo>
                <a:lnTo>
                  <a:pt x="2752052" y="4363834"/>
                </a:lnTo>
                <a:lnTo>
                  <a:pt x="2777147" y="4363834"/>
                </a:lnTo>
                <a:lnTo>
                  <a:pt x="2777147" y="3431057"/>
                </a:lnTo>
                <a:close/>
              </a:path>
              <a:path w="3514725" h="4364355">
                <a:moveTo>
                  <a:pt x="3285502" y="2139708"/>
                </a:moveTo>
                <a:lnTo>
                  <a:pt x="3248431" y="2106561"/>
                </a:lnTo>
                <a:lnTo>
                  <a:pt x="3209137" y="2075738"/>
                </a:lnTo>
                <a:lnTo>
                  <a:pt x="3167773" y="2047405"/>
                </a:lnTo>
                <a:lnTo>
                  <a:pt x="3124441" y="2021713"/>
                </a:lnTo>
                <a:lnTo>
                  <a:pt x="3079292" y="1998840"/>
                </a:lnTo>
                <a:lnTo>
                  <a:pt x="3032442" y="1978914"/>
                </a:lnTo>
                <a:lnTo>
                  <a:pt x="2984017" y="1962111"/>
                </a:lnTo>
                <a:lnTo>
                  <a:pt x="2934144" y="1948586"/>
                </a:lnTo>
                <a:lnTo>
                  <a:pt x="2882963" y="1938489"/>
                </a:lnTo>
                <a:lnTo>
                  <a:pt x="2830588" y="1931987"/>
                </a:lnTo>
                <a:lnTo>
                  <a:pt x="2777147" y="1929218"/>
                </a:lnTo>
                <a:lnTo>
                  <a:pt x="2777147" y="2648712"/>
                </a:lnTo>
                <a:lnTo>
                  <a:pt x="3285502" y="2139708"/>
                </a:lnTo>
                <a:close/>
              </a:path>
              <a:path w="3514725" h="4364355">
                <a:moveTo>
                  <a:pt x="3514585" y="2680106"/>
                </a:moveTo>
                <a:lnTo>
                  <a:pt x="3512909" y="2630182"/>
                </a:lnTo>
                <a:lnTo>
                  <a:pt x="3507956" y="2581046"/>
                </a:lnTo>
                <a:lnTo>
                  <a:pt x="3499840" y="2532799"/>
                </a:lnTo>
                <a:lnTo>
                  <a:pt x="3488677" y="2485555"/>
                </a:lnTo>
                <a:lnTo>
                  <a:pt x="3474605" y="2439454"/>
                </a:lnTo>
                <a:lnTo>
                  <a:pt x="3457727" y="2394610"/>
                </a:lnTo>
                <a:lnTo>
                  <a:pt x="3438169" y="2351138"/>
                </a:lnTo>
                <a:lnTo>
                  <a:pt x="3416058" y="2309164"/>
                </a:lnTo>
                <a:lnTo>
                  <a:pt x="3391497" y="2268791"/>
                </a:lnTo>
                <a:lnTo>
                  <a:pt x="3364611" y="2230170"/>
                </a:lnTo>
                <a:lnTo>
                  <a:pt x="3335528" y="2193391"/>
                </a:lnTo>
                <a:lnTo>
                  <a:pt x="3304362" y="2158593"/>
                </a:lnTo>
                <a:lnTo>
                  <a:pt x="2777147" y="2686354"/>
                </a:lnTo>
                <a:lnTo>
                  <a:pt x="2777147" y="3431057"/>
                </a:lnTo>
                <a:lnTo>
                  <a:pt x="2825712" y="3428758"/>
                </a:lnTo>
                <a:lnTo>
                  <a:pt x="2873425" y="3423399"/>
                </a:lnTo>
                <a:lnTo>
                  <a:pt x="2920187" y="3415106"/>
                </a:lnTo>
                <a:lnTo>
                  <a:pt x="2965907" y="3403968"/>
                </a:lnTo>
                <a:lnTo>
                  <a:pt x="3010497" y="3390061"/>
                </a:lnTo>
                <a:lnTo>
                  <a:pt x="3053842" y="3373501"/>
                </a:lnTo>
                <a:lnTo>
                  <a:pt x="3095866" y="3354374"/>
                </a:lnTo>
                <a:lnTo>
                  <a:pt x="3136455" y="3332784"/>
                </a:lnTo>
                <a:lnTo>
                  <a:pt x="3175520" y="3308807"/>
                </a:lnTo>
                <a:lnTo>
                  <a:pt x="3212960" y="3282569"/>
                </a:lnTo>
                <a:lnTo>
                  <a:pt x="3248698" y="3254133"/>
                </a:lnTo>
                <a:lnTo>
                  <a:pt x="3282607" y="3223603"/>
                </a:lnTo>
                <a:lnTo>
                  <a:pt x="3314611" y="3191091"/>
                </a:lnTo>
                <a:lnTo>
                  <a:pt x="3344608" y="3156686"/>
                </a:lnTo>
                <a:lnTo>
                  <a:pt x="3372497" y="3120466"/>
                </a:lnTo>
                <a:lnTo>
                  <a:pt x="3398202" y="3082544"/>
                </a:lnTo>
                <a:lnTo>
                  <a:pt x="3421596" y="3043009"/>
                </a:lnTo>
                <a:lnTo>
                  <a:pt x="3442601" y="3001949"/>
                </a:lnTo>
                <a:lnTo>
                  <a:pt x="3461131" y="2959481"/>
                </a:lnTo>
                <a:lnTo>
                  <a:pt x="3477056" y="2915678"/>
                </a:lnTo>
                <a:lnTo>
                  <a:pt x="3490315" y="2870644"/>
                </a:lnTo>
                <a:lnTo>
                  <a:pt x="3500793" y="2824467"/>
                </a:lnTo>
                <a:lnTo>
                  <a:pt x="3508387" y="2777261"/>
                </a:lnTo>
                <a:lnTo>
                  <a:pt x="3513023" y="2729103"/>
                </a:lnTo>
                <a:lnTo>
                  <a:pt x="3514585" y="2680106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752344" y="4423384"/>
            <a:ext cx="552450" cy="1502410"/>
          </a:xfrm>
          <a:custGeom>
            <a:avLst/>
            <a:gdLst/>
            <a:ahLst/>
            <a:cxnLst/>
            <a:rect l="l" t="t" r="r" b="b"/>
            <a:pathLst>
              <a:path w="552450" h="1502410">
                <a:moveTo>
                  <a:pt x="25095" y="757135"/>
                </a:moveTo>
                <a:lnTo>
                  <a:pt x="18846" y="760323"/>
                </a:lnTo>
                <a:lnTo>
                  <a:pt x="12598" y="754062"/>
                </a:lnTo>
                <a:lnTo>
                  <a:pt x="3175" y="760323"/>
                </a:lnTo>
                <a:lnTo>
                  <a:pt x="0" y="757135"/>
                </a:lnTo>
                <a:lnTo>
                  <a:pt x="0" y="1501838"/>
                </a:lnTo>
                <a:lnTo>
                  <a:pt x="25095" y="1501838"/>
                </a:lnTo>
                <a:lnTo>
                  <a:pt x="25095" y="760323"/>
                </a:lnTo>
                <a:lnTo>
                  <a:pt x="25095" y="757135"/>
                </a:lnTo>
                <a:close/>
              </a:path>
              <a:path w="552450" h="1502410">
                <a:moveTo>
                  <a:pt x="25095" y="0"/>
                </a:moveTo>
                <a:lnTo>
                  <a:pt x="0" y="0"/>
                </a:lnTo>
                <a:lnTo>
                  <a:pt x="0" y="722566"/>
                </a:lnTo>
                <a:lnTo>
                  <a:pt x="12598" y="732015"/>
                </a:lnTo>
                <a:lnTo>
                  <a:pt x="25095" y="719493"/>
                </a:lnTo>
                <a:lnTo>
                  <a:pt x="25095" y="0"/>
                </a:lnTo>
                <a:close/>
              </a:path>
              <a:path w="552450" h="1502410">
                <a:moveTo>
                  <a:pt x="552310" y="229374"/>
                </a:moveTo>
                <a:lnTo>
                  <a:pt x="533463" y="210489"/>
                </a:lnTo>
                <a:lnTo>
                  <a:pt x="25095" y="719493"/>
                </a:lnTo>
                <a:lnTo>
                  <a:pt x="25095" y="757135"/>
                </a:lnTo>
                <a:lnTo>
                  <a:pt x="552310" y="229374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764949" y="5142874"/>
            <a:ext cx="12700" cy="41275"/>
          </a:xfrm>
          <a:custGeom>
            <a:avLst/>
            <a:gdLst/>
            <a:ahLst/>
            <a:cxnLst/>
            <a:rect l="l" t="t" r="r" b="b"/>
            <a:pathLst>
              <a:path w="12700" h="41275">
                <a:moveTo>
                  <a:pt x="12497" y="0"/>
                </a:moveTo>
                <a:lnTo>
                  <a:pt x="0" y="12512"/>
                </a:lnTo>
                <a:lnTo>
                  <a:pt x="9319" y="25131"/>
                </a:lnTo>
                <a:lnTo>
                  <a:pt x="0" y="34569"/>
                </a:lnTo>
                <a:lnTo>
                  <a:pt x="6248" y="40826"/>
                </a:lnTo>
                <a:lnTo>
                  <a:pt x="12497" y="37644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225133" y="4636949"/>
            <a:ext cx="527685" cy="544195"/>
          </a:xfrm>
          <a:custGeom>
            <a:avLst/>
            <a:gdLst/>
            <a:ahLst/>
            <a:cxnLst/>
            <a:rect l="l" t="t" r="r" b="b"/>
            <a:pathLst>
              <a:path w="527685" h="544195">
                <a:moveTo>
                  <a:pt x="18851" y="0"/>
                </a:moveTo>
                <a:lnTo>
                  <a:pt x="12603" y="6362"/>
                </a:lnTo>
                <a:lnTo>
                  <a:pt x="6354" y="9437"/>
                </a:lnTo>
                <a:lnTo>
                  <a:pt x="0" y="15800"/>
                </a:lnTo>
                <a:lnTo>
                  <a:pt x="527212" y="543570"/>
                </a:lnTo>
                <a:lnTo>
                  <a:pt x="527212" y="509000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752345" y="5146056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0"/>
                </a:moveTo>
                <a:lnTo>
                  <a:pt x="0" y="34463"/>
                </a:lnTo>
                <a:lnTo>
                  <a:pt x="3177" y="37644"/>
                </a:lnTo>
                <a:lnTo>
                  <a:pt x="12603" y="31388"/>
                </a:lnTo>
                <a:lnTo>
                  <a:pt x="3177" y="21950"/>
                </a:lnTo>
                <a:lnTo>
                  <a:pt x="12603" y="93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755523" y="5155387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9425" y="0"/>
                </a:moveTo>
                <a:lnTo>
                  <a:pt x="0" y="12618"/>
                </a:lnTo>
                <a:lnTo>
                  <a:pt x="9425" y="22056"/>
                </a:lnTo>
                <a:lnTo>
                  <a:pt x="18745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074531" y="4483082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418" y="0"/>
                </a:moveTo>
                <a:lnTo>
                  <a:pt x="642969" y="1602"/>
                </a:lnTo>
                <a:lnTo>
                  <a:pt x="596406" y="6339"/>
                </a:lnTo>
                <a:lnTo>
                  <a:pt x="550829" y="14106"/>
                </a:lnTo>
                <a:lnTo>
                  <a:pt x="506338" y="24798"/>
                </a:lnTo>
                <a:lnTo>
                  <a:pt x="463035" y="38310"/>
                </a:lnTo>
                <a:lnTo>
                  <a:pt x="421021" y="54536"/>
                </a:lnTo>
                <a:lnTo>
                  <a:pt x="380396" y="73373"/>
                </a:lnTo>
                <a:lnTo>
                  <a:pt x="341260" y="94714"/>
                </a:lnTo>
                <a:lnTo>
                  <a:pt x="303716" y="118456"/>
                </a:lnTo>
                <a:lnTo>
                  <a:pt x="267863" y="144492"/>
                </a:lnTo>
                <a:lnTo>
                  <a:pt x="233803" y="172719"/>
                </a:lnTo>
                <a:lnTo>
                  <a:pt x="201636" y="203030"/>
                </a:lnTo>
                <a:lnTo>
                  <a:pt x="171463" y="235321"/>
                </a:lnTo>
                <a:lnTo>
                  <a:pt x="143385" y="269487"/>
                </a:lnTo>
                <a:lnTo>
                  <a:pt x="117503" y="305424"/>
                </a:lnTo>
                <a:lnTo>
                  <a:pt x="93917" y="343025"/>
                </a:lnTo>
                <a:lnTo>
                  <a:pt x="72728" y="382187"/>
                </a:lnTo>
                <a:lnTo>
                  <a:pt x="54038" y="422803"/>
                </a:lnTo>
                <a:lnTo>
                  <a:pt x="37946" y="464770"/>
                </a:lnTo>
                <a:lnTo>
                  <a:pt x="24554" y="507982"/>
                </a:lnTo>
                <a:lnTo>
                  <a:pt x="13963" y="552333"/>
                </a:lnTo>
                <a:lnTo>
                  <a:pt x="6273" y="597721"/>
                </a:lnTo>
                <a:lnTo>
                  <a:pt x="1585" y="644038"/>
                </a:lnTo>
                <a:lnTo>
                  <a:pt x="0" y="691180"/>
                </a:lnTo>
                <a:lnTo>
                  <a:pt x="1585" y="738704"/>
                </a:lnTo>
                <a:lnTo>
                  <a:pt x="6273" y="785371"/>
                </a:lnTo>
                <a:lnTo>
                  <a:pt x="13963" y="831078"/>
                </a:lnTo>
                <a:lnTo>
                  <a:pt x="24554" y="875721"/>
                </a:lnTo>
                <a:lnTo>
                  <a:pt x="37946" y="919197"/>
                </a:lnTo>
                <a:lnTo>
                  <a:pt x="54038" y="961401"/>
                </a:lnTo>
                <a:lnTo>
                  <a:pt x="72728" y="1002231"/>
                </a:lnTo>
                <a:lnTo>
                  <a:pt x="93917" y="1041582"/>
                </a:lnTo>
                <a:lnTo>
                  <a:pt x="117503" y="1079351"/>
                </a:lnTo>
                <a:lnTo>
                  <a:pt x="143385" y="1115435"/>
                </a:lnTo>
                <a:lnTo>
                  <a:pt x="171463" y="1149729"/>
                </a:lnTo>
                <a:lnTo>
                  <a:pt x="201636" y="1182130"/>
                </a:lnTo>
                <a:lnTo>
                  <a:pt x="233803" y="1212535"/>
                </a:lnTo>
                <a:lnTo>
                  <a:pt x="267863" y="1240839"/>
                </a:lnTo>
                <a:lnTo>
                  <a:pt x="303716" y="1266940"/>
                </a:lnTo>
                <a:lnTo>
                  <a:pt x="341260" y="1290733"/>
                </a:lnTo>
                <a:lnTo>
                  <a:pt x="380396" y="1312115"/>
                </a:lnTo>
                <a:lnTo>
                  <a:pt x="421021" y="1330982"/>
                </a:lnTo>
                <a:lnTo>
                  <a:pt x="463035" y="1347231"/>
                </a:lnTo>
                <a:lnTo>
                  <a:pt x="506338" y="1360758"/>
                </a:lnTo>
                <a:lnTo>
                  <a:pt x="550829" y="1371460"/>
                </a:lnTo>
                <a:lnTo>
                  <a:pt x="596406" y="1379232"/>
                </a:lnTo>
                <a:lnTo>
                  <a:pt x="642969" y="1383971"/>
                </a:lnTo>
                <a:lnTo>
                  <a:pt x="690418" y="1385574"/>
                </a:lnTo>
                <a:lnTo>
                  <a:pt x="737853" y="1383971"/>
                </a:lnTo>
                <a:lnTo>
                  <a:pt x="784405" y="1379232"/>
                </a:lnTo>
                <a:lnTo>
                  <a:pt x="829972" y="1371460"/>
                </a:lnTo>
                <a:lnTo>
                  <a:pt x="874452" y="1360758"/>
                </a:lnTo>
                <a:lnTo>
                  <a:pt x="917746" y="1347231"/>
                </a:lnTo>
                <a:lnTo>
                  <a:pt x="959753" y="1330982"/>
                </a:lnTo>
                <a:lnTo>
                  <a:pt x="1000371" y="1312115"/>
                </a:lnTo>
                <a:lnTo>
                  <a:pt x="1039500" y="1290733"/>
                </a:lnTo>
                <a:lnTo>
                  <a:pt x="1077039" y="1266940"/>
                </a:lnTo>
                <a:lnTo>
                  <a:pt x="1112887" y="1240839"/>
                </a:lnTo>
                <a:lnTo>
                  <a:pt x="1146943" y="1212535"/>
                </a:lnTo>
                <a:lnTo>
                  <a:pt x="1179106" y="1182130"/>
                </a:lnTo>
                <a:lnTo>
                  <a:pt x="1209276" y="1149729"/>
                </a:lnTo>
                <a:lnTo>
                  <a:pt x="1237352" y="1115435"/>
                </a:lnTo>
                <a:lnTo>
                  <a:pt x="1263232" y="1079351"/>
                </a:lnTo>
                <a:lnTo>
                  <a:pt x="1286816" y="1041582"/>
                </a:lnTo>
                <a:lnTo>
                  <a:pt x="1308004" y="1002231"/>
                </a:lnTo>
                <a:lnTo>
                  <a:pt x="1326693" y="961401"/>
                </a:lnTo>
                <a:lnTo>
                  <a:pt x="1342784" y="919197"/>
                </a:lnTo>
                <a:lnTo>
                  <a:pt x="1356176" y="875721"/>
                </a:lnTo>
                <a:lnTo>
                  <a:pt x="1366767" y="831078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4038"/>
                </a:lnTo>
                <a:lnTo>
                  <a:pt x="1374457" y="597721"/>
                </a:lnTo>
                <a:lnTo>
                  <a:pt x="1366767" y="552333"/>
                </a:lnTo>
                <a:lnTo>
                  <a:pt x="1356176" y="507982"/>
                </a:lnTo>
                <a:lnTo>
                  <a:pt x="1342784" y="464770"/>
                </a:lnTo>
                <a:lnTo>
                  <a:pt x="1326693" y="422803"/>
                </a:lnTo>
                <a:lnTo>
                  <a:pt x="1308004" y="382187"/>
                </a:lnTo>
                <a:lnTo>
                  <a:pt x="1286816" y="343025"/>
                </a:lnTo>
                <a:lnTo>
                  <a:pt x="1263232" y="305424"/>
                </a:lnTo>
                <a:lnTo>
                  <a:pt x="1237352" y="269487"/>
                </a:lnTo>
                <a:lnTo>
                  <a:pt x="1209276" y="235321"/>
                </a:lnTo>
                <a:lnTo>
                  <a:pt x="1179106" y="203030"/>
                </a:lnTo>
                <a:lnTo>
                  <a:pt x="1146943" y="172719"/>
                </a:lnTo>
                <a:lnTo>
                  <a:pt x="1112887" y="144492"/>
                </a:lnTo>
                <a:lnTo>
                  <a:pt x="1077039" y="118456"/>
                </a:lnTo>
                <a:lnTo>
                  <a:pt x="1039500" y="94714"/>
                </a:lnTo>
                <a:lnTo>
                  <a:pt x="1000371" y="73373"/>
                </a:lnTo>
                <a:lnTo>
                  <a:pt x="959753" y="54536"/>
                </a:lnTo>
                <a:lnTo>
                  <a:pt x="917746" y="38310"/>
                </a:lnTo>
                <a:lnTo>
                  <a:pt x="874452" y="24798"/>
                </a:lnTo>
                <a:lnTo>
                  <a:pt x="829972" y="14106"/>
                </a:lnTo>
                <a:lnTo>
                  <a:pt x="784405" y="6339"/>
                </a:lnTo>
                <a:lnTo>
                  <a:pt x="737853" y="1602"/>
                </a:lnTo>
                <a:lnTo>
                  <a:pt x="69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9841125" y="1840626"/>
            <a:ext cx="1268095" cy="738505"/>
          </a:xfrm>
          <a:custGeom>
            <a:avLst/>
            <a:gdLst/>
            <a:ahLst/>
            <a:cxnLst/>
            <a:rect l="l" t="t" r="r" b="b"/>
            <a:pathLst>
              <a:path w="1268095" h="738505">
                <a:moveTo>
                  <a:pt x="737441" y="0"/>
                </a:moveTo>
                <a:lnTo>
                  <a:pt x="689259" y="2273"/>
                </a:lnTo>
                <a:lnTo>
                  <a:pt x="641924" y="7532"/>
                </a:lnTo>
                <a:lnTo>
                  <a:pt x="595527" y="15682"/>
                </a:lnTo>
                <a:lnTo>
                  <a:pt x="550161" y="26630"/>
                </a:lnTo>
                <a:lnTo>
                  <a:pt x="505921" y="40284"/>
                </a:lnTo>
                <a:lnTo>
                  <a:pt x="462897" y="56551"/>
                </a:lnTo>
                <a:lnTo>
                  <a:pt x="421182" y="75337"/>
                </a:lnTo>
                <a:lnTo>
                  <a:pt x="380871" y="96550"/>
                </a:lnTo>
                <a:lnTo>
                  <a:pt x="342054" y="120097"/>
                </a:lnTo>
                <a:lnTo>
                  <a:pt x="304826" y="145884"/>
                </a:lnTo>
                <a:lnTo>
                  <a:pt x="269278" y="173819"/>
                </a:lnTo>
                <a:lnTo>
                  <a:pt x="235503" y="203809"/>
                </a:lnTo>
                <a:lnTo>
                  <a:pt x="203594" y="235761"/>
                </a:lnTo>
                <a:lnTo>
                  <a:pt x="173645" y="269582"/>
                </a:lnTo>
                <a:lnTo>
                  <a:pt x="145747" y="305179"/>
                </a:lnTo>
                <a:lnTo>
                  <a:pt x="119993" y="342458"/>
                </a:lnTo>
                <a:lnTo>
                  <a:pt x="96476" y="381328"/>
                </a:lnTo>
                <a:lnTo>
                  <a:pt x="75289" y="421694"/>
                </a:lnTo>
                <a:lnTo>
                  <a:pt x="56524" y="463465"/>
                </a:lnTo>
                <a:lnTo>
                  <a:pt x="40274" y="506547"/>
                </a:lnTo>
                <a:lnTo>
                  <a:pt x="26633" y="550847"/>
                </a:lnTo>
                <a:lnTo>
                  <a:pt x="15692" y="596272"/>
                </a:lnTo>
                <a:lnTo>
                  <a:pt x="7544" y="642729"/>
                </a:lnTo>
                <a:lnTo>
                  <a:pt x="2282" y="690126"/>
                </a:lnTo>
                <a:lnTo>
                  <a:pt x="0" y="738369"/>
                </a:lnTo>
                <a:lnTo>
                  <a:pt x="737441" y="738369"/>
                </a:lnTo>
                <a:lnTo>
                  <a:pt x="737441" y="0"/>
                </a:lnTo>
                <a:close/>
              </a:path>
              <a:path w="1268095" h="738505">
                <a:moveTo>
                  <a:pt x="762541" y="0"/>
                </a:moveTo>
                <a:lnTo>
                  <a:pt x="762541" y="713237"/>
                </a:lnTo>
                <a:lnTo>
                  <a:pt x="1267831" y="207417"/>
                </a:lnTo>
                <a:lnTo>
                  <a:pt x="1230728" y="174335"/>
                </a:lnTo>
                <a:lnTo>
                  <a:pt x="1191434" y="143715"/>
                </a:lnTo>
                <a:lnTo>
                  <a:pt x="1150092" y="115685"/>
                </a:lnTo>
                <a:lnTo>
                  <a:pt x="1106841" y="90373"/>
                </a:lnTo>
                <a:lnTo>
                  <a:pt x="1061825" y="67906"/>
                </a:lnTo>
                <a:lnTo>
                  <a:pt x="1015183" y="48411"/>
                </a:lnTo>
                <a:lnTo>
                  <a:pt x="967057" y="32018"/>
                </a:lnTo>
                <a:lnTo>
                  <a:pt x="917588" y="18852"/>
                </a:lnTo>
                <a:lnTo>
                  <a:pt x="866919" y="9042"/>
                </a:lnTo>
                <a:lnTo>
                  <a:pt x="815189" y="2715"/>
                </a:lnTo>
                <a:lnTo>
                  <a:pt x="76254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0578566" y="1840626"/>
            <a:ext cx="25400" cy="738505"/>
          </a:xfrm>
          <a:custGeom>
            <a:avLst/>
            <a:gdLst/>
            <a:ahLst/>
            <a:cxnLst/>
            <a:rect l="l" t="t" r="r" b="b"/>
            <a:pathLst>
              <a:path w="25400" h="738505">
                <a:moveTo>
                  <a:pt x="25100" y="0"/>
                </a:moveTo>
                <a:lnTo>
                  <a:pt x="0" y="0"/>
                </a:lnTo>
                <a:lnTo>
                  <a:pt x="0" y="738369"/>
                </a:lnTo>
                <a:lnTo>
                  <a:pt x="9425" y="738369"/>
                </a:lnTo>
                <a:lnTo>
                  <a:pt x="6354" y="732112"/>
                </a:lnTo>
                <a:lnTo>
                  <a:pt x="25100" y="71323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9841125" y="2066813"/>
            <a:ext cx="1500505" cy="1275715"/>
          </a:xfrm>
          <a:custGeom>
            <a:avLst/>
            <a:gdLst/>
            <a:ahLst/>
            <a:cxnLst/>
            <a:rect l="l" t="t" r="r" b="b"/>
            <a:pathLst>
              <a:path w="1500504" h="1275714">
                <a:moveTo>
                  <a:pt x="737441" y="537313"/>
                </a:moveTo>
                <a:lnTo>
                  <a:pt x="0" y="537313"/>
                </a:lnTo>
                <a:lnTo>
                  <a:pt x="2282" y="585202"/>
                </a:lnTo>
                <a:lnTo>
                  <a:pt x="7544" y="632272"/>
                </a:lnTo>
                <a:lnTo>
                  <a:pt x="15692" y="678432"/>
                </a:lnTo>
                <a:lnTo>
                  <a:pt x="26633" y="723589"/>
                </a:lnTo>
                <a:lnTo>
                  <a:pt x="40274" y="767649"/>
                </a:lnTo>
                <a:lnTo>
                  <a:pt x="56524" y="810520"/>
                </a:lnTo>
                <a:lnTo>
                  <a:pt x="75289" y="852110"/>
                </a:lnTo>
                <a:lnTo>
                  <a:pt x="96476" y="892325"/>
                </a:lnTo>
                <a:lnTo>
                  <a:pt x="119993" y="931072"/>
                </a:lnTo>
                <a:lnTo>
                  <a:pt x="145747" y="968259"/>
                </a:lnTo>
                <a:lnTo>
                  <a:pt x="173645" y="1003793"/>
                </a:lnTo>
                <a:lnTo>
                  <a:pt x="203594" y="1037580"/>
                </a:lnTo>
                <a:lnTo>
                  <a:pt x="235503" y="1069529"/>
                </a:lnTo>
                <a:lnTo>
                  <a:pt x="269278" y="1099546"/>
                </a:lnTo>
                <a:lnTo>
                  <a:pt x="304826" y="1127538"/>
                </a:lnTo>
                <a:lnTo>
                  <a:pt x="342054" y="1153413"/>
                </a:lnTo>
                <a:lnTo>
                  <a:pt x="380871" y="1177077"/>
                </a:lnTo>
                <a:lnTo>
                  <a:pt x="421182" y="1198439"/>
                </a:lnTo>
                <a:lnTo>
                  <a:pt x="462897" y="1217404"/>
                </a:lnTo>
                <a:lnTo>
                  <a:pt x="505921" y="1233881"/>
                </a:lnTo>
                <a:lnTo>
                  <a:pt x="550161" y="1247776"/>
                </a:lnTo>
                <a:lnTo>
                  <a:pt x="595527" y="1258997"/>
                </a:lnTo>
                <a:lnTo>
                  <a:pt x="641924" y="1267450"/>
                </a:lnTo>
                <a:lnTo>
                  <a:pt x="689259" y="1273043"/>
                </a:lnTo>
                <a:lnTo>
                  <a:pt x="737441" y="1275683"/>
                </a:lnTo>
                <a:lnTo>
                  <a:pt x="737441" y="537313"/>
                </a:lnTo>
                <a:close/>
              </a:path>
              <a:path w="1500504" h="1275714">
                <a:moveTo>
                  <a:pt x="1499983" y="537313"/>
                </a:moveTo>
                <a:lnTo>
                  <a:pt x="762541" y="537313"/>
                </a:lnTo>
                <a:lnTo>
                  <a:pt x="762541" y="1275683"/>
                </a:lnTo>
                <a:lnTo>
                  <a:pt x="810384" y="1273043"/>
                </a:lnTo>
                <a:lnTo>
                  <a:pt x="857437" y="1267450"/>
                </a:lnTo>
                <a:lnTo>
                  <a:pt x="903603" y="1258997"/>
                </a:lnTo>
                <a:lnTo>
                  <a:pt x="948787" y="1247776"/>
                </a:lnTo>
                <a:lnTo>
                  <a:pt x="992892" y="1233881"/>
                </a:lnTo>
                <a:lnTo>
                  <a:pt x="1035822" y="1217404"/>
                </a:lnTo>
                <a:lnTo>
                  <a:pt x="1077480" y="1198439"/>
                </a:lnTo>
                <a:lnTo>
                  <a:pt x="1117770" y="1177077"/>
                </a:lnTo>
                <a:lnTo>
                  <a:pt x="1156596" y="1153413"/>
                </a:lnTo>
                <a:lnTo>
                  <a:pt x="1193860" y="1127538"/>
                </a:lnTo>
                <a:lnTo>
                  <a:pt x="1229468" y="1099546"/>
                </a:lnTo>
                <a:lnTo>
                  <a:pt x="1263321" y="1069529"/>
                </a:lnTo>
                <a:lnTo>
                  <a:pt x="1295325" y="1037580"/>
                </a:lnTo>
                <a:lnTo>
                  <a:pt x="1325382" y="1003793"/>
                </a:lnTo>
                <a:lnTo>
                  <a:pt x="1353397" y="968259"/>
                </a:lnTo>
                <a:lnTo>
                  <a:pt x="1379272" y="931072"/>
                </a:lnTo>
                <a:lnTo>
                  <a:pt x="1402912" y="892325"/>
                </a:lnTo>
                <a:lnTo>
                  <a:pt x="1424219" y="852110"/>
                </a:lnTo>
                <a:lnTo>
                  <a:pt x="1443099" y="810520"/>
                </a:lnTo>
                <a:lnTo>
                  <a:pt x="1459454" y="767649"/>
                </a:lnTo>
                <a:lnTo>
                  <a:pt x="1473187" y="723589"/>
                </a:lnTo>
                <a:lnTo>
                  <a:pt x="1484203" y="678432"/>
                </a:lnTo>
                <a:lnTo>
                  <a:pt x="1492405" y="632272"/>
                </a:lnTo>
                <a:lnTo>
                  <a:pt x="1497697" y="585202"/>
                </a:lnTo>
                <a:lnTo>
                  <a:pt x="1499983" y="537313"/>
                </a:lnTo>
                <a:close/>
              </a:path>
              <a:path w="1500504" h="1275714">
                <a:moveTo>
                  <a:pt x="1286683" y="0"/>
                </a:moveTo>
                <a:lnTo>
                  <a:pt x="775144" y="512182"/>
                </a:lnTo>
                <a:lnTo>
                  <a:pt x="1499983" y="512182"/>
                </a:lnTo>
                <a:lnTo>
                  <a:pt x="1497220" y="457911"/>
                </a:lnTo>
                <a:lnTo>
                  <a:pt x="1490704" y="404843"/>
                </a:lnTo>
                <a:lnTo>
                  <a:pt x="1480577" y="353090"/>
                </a:lnTo>
                <a:lnTo>
                  <a:pt x="1466981" y="302765"/>
                </a:lnTo>
                <a:lnTo>
                  <a:pt x="1450059" y="253981"/>
                </a:lnTo>
                <a:lnTo>
                  <a:pt x="1429955" y="206853"/>
                </a:lnTo>
                <a:lnTo>
                  <a:pt x="1406810" y="161493"/>
                </a:lnTo>
                <a:lnTo>
                  <a:pt x="1380767" y="118014"/>
                </a:lnTo>
                <a:lnTo>
                  <a:pt x="1351970" y="76530"/>
                </a:lnTo>
                <a:lnTo>
                  <a:pt x="1320561" y="37154"/>
                </a:lnTo>
                <a:lnTo>
                  <a:pt x="1286683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9841115" y="2579001"/>
            <a:ext cx="1500505" cy="763905"/>
          </a:xfrm>
          <a:custGeom>
            <a:avLst/>
            <a:gdLst/>
            <a:ahLst/>
            <a:cxnLst/>
            <a:rect l="l" t="t" r="r" b="b"/>
            <a:pathLst>
              <a:path w="1500504" h="763904">
                <a:moveTo>
                  <a:pt x="737438" y="0"/>
                </a:moveTo>
                <a:lnTo>
                  <a:pt x="0" y="0"/>
                </a:lnTo>
                <a:lnTo>
                  <a:pt x="0" y="25133"/>
                </a:lnTo>
                <a:lnTo>
                  <a:pt x="737438" y="25133"/>
                </a:lnTo>
                <a:lnTo>
                  <a:pt x="737438" y="0"/>
                </a:lnTo>
                <a:close/>
              </a:path>
              <a:path w="1500504" h="763904">
                <a:moveTo>
                  <a:pt x="762546" y="25133"/>
                </a:moveTo>
                <a:lnTo>
                  <a:pt x="737438" y="25133"/>
                </a:lnTo>
                <a:lnTo>
                  <a:pt x="737438" y="763498"/>
                </a:lnTo>
                <a:lnTo>
                  <a:pt x="762546" y="763498"/>
                </a:lnTo>
                <a:lnTo>
                  <a:pt x="762546" y="25133"/>
                </a:lnTo>
                <a:close/>
              </a:path>
              <a:path w="1500504" h="763904">
                <a:moveTo>
                  <a:pt x="1499984" y="0"/>
                </a:moveTo>
                <a:lnTo>
                  <a:pt x="775144" y="0"/>
                </a:lnTo>
                <a:lnTo>
                  <a:pt x="762546" y="12623"/>
                </a:lnTo>
                <a:lnTo>
                  <a:pt x="762546" y="25133"/>
                </a:lnTo>
                <a:lnTo>
                  <a:pt x="1499984" y="25133"/>
                </a:lnTo>
                <a:lnTo>
                  <a:pt x="1499984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0578566" y="257899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9425" y="0"/>
                </a:moveTo>
                <a:lnTo>
                  <a:pt x="0" y="0"/>
                </a:lnTo>
                <a:lnTo>
                  <a:pt x="0" y="25131"/>
                </a:lnTo>
                <a:lnTo>
                  <a:pt x="25100" y="25131"/>
                </a:lnTo>
                <a:lnTo>
                  <a:pt x="25100" y="12618"/>
                </a:lnTo>
                <a:lnTo>
                  <a:pt x="22028" y="12618"/>
                </a:lnTo>
                <a:lnTo>
                  <a:pt x="942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603666" y="2048044"/>
            <a:ext cx="524510" cy="531495"/>
          </a:xfrm>
          <a:custGeom>
            <a:avLst/>
            <a:gdLst/>
            <a:ahLst/>
            <a:cxnLst/>
            <a:rect l="l" t="t" r="r" b="b"/>
            <a:pathLst>
              <a:path w="524509" h="531494">
                <a:moveTo>
                  <a:pt x="505289" y="0"/>
                </a:moveTo>
                <a:lnTo>
                  <a:pt x="0" y="505819"/>
                </a:lnTo>
                <a:lnTo>
                  <a:pt x="0" y="530951"/>
                </a:lnTo>
                <a:lnTo>
                  <a:pt x="12603" y="530951"/>
                </a:lnTo>
                <a:lnTo>
                  <a:pt x="524141" y="18769"/>
                </a:lnTo>
                <a:lnTo>
                  <a:pt x="50528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0584916" y="2553868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18745" y="0"/>
                </a:moveTo>
                <a:lnTo>
                  <a:pt x="0" y="18872"/>
                </a:lnTo>
                <a:lnTo>
                  <a:pt x="3073" y="25133"/>
                </a:lnTo>
                <a:lnTo>
                  <a:pt x="18745" y="25133"/>
                </a:lnTo>
                <a:lnTo>
                  <a:pt x="18745" y="0"/>
                </a:lnTo>
                <a:close/>
              </a:path>
              <a:path w="31750" h="38100">
                <a:moveTo>
                  <a:pt x="31343" y="25133"/>
                </a:moveTo>
                <a:lnTo>
                  <a:pt x="18745" y="25133"/>
                </a:lnTo>
                <a:lnTo>
                  <a:pt x="18745" y="37757"/>
                </a:lnTo>
                <a:lnTo>
                  <a:pt x="31343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0587992" y="2578995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674" y="0"/>
                </a:moveTo>
                <a:lnTo>
                  <a:pt x="0" y="0"/>
                </a:lnTo>
                <a:lnTo>
                  <a:pt x="12603" y="12618"/>
                </a:lnTo>
                <a:lnTo>
                  <a:pt x="15674" y="12618"/>
                </a:lnTo>
                <a:lnTo>
                  <a:pt x="15674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9897680" y="1897146"/>
            <a:ext cx="1384300" cy="1386205"/>
          </a:xfrm>
          <a:custGeom>
            <a:avLst/>
            <a:gdLst/>
            <a:ahLst/>
            <a:cxnLst/>
            <a:rect l="l" t="t" r="r" b="b"/>
            <a:pathLst>
              <a:path w="1384300" h="1386204">
                <a:moveTo>
                  <a:pt x="693489" y="0"/>
                </a:moveTo>
                <a:lnTo>
                  <a:pt x="646025" y="1603"/>
                </a:lnTo>
                <a:lnTo>
                  <a:pt x="599417" y="6343"/>
                </a:lnTo>
                <a:lnTo>
                  <a:pt x="553768" y="14117"/>
                </a:lnTo>
                <a:lnTo>
                  <a:pt x="509182" y="24821"/>
                </a:lnTo>
                <a:lnTo>
                  <a:pt x="465762" y="38350"/>
                </a:lnTo>
                <a:lnTo>
                  <a:pt x="423612" y="54603"/>
                </a:lnTo>
                <a:lnTo>
                  <a:pt x="382836" y="73474"/>
                </a:lnTo>
                <a:lnTo>
                  <a:pt x="343536" y="94860"/>
                </a:lnTo>
                <a:lnTo>
                  <a:pt x="305816" y="118657"/>
                </a:lnTo>
                <a:lnTo>
                  <a:pt x="269779" y="144762"/>
                </a:lnTo>
                <a:lnTo>
                  <a:pt x="235530" y="173071"/>
                </a:lnTo>
                <a:lnTo>
                  <a:pt x="203172" y="203481"/>
                </a:lnTo>
                <a:lnTo>
                  <a:pt x="172807" y="235886"/>
                </a:lnTo>
                <a:lnTo>
                  <a:pt x="144541" y="270185"/>
                </a:lnTo>
                <a:lnTo>
                  <a:pt x="118475" y="306273"/>
                </a:lnTo>
                <a:lnTo>
                  <a:pt x="94713" y="344046"/>
                </a:lnTo>
                <a:lnTo>
                  <a:pt x="73360" y="383401"/>
                </a:lnTo>
                <a:lnTo>
                  <a:pt x="54518" y="424235"/>
                </a:lnTo>
                <a:lnTo>
                  <a:pt x="38290" y="466442"/>
                </a:lnTo>
                <a:lnTo>
                  <a:pt x="24782" y="509921"/>
                </a:lnTo>
                <a:lnTo>
                  <a:pt x="14095" y="554566"/>
                </a:lnTo>
                <a:lnTo>
                  <a:pt x="6333" y="600275"/>
                </a:lnTo>
                <a:lnTo>
                  <a:pt x="1600" y="646943"/>
                </a:lnTo>
                <a:lnTo>
                  <a:pt x="0" y="694467"/>
                </a:lnTo>
                <a:lnTo>
                  <a:pt x="1600" y="741610"/>
                </a:lnTo>
                <a:lnTo>
                  <a:pt x="6333" y="787927"/>
                </a:lnTo>
                <a:lnTo>
                  <a:pt x="14095" y="833314"/>
                </a:lnTo>
                <a:lnTo>
                  <a:pt x="24782" y="877666"/>
                </a:lnTo>
                <a:lnTo>
                  <a:pt x="38290" y="920878"/>
                </a:lnTo>
                <a:lnTo>
                  <a:pt x="54518" y="962844"/>
                </a:lnTo>
                <a:lnTo>
                  <a:pt x="73360" y="1003461"/>
                </a:lnTo>
                <a:lnTo>
                  <a:pt x="94713" y="1042622"/>
                </a:lnTo>
                <a:lnTo>
                  <a:pt x="118475" y="1080224"/>
                </a:lnTo>
                <a:lnTo>
                  <a:pt x="144541" y="1116160"/>
                </a:lnTo>
                <a:lnTo>
                  <a:pt x="172807" y="1150326"/>
                </a:lnTo>
                <a:lnTo>
                  <a:pt x="203172" y="1182618"/>
                </a:lnTo>
                <a:lnTo>
                  <a:pt x="235530" y="1212929"/>
                </a:lnTo>
                <a:lnTo>
                  <a:pt x="269779" y="1241155"/>
                </a:lnTo>
                <a:lnTo>
                  <a:pt x="305816" y="1267192"/>
                </a:lnTo>
                <a:lnTo>
                  <a:pt x="343536" y="1290933"/>
                </a:lnTo>
                <a:lnTo>
                  <a:pt x="382836" y="1312275"/>
                </a:lnTo>
                <a:lnTo>
                  <a:pt x="423612" y="1331111"/>
                </a:lnTo>
                <a:lnTo>
                  <a:pt x="465762" y="1347338"/>
                </a:lnTo>
                <a:lnTo>
                  <a:pt x="509182" y="1360849"/>
                </a:lnTo>
                <a:lnTo>
                  <a:pt x="553768" y="1371541"/>
                </a:lnTo>
                <a:lnTo>
                  <a:pt x="599417" y="1379308"/>
                </a:lnTo>
                <a:lnTo>
                  <a:pt x="646025" y="1384046"/>
                </a:lnTo>
                <a:lnTo>
                  <a:pt x="693489" y="1385648"/>
                </a:lnTo>
                <a:lnTo>
                  <a:pt x="740572" y="1384046"/>
                </a:lnTo>
                <a:lnTo>
                  <a:pt x="786831" y="1379308"/>
                </a:lnTo>
                <a:lnTo>
                  <a:pt x="832161" y="1371541"/>
                </a:lnTo>
                <a:lnTo>
                  <a:pt x="876457" y="1360849"/>
                </a:lnTo>
                <a:lnTo>
                  <a:pt x="919615" y="1347338"/>
                </a:lnTo>
                <a:lnTo>
                  <a:pt x="961529" y="1331111"/>
                </a:lnTo>
                <a:lnTo>
                  <a:pt x="1002094" y="1312275"/>
                </a:lnTo>
                <a:lnTo>
                  <a:pt x="1041206" y="1290933"/>
                </a:lnTo>
                <a:lnTo>
                  <a:pt x="1078761" y="1267192"/>
                </a:lnTo>
                <a:lnTo>
                  <a:pt x="1114652" y="1241155"/>
                </a:lnTo>
                <a:lnTo>
                  <a:pt x="1148775" y="1212929"/>
                </a:lnTo>
                <a:lnTo>
                  <a:pt x="1181026" y="1182618"/>
                </a:lnTo>
                <a:lnTo>
                  <a:pt x="1211299" y="1150326"/>
                </a:lnTo>
                <a:lnTo>
                  <a:pt x="1239490" y="1116160"/>
                </a:lnTo>
                <a:lnTo>
                  <a:pt x="1265493" y="1080224"/>
                </a:lnTo>
                <a:lnTo>
                  <a:pt x="1289205" y="1042622"/>
                </a:lnTo>
                <a:lnTo>
                  <a:pt x="1310520" y="1003461"/>
                </a:lnTo>
                <a:lnTo>
                  <a:pt x="1329333" y="962844"/>
                </a:lnTo>
                <a:lnTo>
                  <a:pt x="1345539" y="920878"/>
                </a:lnTo>
                <a:lnTo>
                  <a:pt x="1359034" y="877666"/>
                </a:lnTo>
                <a:lnTo>
                  <a:pt x="1369712" y="833314"/>
                </a:lnTo>
                <a:lnTo>
                  <a:pt x="1377469" y="787927"/>
                </a:lnTo>
                <a:lnTo>
                  <a:pt x="1382201" y="741610"/>
                </a:lnTo>
                <a:lnTo>
                  <a:pt x="1383801" y="694467"/>
                </a:lnTo>
                <a:lnTo>
                  <a:pt x="1382201" y="646943"/>
                </a:lnTo>
                <a:lnTo>
                  <a:pt x="1377469" y="600275"/>
                </a:lnTo>
                <a:lnTo>
                  <a:pt x="1369712" y="554566"/>
                </a:lnTo>
                <a:lnTo>
                  <a:pt x="1359034" y="509921"/>
                </a:lnTo>
                <a:lnTo>
                  <a:pt x="1345539" y="466442"/>
                </a:lnTo>
                <a:lnTo>
                  <a:pt x="1329333" y="424235"/>
                </a:lnTo>
                <a:lnTo>
                  <a:pt x="1310520" y="383401"/>
                </a:lnTo>
                <a:lnTo>
                  <a:pt x="1289205" y="344046"/>
                </a:lnTo>
                <a:lnTo>
                  <a:pt x="1265493" y="306273"/>
                </a:lnTo>
                <a:lnTo>
                  <a:pt x="1239490" y="270185"/>
                </a:lnTo>
                <a:lnTo>
                  <a:pt x="1211299" y="235886"/>
                </a:lnTo>
                <a:lnTo>
                  <a:pt x="1181026" y="203481"/>
                </a:lnTo>
                <a:lnTo>
                  <a:pt x="1148775" y="173071"/>
                </a:lnTo>
                <a:lnTo>
                  <a:pt x="1114652" y="144762"/>
                </a:lnTo>
                <a:lnTo>
                  <a:pt x="1078761" y="118657"/>
                </a:lnTo>
                <a:lnTo>
                  <a:pt x="1041206" y="94860"/>
                </a:lnTo>
                <a:lnTo>
                  <a:pt x="1002094" y="73474"/>
                </a:lnTo>
                <a:lnTo>
                  <a:pt x="961529" y="54603"/>
                </a:lnTo>
                <a:lnTo>
                  <a:pt x="919615" y="38350"/>
                </a:lnTo>
                <a:lnTo>
                  <a:pt x="876457" y="24821"/>
                </a:lnTo>
                <a:lnTo>
                  <a:pt x="832161" y="14117"/>
                </a:lnTo>
                <a:lnTo>
                  <a:pt x="786831" y="6343"/>
                </a:lnTo>
                <a:lnTo>
                  <a:pt x="740572" y="1603"/>
                </a:lnTo>
                <a:lnTo>
                  <a:pt x="693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6583906" y="3829546"/>
            <a:ext cx="1500505" cy="1502410"/>
          </a:xfrm>
          <a:custGeom>
            <a:avLst/>
            <a:gdLst/>
            <a:ahLst/>
            <a:cxnLst/>
            <a:rect l="l" t="t" r="r" b="b"/>
            <a:pathLst>
              <a:path w="1500504" h="1502410">
                <a:moveTo>
                  <a:pt x="749938" y="769757"/>
                </a:moveTo>
                <a:lnTo>
                  <a:pt x="229080" y="1291271"/>
                </a:lnTo>
                <a:lnTo>
                  <a:pt x="263777" y="1322480"/>
                </a:lnTo>
                <a:lnTo>
                  <a:pt x="300346" y="1351607"/>
                </a:lnTo>
                <a:lnTo>
                  <a:pt x="338702" y="1378532"/>
                </a:lnTo>
                <a:lnTo>
                  <a:pt x="378756" y="1403133"/>
                </a:lnTo>
                <a:lnTo>
                  <a:pt x="420422" y="1425291"/>
                </a:lnTo>
                <a:lnTo>
                  <a:pt x="463614" y="1444886"/>
                </a:lnTo>
                <a:lnTo>
                  <a:pt x="508245" y="1461796"/>
                </a:lnTo>
                <a:lnTo>
                  <a:pt x="554227" y="1475901"/>
                </a:lnTo>
                <a:lnTo>
                  <a:pt x="601474" y="1487082"/>
                </a:lnTo>
                <a:lnTo>
                  <a:pt x="649900" y="1495217"/>
                </a:lnTo>
                <a:lnTo>
                  <a:pt x="699417" y="1500187"/>
                </a:lnTo>
                <a:lnTo>
                  <a:pt x="749938" y="1501870"/>
                </a:lnTo>
                <a:lnTo>
                  <a:pt x="798516" y="1500317"/>
                </a:lnTo>
                <a:lnTo>
                  <a:pt x="846276" y="1495720"/>
                </a:lnTo>
                <a:lnTo>
                  <a:pt x="893122" y="1488175"/>
                </a:lnTo>
                <a:lnTo>
                  <a:pt x="938960" y="1477774"/>
                </a:lnTo>
                <a:lnTo>
                  <a:pt x="983694" y="1464613"/>
                </a:lnTo>
                <a:lnTo>
                  <a:pt x="1027230" y="1448784"/>
                </a:lnTo>
                <a:lnTo>
                  <a:pt x="1069471" y="1430384"/>
                </a:lnTo>
                <a:lnTo>
                  <a:pt x="1110323" y="1409504"/>
                </a:lnTo>
                <a:lnTo>
                  <a:pt x="1149690" y="1386241"/>
                </a:lnTo>
                <a:lnTo>
                  <a:pt x="1187478" y="1360687"/>
                </a:lnTo>
                <a:lnTo>
                  <a:pt x="1223590" y="1332937"/>
                </a:lnTo>
                <a:lnTo>
                  <a:pt x="1257933" y="1303085"/>
                </a:lnTo>
                <a:lnTo>
                  <a:pt x="1290410" y="1271225"/>
                </a:lnTo>
                <a:lnTo>
                  <a:pt x="1320927" y="1237452"/>
                </a:lnTo>
                <a:lnTo>
                  <a:pt x="1349387" y="1201860"/>
                </a:lnTo>
                <a:lnTo>
                  <a:pt x="1375697" y="1164542"/>
                </a:lnTo>
                <a:lnTo>
                  <a:pt x="1399761" y="1125593"/>
                </a:lnTo>
                <a:lnTo>
                  <a:pt x="1421483" y="1085107"/>
                </a:lnTo>
                <a:lnTo>
                  <a:pt x="1440769" y="1043178"/>
                </a:lnTo>
                <a:lnTo>
                  <a:pt x="1457523" y="999900"/>
                </a:lnTo>
                <a:lnTo>
                  <a:pt x="1471650" y="955368"/>
                </a:lnTo>
                <a:lnTo>
                  <a:pt x="1483054" y="909675"/>
                </a:lnTo>
                <a:lnTo>
                  <a:pt x="1491641" y="862916"/>
                </a:lnTo>
                <a:lnTo>
                  <a:pt x="1493753" y="845153"/>
                </a:lnTo>
                <a:lnTo>
                  <a:pt x="825239" y="845153"/>
                </a:lnTo>
                <a:lnTo>
                  <a:pt x="749938" y="769757"/>
                </a:lnTo>
                <a:close/>
              </a:path>
              <a:path w="1500504" h="1502410">
                <a:moveTo>
                  <a:pt x="210228" y="229368"/>
                </a:moveTo>
                <a:lnTo>
                  <a:pt x="179060" y="264169"/>
                </a:lnTo>
                <a:lnTo>
                  <a:pt x="149975" y="300945"/>
                </a:lnTo>
                <a:lnTo>
                  <a:pt x="123093" y="339575"/>
                </a:lnTo>
                <a:lnTo>
                  <a:pt x="98534" y="379940"/>
                </a:lnTo>
                <a:lnTo>
                  <a:pt x="76416" y="421918"/>
                </a:lnTo>
                <a:lnTo>
                  <a:pt x="56859" y="465391"/>
                </a:lnTo>
                <a:lnTo>
                  <a:pt x="39983" y="510237"/>
                </a:lnTo>
                <a:lnTo>
                  <a:pt x="25908" y="556338"/>
                </a:lnTo>
                <a:lnTo>
                  <a:pt x="14752" y="603573"/>
                </a:lnTo>
                <a:lnTo>
                  <a:pt x="6636" y="651822"/>
                </a:lnTo>
                <a:lnTo>
                  <a:pt x="1679" y="700965"/>
                </a:lnTo>
                <a:lnTo>
                  <a:pt x="0" y="750882"/>
                </a:lnTo>
                <a:lnTo>
                  <a:pt x="1679" y="801469"/>
                </a:lnTo>
                <a:lnTo>
                  <a:pt x="6636" y="851054"/>
                </a:lnTo>
                <a:lnTo>
                  <a:pt x="14752" y="899549"/>
                </a:lnTo>
                <a:lnTo>
                  <a:pt x="25908" y="946867"/>
                </a:lnTo>
                <a:lnTo>
                  <a:pt x="39983" y="992919"/>
                </a:lnTo>
                <a:lnTo>
                  <a:pt x="56859" y="1037619"/>
                </a:lnTo>
                <a:lnTo>
                  <a:pt x="76416" y="1080878"/>
                </a:lnTo>
                <a:lnTo>
                  <a:pt x="98534" y="1122609"/>
                </a:lnTo>
                <a:lnTo>
                  <a:pt x="123093" y="1162725"/>
                </a:lnTo>
                <a:lnTo>
                  <a:pt x="149975" y="1201137"/>
                </a:lnTo>
                <a:lnTo>
                  <a:pt x="179060" y="1237759"/>
                </a:lnTo>
                <a:lnTo>
                  <a:pt x="210228" y="1272501"/>
                </a:lnTo>
                <a:lnTo>
                  <a:pt x="731192" y="750882"/>
                </a:lnTo>
                <a:lnTo>
                  <a:pt x="210228" y="229368"/>
                </a:lnTo>
                <a:close/>
              </a:path>
              <a:path w="1500504" h="1502410">
                <a:moveTo>
                  <a:pt x="1480735" y="584396"/>
                </a:moveTo>
                <a:lnTo>
                  <a:pt x="897469" y="584396"/>
                </a:lnTo>
                <a:lnTo>
                  <a:pt x="916321" y="603271"/>
                </a:lnTo>
                <a:lnTo>
                  <a:pt x="768790" y="750882"/>
                </a:lnTo>
                <a:lnTo>
                  <a:pt x="844091" y="826277"/>
                </a:lnTo>
                <a:lnTo>
                  <a:pt x="825239" y="845153"/>
                </a:lnTo>
                <a:lnTo>
                  <a:pt x="1493753" y="845153"/>
                </a:lnTo>
                <a:lnTo>
                  <a:pt x="1497316" y="815185"/>
                </a:lnTo>
                <a:lnTo>
                  <a:pt x="1499983" y="766576"/>
                </a:lnTo>
                <a:lnTo>
                  <a:pt x="884866" y="766576"/>
                </a:lnTo>
                <a:lnTo>
                  <a:pt x="884866" y="741444"/>
                </a:lnTo>
                <a:lnTo>
                  <a:pt x="1499983" y="741444"/>
                </a:lnTo>
                <a:lnTo>
                  <a:pt x="1497682" y="692806"/>
                </a:lnTo>
                <a:lnTo>
                  <a:pt x="1492343" y="644992"/>
                </a:lnTo>
                <a:lnTo>
                  <a:pt x="1484061" y="598100"/>
                </a:lnTo>
                <a:lnTo>
                  <a:pt x="1480735" y="584396"/>
                </a:lnTo>
                <a:close/>
              </a:path>
              <a:path w="1500504" h="1502410">
                <a:moveTo>
                  <a:pt x="749938" y="0"/>
                </a:moveTo>
                <a:lnTo>
                  <a:pt x="699417" y="1681"/>
                </a:lnTo>
                <a:lnTo>
                  <a:pt x="649900" y="6644"/>
                </a:lnTo>
                <a:lnTo>
                  <a:pt x="601474" y="14771"/>
                </a:lnTo>
                <a:lnTo>
                  <a:pt x="554227" y="25940"/>
                </a:lnTo>
                <a:lnTo>
                  <a:pt x="508245" y="40034"/>
                </a:lnTo>
                <a:lnTo>
                  <a:pt x="463614" y="56931"/>
                </a:lnTo>
                <a:lnTo>
                  <a:pt x="420422" y="76512"/>
                </a:lnTo>
                <a:lnTo>
                  <a:pt x="378756" y="98658"/>
                </a:lnTo>
                <a:lnTo>
                  <a:pt x="338702" y="123248"/>
                </a:lnTo>
                <a:lnTo>
                  <a:pt x="300346" y="150164"/>
                </a:lnTo>
                <a:lnTo>
                  <a:pt x="263777" y="179285"/>
                </a:lnTo>
                <a:lnTo>
                  <a:pt x="229080" y="210493"/>
                </a:lnTo>
                <a:lnTo>
                  <a:pt x="749938" y="735187"/>
                </a:lnTo>
                <a:lnTo>
                  <a:pt x="897469" y="584396"/>
                </a:lnTo>
                <a:lnTo>
                  <a:pt x="1480735" y="584396"/>
                </a:lnTo>
                <a:lnTo>
                  <a:pt x="1459048" y="507480"/>
                </a:lnTo>
                <a:lnTo>
                  <a:pt x="1442507" y="463949"/>
                </a:lnTo>
                <a:lnTo>
                  <a:pt x="1423405" y="421737"/>
                </a:lnTo>
                <a:lnTo>
                  <a:pt x="1401835" y="380941"/>
                </a:lnTo>
                <a:lnTo>
                  <a:pt x="1377893" y="341661"/>
                </a:lnTo>
                <a:lnTo>
                  <a:pt x="1351675" y="303995"/>
                </a:lnTo>
                <a:lnTo>
                  <a:pt x="1323275" y="268043"/>
                </a:lnTo>
                <a:lnTo>
                  <a:pt x="1292789" y="233904"/>
                </a:lnTo>
                <a:lnTo>
                  <a:pt x="1260312" y="201675"/>
                </a:lnTo>
                <a:lnTo>
                  <a:pt x="1225939" y="171457"/>
                </a:lnTo>
                <a:lnTo>
                  <a:pt x="1189765" y="143348"/>
                </a:lnTo>
                <a:lnTo>
                  <a:pt x="1151886" y="117446"/>
                </a:lnTo>
                <a:lnTo>
                  <a:pt x="1112397" y="93852"/>
                </a:lnTo>
                <a:lnTo>
                  <a:pt x="1071393" y="72662"/>
                </a:lnTo>
                <a:lnTo>
                  <a:pt x="1028968" y="53978"/>
                </a:lnTo>
                <a:lnTo>
                  <a:pt x="985220" y="37896"/>
                </a:lnTo>
                <a:lnTo>
                  <a:pt x="940241" y="24517"/>
                </a:lnTo>
                <a:lnTo>
                  <a:pt x="894129" y="13939"/>
                </a:lnTo>
                <a:lnTo>
                  <a:pt x="846977" y="6261"/>
                </a:lnTo>
                <a:lnTo>
                  <a:pt x="798882" y="1581"/>
                </a:lnTo>
                <a:lnTo>
                  <a:pt x="74993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6794135" y="4040039"/>
            <a:ext cx="634365" cy="635000"/>
          </a:xfrm>
          <a:custGeom>
            <a:avLst/>
            <a:gdLst/>
            <a:ahLst/>
            <a:cxnLst/>
            <a:rect l="l" t="t" r="r" b="b"/>
            <a:pathLst>
              <a:path w="634365" h="635000">
                <a:moveTo>
                  <a:pt x="558561" y="540389"/>
                </a:moveTo>
                <a:lnTo>
                  <a:pt x="539710" y="559264"/>
                </a:lnTo>
                <a:lnTo>
                  <a:pt x="615011" y="634660"/>
                </a:lnTo>
                <a:lnTo>
                  <a:pt x="633862" y="615784"/>
                </a:lnTo>
                <a:lnTo>
                  <a:pt x="558561" y="540389"/>
                </a:lnTo>
                <a:close/>
              </a:path>
              <a:path w="634365" h="635000">
                <a:moveTo>
                  <a:pt x="18851" y="0"/>
                </a:moveTo>
                <a:lnTo>
                  <a:pt x="4703" y="14121"/>
                </a:lnTo>
                <a:lnTo>
                  <a:pt x="0" y="18875"/>
                </a:lnTo>
                <a:lnTo>
                  <a:pt x="520964" y="540389"/>
                </a:lnTo>
                <a:lnTo>
                  <a:pt x="539710" y="524694"/>
                </a:lnTo>
                <a:lnTo>
                  <a:pt x="18851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6794134" y="4413943"/>
            <a:ext cx="706120" cy="707390"/>
          </a:xfrm>
          <a:custGeom>
            <a:avLst/>
            <a:gdLst/>
            <a:ahLst/>
            <a:cxnLst/>
            <a:rect l="l" t="t" r="r" b="b"/>
            <a:pathLst>
              <a:path w="706120" h="707389">
                <a:moveTo>
                  <a:pt x="520964" y="166485"/>
                </a:moveTo>
                <a:lnTo>
                  <a:pt x="0" y="688105"/>
                </a:lnTo>
                <a:lnTo>
                  <a:pt x="18851" y="706874"/>
                </a:lnTo>
                <a:lnTo>
                  <a:pt x="539710" y="185361"/>
                </a:lnTo>
                <a:lnTo>
                  <a:pt x="520964" y="166485"/>
                </a:lnTo>
                <a:close/>
              </a:path>
              <a:path w="706120" h="707389">
                <a:moveTo>
                  <a:pt x="687240" y="0"/>
                </a:moveTo>
                <a:lnTo>
                  <a:pt x="539710" y="150791"/>
                </a:lnTo>
                <a:lnTo>
                  <a:pt x="558561" y="166485"/>
                </a:lnTo>
                <a:lnTo>
                  <a:pt x="706092" y="18875"/>
                </a:lnTo>
                <a:lnTo>
                  <a:pt x="68724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7315099" y="4564734"/>
            <a:ext cx="38100" cy="34925"/>
          </a:xfrm>
          <a:custGeom>
            <a:avLst/>
            <a:gdLst/>
            <a:ahLst/>
            <a:cxnLst/>
            <a:rect l="l" t="t" r="r" b="b"/>
            <a:pathLst>
              <a:path w="38100" h="34925">
                <a:moveTo>
                  <a:pt x="18745" y="0"/>
                </a:moveTo>
                <a:lnTo>
                  <a:pt x="0" y="15694"/>
                </a:lnTo>
                <a:lnTo>
                  <a:pt x="18745" y="34569"/>
                </a:lnTo>
                <a:lnTo>
                  <a:pt x="37597" y="15694"/>
                </a:lnTo>
                <a:lnTo>
                  <a:pt x="18745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7468772" y="4570991"/>
            <a:ext cx="615315" cy="25400"/>
          </a:xfrm>
          <a:custGeom>
            <a:avLst/>
            <a:gdLst/>
            <a:ahLst/>
            <a:cxnLst/>
            <a:rect l="l" t="t" r="r" b="b"/>
            <a:pathLst>
              <a:path w="615315" h="25400">
                <a:moveTo>
                  <a:pt x="615117" y="0"/>
                </a:moveTo>
                <a:lnTo>
                  <a:pt x="0" y="0"/>
                </a:lnTo>
                <a:lnTo>
                  <a:pt x="0" y="25131"/>
                </a:lnTo>
                <a:lnTo>
                  <a:pt x="615117" y="25131"/>
                </a:lnTo>
                <a:lnTo>
                  <a:pt x="615117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643533" y="3889248"/>
            <a:ext cx="1381125" cy="1385570"/>
          </a:xfrm>
          <a:custGeom>
            <a:avLst/>
            <a:gdLst/>
            <a:ahLst/>
            <a:cxnLst/>
            <a:rect l="l" t="t" r="r" b="b"/>
            <a:pathLst>
              <a:path w="1381125" h="1385570">
                <a:moveTo>
                  <a:pt x="690312" y="0"/>
                </a:moveTo>
                <a:lnTo>
                  <a:pt x="642864" y="1586"/>
                </a:lnTo>
                <a:lnTo>
                  <a:pt x="596302" y="6278"/>
                </a:lnTo>
                <a:lnTo>
                  <a:pt x="550727" y="13976"/>
                </a:lnTo>
                <a:lnTo>
                  <a:pt x="506240" y="24577"/>
                </a:lnTo>
                <a:lnTo>
                  <a:pt x="462941" y="37982"/>
                </a:lnTo>
                <a:lnTo>
                  <a:pt x="420932" y="54089"/>
                </a:lnTo>
                <a:lnTo>
                  <a:pt x="380312" y="72798"/>
                </a:lnTo>
                <a:lnTo>
                  <a:pt x="341182" y="94008"/>
                </a:lnTo>
                <a:lnTo>
                  <a:pt x="303644" y="117617"/>
                </a:lnTo>
                <a:lnTo>
                  <a:pt x="267797" y="143526"/>
                </a:lnTo>
                <a:lnTo>
                  <a:pt x="233744" y="171633"/>
                </a:lnTo>
                <a:lnTo>
                  <a:pt x="201583" y="201837"/>
                </a:lnTo>
                <a:lnTo>
                  <a:pt x="171417" y="234038"/>
                </a:lnTo>
                <a:lnTo>
                  <a:pt x="143345" y="268134"/>
                </a:lnTo>
                <a:lnTo>
                  <a:pt x="117469" y="304026"/>
                </a:lnTo>
                <a:lnTo>
                  <a:pt x="93889" y="341611"/>
                </a:lnTo>
                <a:lnTo>
                  <a:pt x="72706" y="380790"/>
                </a:lnTo>
                <a:lnTo>
                  <a:pt x="54021" y="421461"/>
                </a:lnTo>
                <a:lnTo>
                  <a:pt x="37934" y="463524"/>
                </a:lnTo>
                <a:lnTo>
                  <a:pt x="24546" y="506877"/>
                </a:lnTo>
                <a:lnTo>
                  <a:pt x="13958" y="551420"/>
                </a:lnTo>
                <a:lnTo>
                  <a:pt x="6270" y="597052"/>
                </a:lnTo>
                <a:lnTo>
                  <a:pt x="1584" y="643673"/>
                </a:lnTo>
                <a:lnTo>
                  <a:pt x="0" y="691180"/>
                </a:lnTo>
                <a:lnTo>
                  <a:pt x="1584" y="738704"/>
                </a:lnTo>
                <a:lnTo>
                  <a:pt x="6270" y="785371"/>
                </a:lnTo>
                <a:lnTo>
                  <a:pt x="13958" y="831077"/>
                </a:lnTo>
                <a:lnTo>
                  <a:pt x="24546" y="875719"/>
                </a:lnTo>
                <a:lnTo>
                  <a:pt x="37934" y="919193"/>
                </a:lnTo>
                <a:lnTo>
                  <a:pt x="54021" y="961396"/>
                </a:lnTo>
                <a:lnTo>
                  <a:pt x="72706" y="1002224"/>
                </a:lnTo>
                <a:lnTo>
                  <a:pt x="93889" y="1041574"/>
                </a:lnTo>
                <a:lnTo>
                  <a:pt x="117469" y="1079341"/>
                </a:lnTo>
                <a:lnTo>
                  <a:pt x="143345" y="1115423"/>
                </a:lnTo>
                <a:lnTo>
                  <a:pt x="171417" y="1149715"/>
                </a:lnTo>
                <a:lnTo>
                  <a:pt x="201583" y="1182114"/>
                </a:lnTo>
                <a:lnTo>
                  <a:pt x="233744" y="1212517"/>
                </a:lnTo>
                <a:lnTo>
                  <a:pt x="267797" y="1240819"/>
                </a:lnTo>
                <a:lnTo>
                  <a:pt x="303644" y="1266918"/>
                </a:lnTo>
                <a:lnTo>
                  <a:pt x="341182" y="1290709"/>
                </a:lnTo>
                <a:lnTo>
                  <a:pt x="380312" y="1312090"/>
                </a:lnTo>
                <a:lnTo>
                  <a:pt x="420932" y="1330955"/>
                </a:lnTo>
                <a:lnTo>
                  <a:pt x="462941" y="1347203"/>
                </a:lnTo>
                <a:lnTo>
                  <a:pt x="506240" y="1360729"/>
                </a:lnTo>
                <a:lnTo>
                  <a:pt x="550727" y="1371429"/>
                </a:lnTo>
                <a:lnTo>
                  <a:pt x="596302" y="1379201"/>
                </a:lnTo>
                <a:lnTo>
                  <a:pt x="642864" y="1383939"/>
                </a:lnTo>
                <a:lnTo>
                  <a:pt x="690312" y="1385542"/>
                </a:lnTo>
                <a:lnTo>
                  <a:pt x="737760" y="1383939"/>
                </a:lnTo>
                <a:lnTo>
                  <a:pt x="784323" y="1379201"/>
                </a:lnTo>
                <a:lnTo>
                  <a:pt x="829901" y="1371429"/>
                </a:lnTo>
                <a:lnTo>
                  <a:pt x="874391" y="1360729"/>
                </a:lnTo>
                <a:lnTo>
                  <a:pt x="917694" y="1347203"/>
                </a:lnTo>
                <a:lnTo>
                  <a:pt x="959708" y="1330955"/>
                </a:lnTo>
                <a:lnTo>
                  <a:pt x="1000334" y="1312090"/>
                </a:lnTo>
                <a:lnTo>
                  <a:pt x="1039469" y="1290709"/>
                </a:lnTo>
                <a:lnTo>
                  <a:pt x="1077013" y="1266918"/>
                </a:lnTo>
                <a:lnTo>
                  <a:pt x="1112866" y="1240819"/>
                </a:lnTo>
                <a:lnTo>
                  <a:pt x="1146926" y="1212517"/>
                </a:lnTo>
                <a:lnTo>
                  <a:pt x="1179093" y="1182114"/>
                </a:lnTo>
                <a:lnTo>
                  <a:pt x="1209266" y="1149715"/>
                </a:lnTo>
                <a:lnTo>
                  <a:pt x="1237344" y="1115423"/>
                </a:lnTo>
                <a:lnTo>
                  <a:pt x="1263226" y="1079341"/>
                </a:lnTo>
                <a:lnTo>
                  <a:pt x="1286812" y="1041574"/>
                </a:lnTo>
                <a:lnTo>
                  <a:pt x="1308001" y="1002224"/>
                </a:lnTo>
                <a:lnTo>
                  <a:pt x="1326691" y="961396"/>
                </a:lnTo>
                <a:lnTo>
                  <a:pt x="1342783" y="919193"/>
                </a:lnTo>
                <a:lnTo>
                  <a:pt x="1356175" y="875719"/>
                </a:lnTo>
                <a:lnTo>
                  <a:pt x="1366767" y="831077"/>
                </a:lnTo>
                <a:lnTo>
                  <a:pt x="1374457" y="785371"/>
                </a:lnTo>
                <a:lnTo>
                  <a:pt x="1379145" y="738704"/>
                </a:lnTo>
                <a:lnTo>
                  <a:pt x="1380730" y="691180"/>
                </a:lnTo>
                <a:lnTo>
                  <a:pt x="1379145" y="643673"/>
                </a:lnTo>
                <a:lnTo>
                  <a:pt x="1374457" y="597052"/>
                </a:lnTo>
                <a:lnTo>
                  <a:pt x="1366767" y="551420"/>
                </a:lnTo>
                <a:lnTo>
                  <a:pt x="1356175" y="506877"/>
                </a:lnTo>
                <a:lnTo>
                  <a:pt x="1342783" y="463524"/>
                </a:lnTo>
                <a:lnTo>
                  <a:pt x="1326691" y="421461"/>
                </a:lnTo>
                <a:lnTo>
                  <a:pt x="1308001" y="380790"/>
                </a:lnTo>
                <a:lnTo>
                  <a:pt x="1286812" y="341611"/>
                </a:lnTo>
                <a:lnTo>
                  <a:pt x="1263226" y="304026"/>
                </a:lnTo>
                <a:lnTo>
                  <a:pt x="1237344" y="268134"/>
                </a:lnTo>
                <a:lnTo>
                  <a:pt x="1209266" y="234038"/>
                </a:lnTo>
                <a:lnTo>
                  <a:pt x="1179093" y="201837"/>
                </a:lnTo>
                <a:lnTo>
                  <a:pt x="1146926" y="171633"/>
                </a:lnTo>
                <a:lnTo>
                  <a:pt x="1112866" y="143526"/>
                </a:lnTo>
                <a:lnTo>
                  <a:pt x="1077013" y="117617"/>
                </a:lnTo>
                <a:lnTo>
                  <a:pt x="1039469" y="94008"/>
                </a:lnTo>
                <a:lnTo>
                  <a:pt x="1000334" y="72798"/>
                </a:lnTo>
                <a:lnTo>
                  <a:pt x="959708" y="54089"/>
                </a:lnTo>
                <a:lnTo>
                  <a:pt x="917694" y="37982"/>
                </a:lnTo>
                <a:lnTo>
                  <a:pt x="874391" y="24577"/>
                </a:lnTo>
                <a:lnTo>
                  <a:pt x="829901" y="13976"/>
                </a:lnTo>
                <a:lnTo>
                  <a:pt x="784323" y="6278"/>
                </a:lnTo>
                <a:lnTo>
                  <a:pt x="737760" y="1586"/>
                </a:lnTo>
                <a:lnTo>
                  <a:pt x="69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014871" y="6239411"/>
            <a:ext cx="662305" cy="619125"/>
          </a:xfrm>
          <a:custGeom>
            <a:avLst/>
            <a:gdLst/>
            <a:ahLst/>
            <a:cxnLst/>
            <a:rect l="l" t="t" r="r" b="b"/>
            <a:pathLst>
              <a:path w="662304" h="619125">
                <a:moveTo>
                  <a:pt x="574236" y="106826"/>
                </a:moveTo>
                <a:lnTo>
                  <a:pt x="342084" y="336195"/>
                </a:lnTo>
                <a:lnTo>
                  <a:pt x="342084" y="618581"/>
                </a:lnTo>
                <a:lnTo>
                  <a:pt x="495296" y="618581"/>
                </a:lnTo>
                <a:lnTo>
                  <a:pt x="511238" y="609818"/>
                </a:lnTo>
                <a:lnTo>
                  <a:pt x="548300" y="582051"/>
                </a:lnTo>
                <a:lnTo>
                  <a:pt x="581020" y="549510"/>
                </a:lnTo>
                <a:lnTo>
                  <a:pt x="608901" y="512706"/>
                </a:lnTo>
                <a:lnTo>
                  <a:pt x="631450" y="472148"/>
                </a:lnTo>
                <a:lnTo>
                  <a:pt x="648170" y="428348"/>
                </a:lnTo>
                <a:lnTo>
                  <a:pt x="658565" y="381813"/>
                </a:lnTo>
                <a:lnTo>
                  <a:pt x="662140" y="333056"/>
                </a:lnTo>
                <a:lnTo>
                  <a:pt x="658122" y="281474"/>
                </a:lnTo>
                <a:lnTo>
                  <a:pt x="646571" y="232608"/>
                </a:lnTo>
                <a:lnTo>
                  <a:pt x="628237" y="186911"/>
                </a:lnTo>
                <a:lnTo>
                  <a:pt x="603875" y="144833"/>
                </a:lnTo>
                <a:lnTo>
                  <a:pt x="574236" y="106826"/>
                </a:lnTo>
                <a:close/>
              </a:path>
              <a:path w="662304" h="619125">
                <a:moveTo>
                  <a:pt x="342084" y="0"/>
                </a:moveTo>
                <a:lnTo>
                  <a:pt x="342084" y="301635"/>
                </a:lnTo>
                <a:lnTo>
                  <a:pt x="555384" y="87972"/>
                </a:lnTo>
                <a:lnTo>
                  <a:pt x="519353" y="59823"/>
                </a:lnTo>
                <a:lnTo>
                  <a:pt x="479403" y="36196"/>
                </a:lnTo>
                <a:lnTo>
                  <a:pt x="436138" y="17846"/>
                </a:lnTo>
                <a:lnTo>
                  <a:pt x="390163" y="5529"/>
                </a:lnTo>
                <a:lnTo>
                  <a:pt x="342084" y="0"/>
                </a:lnTo>
                <a:close/>
              </a:path>
              <a:path w="662304" h="619125">
                <a:moveTo>
                  <a:pt x="316984" y="0"/>
                </a:moveTo>
                <a:lnTo>
                  <a:pt x="269975" y="5137"/>
                </a:lnTo>
                <a:lnTo>
                  <a:pt x="225163" y="16790"/>
                </a:lnTo>
                <a:lnTo>
                  <a:pt x="183030" y="34463"/>
                </a:lnTo>
                <a:lnTo>
                  <a:pt x="144055" y="57659"/>
                </a:lnTo>
                <a:lnTo>
                  <a:pt x="108718" y="85883"/>
                </a:lnTo>
                <a:lnTo>
                  <a:pt x="77499" y="118639"/>
                </a:lnTo>
                <a:lnTo>
                  <a:pt x="50880" y="155432"/>
                </a:lnTo>
                <a:lnTo>
                  <a:pt x="29340" y="195766"/>
                </a:lnTo>
                <a:lnTo>
                  <a:pt x="13360" y="239145"/>
                </a:lnTo>
                <a:lnTo>
                  <a:pt x="3420" y="285073"/>
                </a:lnTo>
                <a:lnTo>
                  <a:pt x="0" y="333056"/>
                </a:lnTo>
                <a:lnTo>
                  <a:pt x="3572" y="381813"/>
                </a:lnTo>
                <a:lnTo>
                  <a:pt x="13951" y="428348"/>
                </a:lnTo>
                <a:lnTo>
                  <a:pt x="30625" y="472148"/>
                </a:lnTo>
                <a:lnTo>
                  <a:pt x="53085" y="512706"/>
                </a:lnTo>
                <a:lnTo>
                  <a:pt x="80821" y="549510"/>
                </a:lnTo>
                <a:lnTo>
                  <a:pt x="113324" y="582051"/>
                </a:lnTo>
                <a:lnTo>
                  <a:pt x="150082" y="609818"/>
                </a:lnTo>
                <a:lnTo>
                  <a:pt x="165867" y="618581"/>
                </a:lnTo>
                <a:lnTo>
                  <a:pt x="316984" y="618581"/>
                </a:lnTo>
                <a:lnTo>
                  <a:pt x="316984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31855" y="6239411"/>
            <a:ext cx="25400" cy="619125"/>
          </a:xfrm>
          <a:custGeom>
            <a:avLst/>
            <a:gdLst/>
            <a:ahLst/>
            <a:cxnLst/>
            <a:rect l="l" t="t" r="r" b="b"/>
            <a:pathLst>
              <a:path w="25400" h="619125">
                <a:moveTo>
                  <a:pt x="25100" y="0"/>
                </a:moveTo>
                <a:lnTo>
                  <a:pt x="0" y="0"/>
                </a:lnTo>
                <a:lnTo>
                  <a:pt x="0" y="618581"/>
                </a:lnTo>
                <a:lnTo>
                  <a:pt x="25100" y="618581"/>
                </a:lnTo>
                <a:lnTo>
                  <a:pt x="25100" y="342472"/>
                </a:lnTo>
                <a:lnTo>
                  <a:pt x="21923" y="342472"/>
                </a:lnTo>
                <a:lnTo>
                  <a:pt x="6248" y="323629"/>
                </a:lnTo>
                <a:lnTo>
                  <a:pt x="25100" y="301635"/>
                </a:lnTo>
                <a:lnTo>
                  <a:pt x="25100" y="0"/>
                </a:lnTo>
                <a:close/>
              </a:path>
              <a:path w="25400" h="619125">
                <a:moveTo>
                  <a:pt x="25100" y="336195"/>
                </a:moveTo>
                <a:lnTo>
                  <a:pt x="21923" y="342472"/>
                </a:lnTo>
                <a:lnTo>
                  <a:pt x="25100" y="342472"/>
                </a:lnTo>
                <a:lnTo>
                  <a:pt x="25100" y="336195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bg 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8104" y="6327383"/>
            <a:ext cx="251003" cy="254510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5039971" y="6264553"/>
            <a:ext cx="612140" cy="593725"/>
          </a:xfrm>
          <a:custGeom>
            <a:avLst/>
            <a:gdLst/>
            <a:ahLst/>
            <a:cxnLst/>
            <a:rect l="l" t="t" r="r" b="b"/>
            <a:pathLst>
              <a:path w="612139" h="593725">
                <a:moveTo>
                  <a:pt x="304381" y="0"/>
                </a:moveTo>
                <a:lnTo>
                  <a:pt x="255453" y="4040"/>
                </a:lnTo>
                <a:lnTo>
                  <a:pt x="208875" y="15734"/>
                </a:lnTo>
                <a:lnTo>
                  <a:pt x="165306" y="34442"/>
                </a:lnTo>
                <a:lnTo>
                  <a:pt x="125407" y="59521"/>
                </a:lnTo>
                <a:lnTo>
                  <a:pt x="89836" y="90331"/>
                </a:lnTo>
                <a:lnTo>
                  <a:pt x="59254" y="126231"/>
                </a:lnTo>
                <a:lnTo>
                  <a:pt x="34320" y="166581"/>
                </a:lnTo>
                <a:lnTo>
                  <a:pt x="15693" y="210738"/>
                </a:lnTo>
                <a:lnTo>
                  <a:pt x="4033" y="258063"/>
                </a:lnTo>
                <a:lnTo>
                  <a:pt x="0" y="307913"/>
                </a:lnTo>
                <a:lnTo>
                  <a:pt x="4033" y="357676"/>
                </a:lnTo>
                <a:lnTo>
                  <a:pt x="15693" y="404761"/>
                </a:lnTo>
                <a:lnTo>
                  <a:pt x="34320" y="448566"/>
                </a:lnTo>
                <a:lnTo>
                  <a:pt x="59254" y="488488"/>
                </a:lnTo>
                <a:lnTo>
                  <a:pt x="89836" y="523922"/>
                </a:lnTo>
                <a:lnTo>
                  <a:pt x="125407" y="554267"/>
                </a:lnTo>
                <a:lnTo>
                  <a:pt x="165306" y="578919"/>
                </a:lnTo>
                <a:lnTo>
                  <a:pt x="199771" y="593438"/>
                </a:lnTo>
                <a:lnTo>
                  <a:pt x="410653" y="593438"/>
                </a:lnTo>
                <a:lnTo>
                  <a:pt x="485845" y="554267"/>
                </a:lnTo>
                <a:lnTo>
                  <a:pt x="521705" y="523922"/>
                </a:lnTo>
                <a:lnTo>
                  <a:pt x="552481" y="488488"/>
                </a:lnTo>
                <a:lnTo>
                  <a:pt x="577533" y="448566"/>
                </a:lnTo>
                <a:lnTo>
                  <a:pt x="596221" y="404761"/>
                </a:lnTo>
                <a:lnTo>
                  <a:pt x="607903" y="357676"/>
                </a:lnTo>
                <a:lnTo>
                  <a:pt x="611939" y="307913"/>
                </a:lnTo>
                <a:lnTo>
                  <a:pt x="608595" y="262500"/>
                </a:lnTo>
                <a:lnTo>
                  <a:pt x="598885" y="219126"/>
                </a:lnTo>
                <a:lnTo>
                  <a:pt x="583288" y="178273"/>
                </a:lnTo>
                <a:lnTo>
                  <a:pt x="562287" y="140423"/>
                </a:lnTo>
                <a:lnTo>
                  <a:pt x="536363" y="106057"/>
                </a:lnTo>
                <a:lnTo>
                  <a:pt x="505997" y="75657"/>
                </a:lnTo>
                <a:lnTo>
                  <a:pt x="471670" y="49705"/>
                </a:lnTo>
                <a:lnTo>
                  <a:pt x="433864" y="28681"/>
                </a:lnTo>
                <a:lnTo>
                  <a:pt x="393059" y="13068"/>
                </a:lnTo>
                <a:lnTo>
                  <a:pt x="349738" y="3347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136286" y="3556170"/>
            <a:ext cx="665480" cy="666115"/>
          </a:xfrm>
          <a:custGeom>
            <a:avLst/>
            <a:gdLst/>
            <a:ahLst/>
            <a:cxnLst/>
            <a:rect l="l" t="t" r="r" b="b"/>
            <a:pathLst>
              <a:path w="665480" h="666114">
                <a:moveTo>
                  <a:pt x="338907" y="345590"/>
                </a:moveTo>
                <a:lnTo>
                  <a:pt x="106649" y="574958"/>
                </a:lnTo>
                <a:lnTo>
                  <a:pt x="144612" y="606135"/>
                </a:lnTo>
                <a:lnTo>
                  <a:pt x="186647" y="631439"/>
                </a:lnTo>
                <a:lnTo>
                  <a:pt x="232301" y="650262"/>
                </a:lnTo>
                <a:lnTo>
                  <a:pt x="281122" y="662001"/>
                </a:lnTo>
                <a:lnTo>
                  <a:pt x="332658" y="666048"/>
                </a:lnTo>
                <a:lnTo>
                  <a:pt x="384498" y="661681"/>
                </a:lnTo>
                <a:lnTo>
                  <a:pt x="434248" y="649180"/>
                </a:lnTo>
                <a:lnTo>
                  <a:pt x="481293" y="629446"/>
                </a:lnTo>
                <a:lnTo>
                  <a:pt x="525019" y="603380"/>
                </a:lnTo>
                <a:lnTo>
                  <a:pt x="564810" y="571883"/>
                </a:lnTo>
                <a:lnTo>
                  <a:pt x="338907" y="345590"/>
                </a:lnTo>
                <a:close/>
              </a:path>
              <a:path w="665480" h="666114">
                <a:moveTo>
                  <a:pt x="94152" y="100527"/>
                </a:moveTo>
                <a:lnTo>
                  <a:pt x="62643" y="138883"/>
                </a:lnTo>
                <a:lnTo>
                  <a:pt x="36579" y="181911"/>
                </a:lnTo>
                <a:lnTo>
                  <a:pt x="16853" y="229017"/>
                </a:lnTo>
                <a:lnTo>
                  <a:pt x="4362" y="279604"/>
                </a:lnTo>
                <a:lnTo>
                  <a:pt x="0" y="333077"/>
                </a:lnTo>
                <a:lnTo>
                  <a:pt x="4016" y="384626"/>
                </a:lnTo>
                <a:lnTo>
                  <a:pt x="15562" y="433477"/>
                </a:lnTo>
                <a:lnTo>
                  <a:pt x="33879" y="479173"/>
                </a:lnTo>
                <a:lnTo>
                  <a:pt x="58210" y="521254"/>
                </a:lnTo>
                <a:lnTo>
                  <a:pt x="87798" y="559264"/>
                </a:lnTo>
                <a:lnTo>
                  <a:pt x="320055" y="326714"/>
                </a:lnTo>
                <a:lnTo>
                  <a:pt x="94152" y="100527"/>
                </a:lnTo>
                <a:close/>
              </a:path>
              <a:path w="665480" h="666114">
                <a:moveTo>
                  <a:pt x="574236" y="106784"/>
                </a:moveTo>
                <a:lnTo>
                  <a:pt x="354581" y="326714"/>
                </a:lnTo>
                <a:lnTo>
                  <a:pt x="580484" y="553008"/>
                </a:lnTo>
                <a:lnTo>
                  <a:pt x="609793" y="515353"/>
                </a:lnTo>
                <a:lnTo>
                  <a:pt x="633368" y="474233"/>
                </a:lnTo>
                <a:lnTo>
                  <a:pt x="650760" y="429947"/>
                </a:lnTo>
                <a:lnTo>
                  <a:pt x="661524" y="382794"/>
                </a:lnTo>
                <a:lnTo>
                  <a:pt x="665211" y="333077"/>
                </a:lnTo>
                <a:lnTo>
                  <a:pt x="661169" y="281476"/>
                </a:lnTo>
                <a:lnTo>
                  <a:pt x="649445" y="232593"/>
                </a:lnTo>
                <a:lnTo>
                  <a:pt x="630645" y="186882"/>
                </a:lnTo>
                <a:lnTo>
                  <a:pt x="605374" y="144794"/>
                </a:lnTo>
                <a:lnTo>
                  <a:pt x="574236" y="106784"/>
                </a:lnTo>
                <a:close/>
              </a:path>
              <a:path w="665480" h="666114">
                <a:moveTo>
                  <a:pt x="332658" y="0"/>
                </a:moveTo>
                <a:lnTo>
                  <a:pt x="282992" y="3691"/>
                </a:lnTo>
                <a:lnTo>
                  <a:pt x="235873" y="14469"/>
                </a:lnTo>
                <a:lnTo>
                  <a:pt x="191611" y="31883"/>
                </a:lnTo>
                <a:lnTo>
                  <a:pt x="150516" y="55487"/>
                </a:lnTo>
                <a:lnTo>
                  <a:pt x="112898" y="84833"/>
                </a:lnTo>
                <a:lnTo>
                  <a:pt x="338907" y="307945"/>
                </a:lnTo>
                <a:lnTo>
                  <a:pt x="558561" y="88014"/>
                </a:lnTo>
                <a:lnTo>
                  <a:pt x="520599" y="58338"/>
                </a:lnTo>
                <a:lnTo>
                  <a:pt x="478571" y="33945"/>
                </a:lnTo>
                <a:lnTo>
                  <a:pt x="432933" y="15588"/>
                </a:lnTo>
                <a:lnTo>
                  <a:pt x="384143" y="4022"/>
                </a:lnTo>
                <a:lnTo>
                  <a:pt x="332658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224076" y="3641013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20">
                <a:moveTo>
                  <a:pt x="251117" y="260756"/>
                </a:moveTo>
                <a:lnTo>
                  <a:pt x="232257" y="241884"/>
                </a:lnTo>
                <a:lnTo>
                  <a:pt x="0" y="474433"/>
                </a:lnTo>
                <a:lnTo>
                  <a:pt x="6362" y="480682"/>
                </a:lnTo>
                <a:lnTo>
                  <a:pt x="12611" y="483870"/>
                </a:lnTo>
                <a:lnTo>
                  <a:pt x="18859" y="490118"/>
                </a:lnTo>
                <a:lnTo>
                  <a:pt x="251117" y="260756"/>
                </a:lnTo>
                <a:close/>
              </a:path>
              <a:path w="492760" h="490220">
                <a:moveTo>
                  <a:pt x="251117" y="223113"/>
                </a:moveTo>
                <a:lnTo>
                  <a:pt x="25107" y="0"/>
                </a:lnTo>
                <a:lnTo>
                  <a:pt x="18859" y="3175"/>
                </a:lnTo>
                <a:lnTo>
                  <a:pt x="6362" y="15697"/>
                </a:lnTo>
                <a:lnTo>
                  <a:pt x="232257" y="241884"/>
                </a:lnTo>
                <a:lnTo>
                  <a:pt x="251117" y="223113"/>
                </a:lnTo>
                <a:close/>
              </a:path>
              <a:path w="492760" h="490220">
                <a:moveTo>
                  <a:pt x="486435" y="21945"/>
                </a:moveTo>
                <a:lnTo>
                  <a:pt x="483260" y="15697"/>
                </a:lnTo>
                <a:lnTo>
                  <a:pt x="470763" y="3175"/>
                </a:lnTo>
                <a:lnTo>
                  <a:pt x="251117" y="223113"/>
                </a:lnTo>
                <a:lnTo>
                  <a:pt x="266788" y="241884"/>
                </a:lnTo>
                <a:lnTo>
                  <a:pt x="486435" y="21945"/>
                </a:lnTo>
                <a:close/>
              </a:path>
              <a:path w="492760" h="490220">
                <a:moveTo>
                  <a:pt x="492683" y="468172"/>
                </a:moveTo>
                <a:lnTo>
                  <a:pt x="266788" y="241884"/>
                </a:lnTo>
                <a:lnTo>
                  <a:pt x="251117" y="260756"/>
                </a:lnTo>
                <a:lnTo>
                  <a:pt x="477012" y="487045"/>
                </a:lnTo>
                <a:lnTo>
                  <a:pt x="480187" y="480682"/>
                </a:lnTo>
                <a:lnTo>
                  <a:pt x="492683" y="468172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456342" y="3864116"/>
            <a:ext cx="34925" cy="38100"/>
          </a:xfrm>
          <a:custGeom>
            <a:avLst/>
            <a:gdLst/>
            <a:ahLst/>
            <a:cxnLst/>
            <a:rect l="l" t="t" r="r" b="b"/>
            <a:pathLst>
              <a:path w="34925" h="38100">
                <a:moveTo>
                  <a:pt x="18851" y="0"/>
                </a:moveTo>
                <a:lnTo>
                  <a:pt x="0" y="18769"/>
                </a:lnTo>
                <a:lnTo>
                  <a:pt x="18851" y="37644"/>
                </a:lnTo>
                <a:lnTo>
                  <a:pt x="34526" y="18769"/>
                </a:lnTo>
                <a:lnTo>
                  <a:pt x="18851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161387" y="3581302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7558" y="0"/>
                </a:moveTo>
                <a:lnTo>
                  <a:pt x="262201" y="3348"/>
                </a:lnTo>
                <a:lnTo>
                  <a:pt x="218879" y="13071"/>
                </a:lnTo>
                <a:lnTo>
                  <a:pt x="178075" y="28687"/>
                </a:lnTo>
                <a:lnTo>
                  <a:pt x="140269" y="49714"/>
                </a:lnTo>
                <a:lnTo>
                  <a:pt x="105942" y="75671"/>
                </a:lnTo>
                <a:lnTo>
                  <a:pt x="75576" y="106075"/>
                </a:lnTo>
                <a:lnTo>
                  <a:pt x="49652" y="140445"/>
                </a:lnTo>
                <a:lnTo>
                  <a:pt x="28651" y="178299"/>
                </a:lnTo>
                <a:lnTo>
                  <a:pt x="13054" y="219155"/>
                </a:lnTo>
                <a:lnTo>
                  <a:pt x="3343" y="262531"/>
                </a:lnTo>
                <a:lnTo>
                  <a:pt x="0" y="307945"/>
                </a:lnTo>
                <a:lnTo>
                  <a:pt x="4036" y="357707"/>
                </a:lnTo>
                <a:lnTo>
                  <a:pt x="15718" y="404793"/>
                </a:lnTo>
                <a:lnTo>
                  <a:pt x="34405" y="448597"/>
                </a:lnTo>
                <a:lnTo>
                  <a:pt x="59457" y="488518"/>
                </a:lnTo>
                <a:lnTo>
                  <a:pt x="90234" y="523952"/>
                </a:lnTo>
                <a:lnTo>
                  <a:pt x="126093" y="554296"/>
                </a:lnTo>
                <a:lnTo>
                  <a:pt x="166396" y="578947"/>
                </a:lnTo>
                <a:lnTo>
                  <a:pt x="210502" y="597302"/>
                </a:lnTo>
                <a:lnTo>
                  <a:pt x="257769" y="608757"/>
                </a:lnTo>
                <a:lnTo>
                  <a:pt x="307558" y="612709"/>
                </a:lnTo>
                <a:lnTo>
                  <a:pt x="357258" y="608757"/>
                </a:lnTo>
                <a:lnTo>
                  <a:pt x="404284" y="597302"/>
                </a:lnTo>
                <a:lnTo>
                  <a:pt x="448033" y="578947"/>
                </a:lnTo>
                <a:lnTo>
                  <a:pt x="487904" y="554296"/>
                </a:lnTo>
                <a:lnTo>
                  <a:pt x="523294" y="523952"/>
                </a:lnTo>
                <a:lnTo>
                  <a:pt x="553600" y="488518"/>
                </a:lnTo>
                <a:lnTo>
                  <a:pt x="578220" y="448597"/>
                </a:lnTo>
                <a:lnTo>
                  <a:pt x="596551" y="404793"/>
                </a:lnTo>
                <a:lnTo>
                  <a:pt x="607992" y="357707"/>
                </a:lnTo>
                <a:lnTo>
                  <a:pt x="611939" y="307945"/>
                </a:lnTo>
                <a:lnTo>
                  <a:pt x="607992" y="258093"/>
                </a:lnTo>
                <a:lnTo>
                  <a:pt x="596551" y="210767"/>
                </a:lnTo>
                <a:lnTo>
                  <a:pt x="578220" y="166606"/>
                </a:lnTo>
                <a:lnTo>
                  <a:pt x="553600" y="126252"/>
                </a:lnTo>
                <a:lnTo>
                  <a:pt x="523294" y="90347"/>
                </a:lnTo>
                <a:lnTo>
                  <a:pt x="487904" y="59532"/>
                </a:lnTo>
                <a:lnTo>
                  <a:pt x="448033" y="34449"/>
                </a:lnTo>
                <a:lnTo>
                  <a:pt x="404284" y="15738"/>
                </a:lnTo>
                <a:lnTo>
                  <a:pt x="357258" y="4041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0258510" y="4250532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45156" y="364465"/>
                </a:moveTo>
                <a:lnTo>
                  <a:pt x="345156" y="662973"/>
                </a:lnTo>
                <a:lnTo>
                  <a:pt x="392957" y="657423"/>
                </a:lnTo>
                <a:lnTo>
                  <a:pt x="438181" y="645094"/>
                </a:lnTo>
                <a:lnTo>
                  <a:pt x="480537" y="626737"/>
                </a:lnTo>
                <a:lnTo>
                  <a:pt x="519737" y="603108"/>
                </a:lnTo>
                <a:lnTo>
                  <a:pt x="555490" y="574958"/>
                </a:lnTo>
                <a:lnTo>
                  <a:pt x="345156" y="364465"/>
                </a:lnTo>
                <a:close/>
              </a:path>
              <a:path w="662304" h="663575">
                <a:moveTo>
                  <a:pt x="345156" y="0"/>
                </a:moveTo>
                <a:lnTo>
                  <a:pt x="345156" y="326820"/>
                </a:lnTo>
                <a:lnTo>
                  <a:pt x="574236" y="556083"/>
                </a:lnTo>
                <a:lnTo>
                  <a:pt x="605095" y="519305"/>
                </a:lnTo>
                <a:lnTo>
                  <a:pt x="629610" y="477396"/>
                </a:lnTo>
                <a:lnTo>
                  <a:pt x="647486" y="431258"/>
                </a:lnTo>
                <a:lnTo>
                  <a:pt x="658427" y="381791"/>
                </a:lnTo>
                <a:lnTo>
                  <a:pt x="662140" y="329896"/>
                </a:lnTo>
                <a:lnTo>
                  <a:pt x="658720" y="281984"/>
                </a:lnTo>
                <a:lnTo>
                  <a:pt x="648779" y="236254"/>
                </a:lnTo>
                <a:lnTo>
                  <a:pt x="632799" y="193173"/>
                </a:lnTo>
                <a:lnTo>
                  <a:pt x="611259" y="153209"/>
                </a:lnTo>
                <a:lnTo>
                  <a:pt x="584640" y="116829"/>
                </a:lnTo>
                <a:lnTo>
                  <a:pt x="553422" y="84501"/>
                </a:lnTo>
                <a:lnTo>
                  <a:pt x="518085" y="56692"/>
                </a:lnTo>
                <a:lnTo>
                  <a:pt x="479110" y="33870"/>
                </a:lnTo>
                <a:lnTo>
                  <a:pt x="436976" y="16502"/>
                </a:lnTo>
                <a:lnTo>
                  <a:pt x="392165" y="5056"/>
                </a:lnTo>
                <a:lnTo>
                  <a:pt x="345156" y="0"/>
                </a:lnTo>
                <a:close/>
              </a:path>
              <a:path w="662304" h="663575">
                <a:moveTo>
                  <a:pt x="320055" y="345590"/>
                </a:moveTo>
                <a:lnTo>
                  <a:pt x="0" y="345590"/>
                </a:lnTo>
                <a:lnTo>
                  <a:pt x="5690" y="391800"/>
                </a:lnTo>
                <a:lnTo>
                  <a:pt x="17336" y="435857"/>
                </a:lnTo>
                <a:lnTo>
                  <a:pt x="34513" y="477320"/>
                </a:lnTo>
                <a:lnTo>
                  <a:pt x="56796" y="515752"/>
                </a:lnTo>
                <a:lnTo>
                  <a:pt x="83760" y="550712"/>
                </a:lnTo>
                <a:lnTo>
                  <a:pt x="114981" y="581762"/>
                </a:lnTo>
                <a:lnTo>
                  <a:pt x="150033" y="608461"/>
                </a:lnTo>
                <a:lnTo>
                  <a:pt x="188491" y="630371"/>
                </a:lnTo>
                <a:lnTo>
                  <a:pt x="229931" y="647053"/>
                </a:lnTo>
                <a:lnTo>
                  <a:pt x="273927" y="658067"/>
                </a:lnTo>
                <a:lnTo>
                  <a:pt x="320055" y="662973"/>
                </a:lnTo>
                <a:lnTo>
                  <a:pt x="320055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912"/>
                </a:lnTo>
                <a:lnTo>
                  <a:pt x="34817" y="182944"/>
                </a:lnTo>
                <a:lnTo>
                  <a:pt x="16941" y="226279"/>
                </a:lnTo>
                <a:lnTo>
                  <a:pt x="5237" y="272317"/>
                </a:lnTo>
                <a:lnTo>
                  <a:pt x="0" y="320458"/>
                </a:lnTo>
                <a:lnTo>
                  <a:pt x="301309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0055" y="0"/>
                </a:moveTo>
                <a:lnTo>
                  <a:pt x="270426" y="5244"/>
                </a:lnTo>
                <a:lnTo>
                  <a:pt x="223511" y="16963"/>
                </a:lnTo>
                <a:lnTo>
                  <a:pt x="179763" y="34861"/>
                </a:lnTo>
                <a:lnTo>
                  <a:pt x="139634" y="58643"/>
                </a:lnTo>
                <a:lnTo>
                  <a:pt x="103578" y="88014"/>
                </a:lnTo>
                <a:lnTo>
                  <a:pt x="320055" y="301582"/>
                </a:lnTo>
                <a:lnTo>
                  <a:pt x="32005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0346410" y="4247362"/>
            <a:ext cx="486409" cy="666750"/>
          </a:xfrm>
          <a:custGeom>
            <a:avLst/>
            <a:gdLst/>
            <a:ahLst/>
            <a:cxnLst/>
            <a:rect l="l" t="t" r="r" b="b"/>
            <a:pathLst>
              <a:path w="486409" h="666750">
                <a:moveTo>
                  <a:pt x="232143" y="304761"/>
                </a:moveTo>
                <a:lnTo>
                  <a:pt x="15671" y="91186"/>
                </a:lnTo>
                <a:lnTo>
                  <a:pt x="9423" y="97447"/>
                </a:lnTo>
                <a:lnTo>
                  <a:pt x="6248" y="103708"/>
                </a:lnTo>
                <a:lnTo>
                  <a:pt x="0" y="109956"/>
                </a:lnTo>
                <a:lnTo>
                  <a:pt x="213398" y="323634"/>
                </a:lnTo>
                <a:lnTo>
                  <a:pt x="232143" y="323634"/>
                </a:lnTo>
                <a:lnTo>
                  <a:pt x="232143" y="304761"/>
                </a:lnTo>
                <a:close/>
              </a:path>
              <a:path w="486409" h="666750">
                <a:moveTo>
                  <a:pt x="257251" y="367639"/>
                </a:moveTo>
                <a:lnTo>
                  <a:pt x="238506" y="348767"/>
                </a:lnTo>
                <a:lnTo>
                  <a:pt x="232143" y="348767"/>
                </a:lnTo>
                <a:lnTo>
                  <a:pt x="232143" y="666153"/>
                </a:lnTo>
                <a:lnTo>
                  <a:pt x="257251" y="666153"/>
                </a:lnTo>
                <a:lnTo>
                  <a:pt x="257251" y="367639"/>
                </a:lnTo>
                <a:close/>
              </a:path>
              <a:path w="486409" h="666750">
                <a:moveTo>
                  <a:pt x="257251" y="3175"/>
                </a:moveTo>
                <a:lnTo>
                  <a:pt x="251002" y="0"/>
                </a:lnTo>
                <a:lnTo>
                  <a:pt x="235331" y="0"/>
                </a:lnTo>
                <a:lnTo>
                  <a:pt x="232143" y="3175"/>
                </a:lnTo>
                <a:lnTo>
                  <a:pt x="232143" y="304761"/>
                </a:lnTo>
                <a:lnTo>
                  <a:pt x="257251" y="329996"/>
                </a:lnTo>
                <a:lnTo>
                  <a:pt x="257251" y="3175"/>
                </a:lnTo>
                <a:close/>
              </a:path>
              <a:path w="486409" h="666750">
                <a:moveTo>
                  <a:pt x="486333" y="559257"/>
                </a:moveTo>
                <a:lnTo>
                  <a:pt x="257251" y="329996"/>
                </a:lnTo>
                <a:lnTo>
                  <a:pt x="257251" y="367639"/>
                </a:lnTo>
                <a:lnTo>
                  <a:pt x="467588" y="578129"/>
                </a:lnTo>
                <a:lnTo>
                  <a:pt x="486333" y="559257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0578566" y="4552221"/>
            <a:ext cx="25400" cy="62865"/>
          </a:xfrm>
          <a:custGeom>
            <a:avLst/>
            <a:gdLst/>
            <a:ahLst/>
            <a:cxnLst/>
            <a:rect l="l" t="t" r="r" b="b"/>
            <a:pathLst>
              <a:path w="25400" h="62864">
                <a:moveTo>
                  <a:pt x="0" y="0"/>
                </a:moveTo>
                <a:lnTo>
                  <a:pt x="0" y="18769"/>
                </a:lnTo>
                <a:lnTo>
                  <a:pt x="12603" y="18769"/>
                </a:lnTo>
                <a:lnTo>
                  <a:pt x="12603" y="43901"/>
                </a:lnTo>
                <a:lnTo>
                  <a:pt x="6354" y="43901"/>
                </a:lnTo>
                <a:lnTo>
                  <a:pt x="25100" y="62776"/>
                </a:lnTo>
                <a:lnTo>
                  <a:pt x="25100" y="25131"/>
                </a:lnTo>
                <a:lnTo>
                  <a:pt x="0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0258510" y="4570991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01309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18875"/>
                </a:lnTo>
                <a:lnTo>
                  <a:pt x="301309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0559809" y="45709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8757" y="0"/>
                </a:moveTo>
                <a:lnTo>
                  <a:pt x="0" y="0"/>
                </a:lnTo>
                <a:lnTo>
                  <a:pt x="18757" y="18872"/>
                </a:lnTo>
                <a:lnTo>
                  <a:pt x="18757" y="0"/>
                </a:lnTo>
                <a:close/>
              </a:path>
              <a:path w="25400" h="25400">
                <a:moveTo>
                  <a:pt x="25107" y="25133"/>
                </a:moveTo>
                <a:lnTo>
                  <a:pt x="18757" y="18872"/>
                </a:lnTo>
                <a:lnTo>
                  <a:pt x="18757" y="25133"/>
                </a:lnTo>
                <a:lnTo>
                  <a:pt x="25107" y="25133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0578566" y="4570991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603" y="0"/>
                </a:moveTo>
                <a:lnTo>
                  <a:pt x="0" y="0"/>
                </a:lnTo>
                <a:lnTo>
                  <a:pt x="0" y="18875"/>
                </a:lnTo>
                <a:lnTo>
                  <a:pt x="6354" y="25131"/>
                </a:lnTo>
                <a:lnTo>
                  <a:pt x="12603" y="25131"/>
                </a:lnTo>
                <a:lnTo>
                  <a:pt x="12603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0283611" y="4275664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2432290" y="2258537"/>
            <a:ext cx="665480" cy="663575"/>
          </a:xfrm>
          <a:custGeom>
            <a:avLst/>
            <a:gdLst/>
            <a:ahLst/>
            <a:cxnLst/>
            <a:rect l="l" t="t" r="r" b="b"/>
            <a:pathLst>
              <a:path w="665480" h="663575">
                <a:moveTo>
                  <a:pt x="320055" y="361284"/>
                </a:moveTo>
                <a:lnTo>
                  <a:pt x="106649" y="574958"/>
                </a:lnTo>
                <a:lnTo>
                  <a:pt x="142732" y="604329"/>
                </a:lnTo>
                <a:lnTo>
                  <a:pt x="182714" y="628112"/>
                </a:lnTo>
                <a:lnTo>
                  <a:pt x="225995" y="646010"/>
                </a:lnTo>
                <a:lnTo>
                  <a:pt x="271975" y="657729"/>
                </a:lnTo>
                <a:lnTo>
                  <a:pt x="320055" y="662973"/>
                </a:lnTo>
                <a:lnTo>
                  <a:pt x="320055" y="361284"/>
                </a:lnTo>
                <a:close/>
              </a:path>
              <a:path w="665480" h="663575">
                <a:moveTo>
                  <a:pt x="320055" y="0"/>
                </a:moveTo>
                <a:lnTo>
                  <a:pt x="272999" y="5130"/>
                </a:lnTo>
                <a:lnTo>
                  <a:pt x="228006" y="16780"/>
                </a:lnTo>
                <a:lnTo>
                  <a:pt x="185586" y="34451"/>
                </a:lnTo>
                <a:lnTo>
                  <a:pt x="146250" y="57648"/>
                </a:lnTo>
                <a:lnTo>
                  <a:pt x="110505" y="85875"/>
                </a:lnTo>
                <a:lnTo>
                  <a:pt x="78862" y="118636"/>
                </a:lnTo>
                <a:lnTo>
                  <a:pt x="51830" y="155434"/>
                </a:lnTo>
                <a:lnTo>
                  <a:pt x="29918" y="195774"/>
                </a:lnTo>
                <a:lnTo>
                  <a:pt x="13636" y="239158"/>
                </a:lnTo>
                <a:lnTo>
                  <a:pt x="3494" y="285091"/>
                </a:lnTo>
                <a:lnTo>
                  <a:pt x="0" y="333077"/>
                </a:lnTo>
                <a:lnTo>
                  <a:pt x="4042" y="383420"/>
                </a:lnTo>
                <a:lnTo>
                  <a:pt x="15765" y="431945"/>
                </a:lnTo>
                <a:lnTo>
                  <a:pt x="34566" y="477600"/>
                </a:lnTo>
                <a:lnTo>
                  <a:pt x="59837" y="519330"/>
                </a:lnTo>
                <a:lnTo>
                  <a:pt x="90975" y="556083"/>
                </a:lnTo>
                <a:lnTo>
                  <a:pt x="320055" y="326714"/>
                </a:lnTo>
                <a:lnTo>
                  <a:pt x="320055" y="0"/>
                </a:lnTo>
                <a:close/>
              </a:path>
              <a:path w="665480" h="663575">
                <a:moveTo>
                  <a:pt x="665211" y="345590"/>
                </a:moveTo>
                <a:lnTo>
                  <a:pt x="345156" y="345590"/>
                </a:lnTo>
                <a:lnTo>
                  <a:pt x="345156" y="662973"/>
                </a:lnTo>
                <a:lnTo>
                  <a:pt x="391379" y="658043"/>
                </a:lnTo>
                <a:lnTo>
                  <a:pt x="435576" y="647014"/>
                </a:lnTo>
                <a:lnTo>
                  <a:pt x="477281" y="630326"/>
                </a:lnTo>
                <a:lnTo>
                  <a:pt x="516027" y="608414"/>
                </a:lnTo>
                <a:lnTo>
                  <a:pt x="551347" y="581719"/>
                </a:lnTo>
                <a:lnTo>
                  <a:pt x="582775" y="550676"/>
                </a:lnTo>
                <a:lnTo>
                  <a:pt x="609845" y="515725"/>
                </a:lnTo>
                <a:lnTo>
                  <a:pt x="632090" y="477303"/>
                </a:lnTo>
                <a:lnTo>
                  <a:pt x="649044" y="435848"/>
                </a:lnTo>
                <a:lnTo>
                  <a:pt x="660240" y="391798"/>
                </a:lnTo>
                <a:lnTo>
                  <a:pt x="665211" y="345590"/>
                </a:lnTo>
                <a:close/>
              </a:path>
              <a:path w="665480" h="663575">
                <a:moveTo>
                  <a:pt x="345156" y="0"/>
                </a:moveTo>
                <a:lnTo>
                  <a:pt x="345156" y="320458"/>
                </a:lnTo>
                <a:lnTo>
                  <a:pt x="665211" y="320458"/>
                </a:lnTo>
                <a:lnTo>
                  <a:pt x="660240" y="274176"/>
                </a:lnTo>
                <a:lnTo>
                  <a:pt x="649044" y="229923"/>
                </a:lnTo>
                <a:lnTo>
                  <a:pt x="632090" y="188166"/>
                </a:lnTo>
                <a:lnTo>
                  <a:pt x="609845" y="149372"/>
                </a:lnTo>
                <a:lnTo>
                  <a:pt x="582775" y="114007"/>
                </a:lnTo>
                <a:lnTo>
                  <a:pt x="551347" y="82539"/>
                </a:lnTo>
                <a:lnTo>
                  <a:pt x="516027" y="55435"/>
                </a:lnTo>
                <a:lnTo>
                  <a:pt x="477281" y="33162"/>
                </a:lnTo>
                <a:lnTo>
                  <a:pt x="435576" y="16187"/>
                </a:lnTo>
                <a:lnTo>
                  <a:pt x="391379" y="4977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2752345" y="2258537"/>
            <a:ext cx="25400" cy="663575"/>
          </a:xfrm>
          <a:custGeom>
            <a:avLst/>
            <a:gdLst/>
            <a:ahLst/>
            <a:cxnLst/>
            <a:rect l="l" t="t" r="r" b="b"/>
            <a:pathLst>
              <a:path w="25400" h="663575">
                <a:moveTo>
                  <a:pt x="25100" y="345590"/>
                </a:moveTo>
                <a:lnTo>
                  <a:pt x="18851" y="345590"/>
                </a:lnTo>
                <a:lnTo>
                  <a:pt x="0" y="361284"/>
                </a:lnTo>
                <a:lnTo>
                  <a:pt x="0" y="662973"/>
                </a:lnTo>
                <a:lnTo>
                  <a:pt x="25100" y="662973"/>
                </a:lnTo>
                <a:lnTo>
                  <a:pt x="25100" y="345590"/>
                </a:lnTo>
                <a:close/>
              </a:path>
              <a:path w="25400" h="663575">
                <a:moveTo>
                  <a:pt x="12603" y="323639"/>
                </a:moveTo>
                <a:lnTo>
                  <a:pt x="3177" y="323639"/>
                </a:lnTo>
                <a:lnTo>
                  <a:pt x="12603" y="333077"/>
                </a:lnTo>
                <a:lnTo>
                  <a:pt x="12603" y="323639"/>
                </a:lnTo>
                <a:close/>
              </a:path>
              <a:path w="25400" h="663575">
                <a:moveTo>
                  <a:pt x="25100" y="0"/>
                </a:moveTo>
                <a:lnTo>
                  <a:pt x="0" y="0"/>
                </a:lnTo>
                <a:lnTo>
                  <a:pt x="0" y="326714"/>
                </a:lnTo>
                <a:lnTo>
                  <a:pt x="3177" y="323639"/>
                </a:lnTo>
                <a:lnTo>
                  <a:pt x="12603" y="323639"/>
                </a:lnTo>
                <a:lnTo>
                  <a:pt x="12603" y="320458"/>
                </a:lnTo>
                <a:lnTo>
                  <a:pt x="25100" y="320458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bg object 7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3265" y="2582176"/>
            <a:ext cx="247931" cy="251319"/>
          </a:xfrm>
          <a:prstGeom prst="rect">
            <a:avLst/>
          </a:prstGeom>
        </p:spPr>
      </p:pic>
      <p:sp>
        <p:nvSpPr>
          <p:cNvPr id="75" name="bg object 75"/>
          <p:cNvSpPr/>
          <p:nvPr/>
        </p:nvSpPr>
        <p:spPr>
          <a:xfrm>
            <a:off x="2777446" y="2578995"/>
            <a:ext cx="320675" cy="25400"/>
          </a:xfrm>
          <a:custGeom>
            <a:avLst/>
            <a:gdLst/>
            <a:ahLst/>
            <a:cxnLst/>
            <a:rect l="l" t="t" r="r" b="b"/>
            <a:pathLst>
              <a:path w="320675" h="25400">
                <a:moveTo>
                  <a:pt x="320055" y="0"/>
                </a:moveTo>
                <a:lnTo>
                  <a:pt x="0" y="0"/>
                </a:lnTo>
                <a:lnTo>
                  <a:pt x="0" y="25131"/>
                </a:lnTo>
                <a:lnTo>
                  <a:pt x="320055" y="25131"/>
                </a:lnTo>
                <a:lnTo>
                  <a:pt x="320055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2764949" y="2578995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497" y="0"/>
                </a:moveTo>
                <a:lnTo>
                  <a:pt x="0" y="0"/>
                </a:lnTo>
                <a:lnTo>
                  <a:pt x="0" y="12618"/>
                </a:lnTo>
                <a:lnTo>
                  <a:pt x="9319" y="18875"/>
                </a:lnTo>
                <a:lnTo>
                  <a:pt x="6248" y="25131"/>
                </a:lnTo>
                <a:lnTo>
                  <a:pt x="12497" y="25131"/>
                </a:lnTo>
                <a:lnTo>
                  <a:pt x="12497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2764949" y="259161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2512"/>
                </a:lnTo>
                <a:lnTo>
                  <a:pt x="6248" y="12512"/>
                </a:lnTo>
                <a:lnTo>
                  <a:pt x="9319" y="6256"/>
                </a:lnTo>
                <a:lnTo>
                  <a:pt x="0" y="0"/>
                </a:lnTo>
                <a:close/>
              </a:path>
            </a:pathLst>
          </a:custGeom>
          <a:solidFill>
            <a:srgbClr val="C2C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2460461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41"/>
                </a:lnTo>
                <a:lnTo>
                  <a:pt x="207750" y="15738"/>
                </a:lnTo>
                <a:lnTo>
                  <a:pt x="163988" y="34449"/>
                </a:lnTo>
                <a:lnTo>
                  <a:pt x="124103" y="59532"/>
                </a:lnTo>
                <a:lnTo>
                  <a:pt x="88698" y="90347"/>
                </a:lnTo>
                <a:lnTo>
                  <a:pt x="58376" y="126252"/>
                </a:lnTo>
                <a:lnTo>
                  <a:pt x="33742" y="166606"/>
                </a:lnTo>
                <a:lnTo>
                  <a:pt x="15399" y="210767"/>
                </a:lnTo>
                <a:lnTo>
                  <a:pt x="3950" y="258093"/>
                </a:lnTo>
                <a:lnTo>
                  <a:pt x="0" y="307945"/>
                </a:lnTo>
                <a:lnTo>
                  <a:pt x="3950" y="356934"/>
                </a:lnTo>
                <a:lnTo>
                  <a:pt x="15399" y="403571"/>
                </a:lnTo>
                <a:lnTo>
                  <a:pt x="33742" y="447194"/>
                </a:lnTo>
                <a:lnTo>
                  <a:pt x="58376" y="487144"/>
                </a:lnTo>
                <a:lnTo>
                  <a:pt x="88698" y="522759"/>
                </a:lnTo>
                <a:lnTo>
                  <a:pt x="124103" y="553380"/>
                </a:lnTo>
                <a:lnTo>
                  <a:pt x="163988" y="578346"/>
                </a:lnTo>
                <a:lnTo>
                  <a:pt x="207750" y="596996"/>
                </a:lnTo>
                <a:lnTo>
                  <a:pt x="254784" y="608671"/>
                </a:lnTo>
                <a:lnTo>
                  <a:pt x="304487" y="612709"/>
                </a:lnTo>
                <a:lnTo>
                  <a:pt x="354273" y="608671"/>
                </a:lnTo>
                <a:lnTo>
                  <a:pt x="401532" y="596996"/>
                </a:lnTo>
                <a:lnTo>
                  <a:pt x="445626" y="578346"/>
                </a:lnTo>
                <a:lnTo>
                  <a:pt x="485914" y="553380"/>
                </a:lnTo>
                <a:lnTo>
                  <a:pt x="521758" y="522759"/>
                </a:lnTo>
                <a:lnTo>
                  <a:pt x="552519" y="487144"/>
                </a:lnTo>
                <a:lnTo>
                  <a:pt x="577556" y="447194"/>
                </a:lnTo>
                <a:lnTo>
                  <a:pt x="596232" y="403571"/>
                </a:lnTo>
                <a:lnTo>
                  <a:pt x="607906" y="356934"/>
                </a:lnTo>
                <a:lnTo>
                  <a:pt x="611939" y="307945"/>
                </a:lnTo>
                <a:lnTo>
                  <a:pt x="608598" y="262531"/>
                </a:lnTo>
                <a:lnTo>
                  <a:pt x="598894" y="219155"/>
                </a:lnTo>
                <a:lnTo>
                  <a:pt x="583307" y="178299"/>
                </a:lnTo>
                <a:lnTo>
                  <a:pt x="562319" y="140445"/>
                </a:lnTo>
                <a:lnTo>
                  <a:pt x="536409" y="106075"/>
                </a:lnTo>
                <a:lnTo>
                  <a:pt x="506057" y="75671"/>
                </a:lnTo>
                <a:lnTo>
                  <a:pt x="471744" y="49714"/>
                </a:lnTo>
                <a:lnTo>
                  <a:pt x="433950" y="28687"/>
                </a:lnTo>
                <a:lnTo>
                  <a:pt x="393156" y="13071"/>
                </a:lnTo>
                <a:lnTo>
                  <a:pt x="349841" y="3348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8269017" y="2258537"/>
            <a:ext cx="662305" cy="663575"/>
          </a:xfrm>
          <a:custGeom>
            <a:avLst/>
            <a:gdLst/>
            <a:ahLst/>
            <a:cxnLst/>
            <a:rect l="l" t="t" r="r" b="b"/>
            <a:pathLst>
              <a:path w="662304" h="663575">
                <a:moveTo>
                  <a:pt x="326304" y="345590"/>
                </a:moveTo>
                <a:lnTo>
                  <a:pt x="0" y="345590"/>
                </a:lnTo>
                <a:lnTo>
                  <a:pt x="5050" y="392634"/>
                </a:lnTo>
                <a:lnTo>
                  <a:pt x="16482" y="437487"/>
                </a:lnTo>
                <a:lnTo>
                  <a:pt x="33828" y="479666"/>
                </a:lnTo>
                <a:lnTo>
                  <a:pt x="56621" y="518690"/>
                </a:lnTo>
                <a:lnTo>
                  <a:pt x="84395" y="554075"/>
                </a:lnTo>
                <a:lnTo>
                  <a:pt x="116682" y="585340"/>
                </a:lnTo>
                <a:lnTo>
                  <a:pt x="153017" y="612002"/>
                </a:lnTo>
                <a:lnTo>
                  <a:pt x="192930" y="633578"/>
                </a:lnTo>
                <a:lnTo>
                  <a:pt x="235957" y="649587"/>
                </a:lnTo>
                <a:lnTo>
                  <a:pt x="281630" y="659546"/>
                </a:lnTo>
                <a:lnTo>
                  <a:pt x="329481" y="662973"/>
                </a:lnTo>
                <a:lnTo>
                  <a:pt x="381006" y="659245"/>
                </a:lnTo>
                <a:lnTo>
                  <a:pt x="429801" y="648270"/>
                </a:lnTo>
                <a:lnTo>
                  <a:pt x="475424" y="630356"/>
                </a:lnTo>
                <a:lnTo>
                  <a:pt x="517432" y="605816"/>
                </a:lnTo>
                <a:lnTo>
                  <a:pt x="555384" y="574958"/>
                </a:lnTo>
                <a:lnTo>
                  <a:pt x="326304" y="345590"/>
                </a:lnTo>
                <a:close/>
              </a:path>
              <a:path w="662304" h="663575">
                <a:moveTo>
                  <a:pt x="662140" y="345590"/>
                </a:moveTo>
                <a:lnTo>
                  <a:pt x="360830" y="345590"/>
                </a:lnTo>
                <a:lnTo>
                  <a:pt x="574236" y="556083"/>
                </a:lnTo>
                <a:lnTo>
                  <a:pt x="602350" y="520337"/>
                </a:lnTo>
                <a:lnTo>
                  <a:pt x="625950" y="481119"/>
                </a:lnTo>
                <a:lnTo>
                  <a:pt x="644283" y="438725"/>
                </a:lnTo>
                <a:lnTo>
                  <a:pt x="656597" y="393450"/>
                </a:lnTo>
                <a:lnTo>
                  <a:pt x="662140" y="345590"/>
                </a:lnTo>
                <a:close/>
              </a:path>
              <a:path w="662304" h="663575">
                <a:moveTo>
                  <a:pt x="87904" y="106784"/>
                </a:moveTo>
                <a:lnTo>
                  <a:pt x="58569" y="142606"/>
                </a:lnTo>
                <a:lnTo>
                  <a:pt x="34817" y="182028"/>
                </a:lnTo>
                <a:lnTo>
                  <a:pt x="16941" y="224905"/>
                </a:lnTo>
                <a:lnTo>
                  <a:pt x="5237" y="271096"/>
                </a:lnTo>
                <a:lnTo>
                  <a:pt x="0" y="320458"/>
                </a:lnTo>
                <a:lnTo>
                  <a:pt x="301203" y="320458"/>
                </a:lnTo>
                <a:lnTo>
                  <a:pt x="87904" y="106784"/>
                </a:lnTo>
                <a:close/>
              </a:path>
              <a:path w="662304" h="663575">
                <a:moveTo>
                  <a:pt x="329481" y="0"/>
                </a:moveTo>
                <a:lnTo>
                  <a:pt x="279176" y="4022"/>
                </a:lnTo>
                <a:lnTo>
                  <a:pt x="230534" y="15588"/>
                </a:lnTo>
                <a:lnTo>
                  <a:pt x="184453" y="33945"/>
                </a:lnTo>
                <a:lnTo>
                  <a:pt x="141835" y="58338"/>
                </a:lnTo>
                <a:lnTo>
                  <a:pt x="103578" y="88014"/>
                </a:lnTo>
                <a:lnTo>
                  <a:pt x="335730" y="320458"/>
                </a:lnTo>
                <a:lnTo>
                  <a:pt x="662140" y="320458"/>
                </a:lnTo>
                <a:lnTo>
                  <a:pt x="657015" y="272625"/>
                </a:lnTo>
                <a:lnTo>
                  <a:pt x="645381" y="227131"/>
                </a:lnTo>
                <a:lnTo>
                  <a:pt x="627732" y="184443"/>
                </a:lnTo>
                <a:lnTo>
                  <a:pt x="604564" y="145028"/>
                </a:lnTo>
                <a:lnTo>
                  <a:pt x="576372" y="109353"/>
                </a:lnTo>
                <a:lnTo>
                  <a:pt x="543652" y="77886"/>
                </a:lnTo>
                <a:lnTo>
                  <a:pt x="506900" y="51092"/>
                </a:lnTo>
                <a:lnTo>
                  <a:pt x="466612" y="29440"/>
                </a:lnTo>
                <a:lnTo>
                  <a:pt x="423282" y="13395"/>
                </a:lnTo>
                <a:lnTo>
                  <a:pt x="377407" y="3426"/>
                </a:lnTo>
                <a:lnTo>
                  <a:pt x="329481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8269008" y="2346553"/>
            <a:ext cx="662305" cy="487045"/>
          </a:xfrm>
          <a:custGeom>
            <a:avLst/>
            <a:gdLst/>
            <a:ahLst/>
            <a:cxnLst/>
            <a:rect l="l" t="t" r="r" b="b"/>
            <a:pathLst>
              <a:path w="662304" h="487044">
                <a:moveTo>
                  <a:pt x="326313" y="257581"/>
                </a:moveTo>
                <a:lnTo>
                  <a:pt x="301205" y="232448"/>
                </a:lnTo>
                <a:lnTo>
                  <a:pt x="0" y="232448"/>
                </a:lnTo>
                <a:lnTo>
                  <a:pt x="0" y="257581"/>
                </a:lnTo>
                <a:lnTo>
                  <a:pt x="326313" y="257581"/>
                </a:lnTo>
                <a:close/>
              </a:path>
              <a:path w="662304" h="487044">
                <a:moveTo>
                  <a:pt x="335737" y="232448"/>
                </a:moveTo>
                <a:lnTo>
                  <a:pt x="103581" y="0"/>
                </a:lnTo>
                <a:lnTo>
                  <a:pt x="97231" y="6261"/>
                </a:lnTo>
                <a:lnTo>
                  <a:pt x="94157" y="12522"/>
                </a:lnTo>
                <a:lnTo>
                  <a:pt x="87909" y="18770"/>
                </a:lnTo>
                <a:lnTo>
                  <a:pt x="301205" y="232448"/>
                </a:lnTo>
                <a:lnTo>
                  <a:pt x="335737" y="232448"/>
                </a:lnTo>
                <a:close/>
              </a:path>
              <a:path w="662304" h="487044">
                <a:moveTo>
                  <a:pt x="574243" y="468071"/>
                </a:moveTo>
                <a:lnTo>
                  <a:pt x="360832" y="257581"/>
                </a:lnTo>
                <a:lnTo>
                  <a:pt x="326313" y="257581"/>
                </a:lnTo>
                <a:lnTo>
                  <a:pt x="555383" y="486943"/>
                </a:lnTo>
                <a:lnTo>
                  <a:pt x="564857" y="477545"/>
                </a:lnTo>
                <a:lnTo>
                  <a:pt x="574243" y="468071"/>
                </a:lnTo>
                <a:close/>
              </a:path>
              <a:path w="662304" h="487044">
                <a:moveTo>
                  <a:pt x="662139" y="232448"/>
                </a:moveTo>
                <a:lnTo>
                  <a:pt x="335737" y="232448"/>
                </a:lnTo>
                <a:lnTo>
                  <a:pt x="360832" y="257581"/>
                </a:lnTo>
                <a:lnTo>
                  <a:pt x="662139" y="257581"/>
                </a:lnTo>
                <a:lnTo>
                  <a:pt x="662139" y="232448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8570222" y="2578995"/>
            <a:ext cx="59690" cy="25400"/>
          </a:xfrm>
          <a:custGeom>
            <a:avLst/>
            <a:gdLst/>
            <a:ahLst/>
            <a:cxnLst/>
            <a:rect l="l" t="t" r="r" b="b"/>
            <a:pathLst>
              <a:path w="59690" h="25400">
                <a:moveTo>
                  <a:pt x="34526" y="0"/>
                </a:moveTo>
                <a:lnTo>
                  <a:pt x="0" y="0"/>
                </a:lnTo>
                <a:lnTo>
                  <a:pt x="25100" y="25131"/>
                </a:lnTo>
                <a:lnTo>
                  <a:pt x="59626" y="25131"/>
                </a:lnTo>
                <a:lnTo>
                  <a:pt x="34526" y="0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8294118" y="228366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4381" y="0"/>
                </a:moveTo>
                <a:lnTo>
                  <a:pt x="254681" y="4041"/>
                </a:lnTo>
                <a:lnTo>
                  <a:pt x="207655" y="15738"/>
                </a:lnTo>
                <a:lnTo>
                  <a:pt x="163905" y="34449"/>
                </a:lnTo>
                <a:lnTo>
                  <a:pt x="124035" y="59532"/>
                </a:lnTo>
                <a:lnTo>
                  <a:pt x="88645" y="90347"/>
                </a:lnTo>
                <a:lnTo>
                  <a:pt x="58339" y="126252"/>
                </a:lnTo>
                <a:lnTo>
                  <a:pt x="33719" y="166606"/>
                </a:lnTo>
                <a:lnTo>
                  <a:pt x="15388" y="210767"/>
                </a:lnTo>
                <a:lnTo>
                  <a:pt x="3947" y="258093"/>
                </a:lnTo>
                <a:lnTo>
                  <a:pt x="0" y="307945"/>
                </a:lnTo>
                <a:lnTo>
                  <a:pt x="3947" y="356934"/>
                </a:lnTo>
                <a:lnTo>
                  <a:pt x="15388" y="403571"/>
                </a:lnTo>
                <a:lnTo>
                  <a:pt x="33719" y="447194"/>
                </a:lnTo>
                <a:lnTo>
                  <a:pt x="58339" y="487144"/>
                </a:lnTo>
                <a:lnTo>
                  <a:pt x="88645" y="522759"/>
                </a:lnTo>
                <a:lnTo>
                  <a:pt x="124035" y="553380"/>
                </a:lnTo>
                <a:lnTo>
                  <a:pt x="163905" y="578346"/>
                </a:lnTo>
                <a:lnTo>
                  <a:pt x="207655" y="596996"/>
                </a:lnTo>
                <a:lnTo>
                  <a:pt x="254681" y="608671"/>
                </a:lnTo>
                <a:lnTo>
                  <a:pt x="304381" y="612709"/>
                </a:lnTo>
                <a:lnTo>
                  <a:pt x="354170" y="608671"/>
                </a:lnTo>
                <a:lnTo>
                  <a:pt x="401437" y="596996"/>
                </a:lnTo>
                <a:lnTo>
                  <a:pt x="445543" y="578346"/>
                </a:lnTo>
                <a:lnTo>
                  <a:pt x="485845" y="553380"/>
                </a:lnTo>
                <a:lnTo>
                  <a:pt x="521705" y="522759"/>
                </a:lnTo>
                <a:lnTo>
                  <a:pt x="552481" y="487144"/>
                </a:lnTo>
                <a:lnTo>
                  <a:pt x="577533" y="447194"/>
                </a:lnTo>
                <a:lnTo>
                  <a:pt x="596221" y="403571"/>
                </a:lnTo>
                <a:lnTo>
                  <a:pt x="607903" y="356934"/>
                </a:lnTo>
                <a:lnTo>
                  <a:pt x="611939" y="307945"/>
                </a:lnTo>
                <a:lnTo>
                  <a:pt x="608595" y="262531"/>
                </a:lnTo>
                <a:lnTo>
                  <a:pt x="598885" y="219155"/>
                </a:lnTo>
                <a:lnTo>
                  <a:pt x="583288" y="178299"/>
                </a:lnTo>
                <a:lnTo>
                  <a:pt x="562287" y="140445"/>
                </a:lnTo>
                <a:lnTo>
                  <a:pt x="536363" y="106075"/>
                </a:lnTo>
                <a:lnTo>
                  <a:pt x="505997" y="75671"/>
                </a:lnTo>
                <a:lnTo>
                  <a:pt x="471670" y="49714"/>
                </a:lnTo>
                <a:lnTo>
                  <a:pt x="433864" y="28687"/>
                </a:lnTo>
                <a:lnTo>
                  <a:pt x="393059" y="13071"/>
                </a:lnTo>
                <a:lnTo>
                  <a:pt x="349738" y="3348"/>
                </a:lnTo>
                <a:lnTo>
                  <a:pt x="304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2432290" y="565049"/>
            <a:ext cx="665480" cy="662940"/>
          </a:xfrm>
          <a:custGeom>
            <a:avLst/>
            <a:gdLst/>
            <a:ahLst/>
            <a:cxnLst/>
            <a:rect l="l" t="t" r="r" b="b"/>
            <a:pathLst>
              <a:path w="665480" h="662940">
                <a:moveTo>
                  <a:pt x="320055" y="0"/>
                </a:moveTo>
                <a:lnTo>
                  <a:pt x="272999" y="5128"/>
                </a:lnTo>
                <a:lnTo>
                  <a:pt x="228006" y="16770"/>
                </a:lnTo>
                <a:lnTo>
                  <a:pt x="185586" y="34432"/>
                </a:lnTo>
                <a:lnTo>
                  <a:pt x="146250" y="57616"/>
                </a:lnTo>
                <a:lnTo>
                  <a:pt x="110505" y="85830"/>
                </a:lnTo>
                <a:lnTo>
                  <a:pt x="78862" y="118576"/>
                </a:lnTo>
                <a:lnTo>
                  <a:pt x="51830" y="155360"/>
                </a:lnTo>
                <a:lnTo>
                  <a:pt x="29918" y="195687"/>
                </a:lnTo>
                <a:lnTo>
                  <a:pt x="13636" y="239061"/>
                </a:lnTo>
                <a:lnTo>
                  <a:pt x="3494" y="284988"/>
                </a:lnTo>
                <a:lnTo>
                  <a:pt x="0" y="332971"/>
                </a:lnTo>
                <a:lnTo>
                  <a:pt x="3494" y="380189"/>
                </a:lnTo>
                <a:lnTo>
                  <a:pt x="13636" y="425490"/>
                </a:lnTo>
                <a:lnTo>
                  <a:pt x="29918" y="468363"/>
                </a:lnTo>
                <a:lnTo>
                  <a:pt x="51830" y="508299"/>
                </a:lnTo>
                <a:lnTo>
                  <a:pt x="78862" y="544790"/>
                </a:lnTo>
                <a:lnTo>
                  <a:pt x="110505" y="577326"/>
                </a:lnTo>
                <a:lnTo>
                  <a:pt x="146250" y="605398"/>
                </a:lnTo>
                <a:lnTo>
                  <a:pt x="185586" y="628497"/>
                </a:lnTo>
                <a:lnTo>
                  <a:pt x="228006" y="646115"/>
                </a:lnTo>
                <a:lnTo>
                  <a:pt x="272999" y="657741"/>
                </a:lnTo>
                <a:lnTo>
                  <a:pt x="320055" y="662867"/>
                </a:lnTo>
                <a:lnTo>
                  <a:pt x="320055" y="0"/>
                </a:lnTo>
                <a:close/>
              </a:path>
              <a:path w="665480" h="662940">
                <a:moveTo>
                  <a:pt x="345156" y="0"/>
                </a:moveTo>
                <a:lnTo>
                  <a:pt x="345156" y="662867"/>
                </a:lnTo>
                <a:lnTo>
                  <a:pt x="392212" y="657741"/>
                </a:lnTo>
                <a:lnTo>
                  <a:pt x="437205" y="646115"/>
                </a:lnTo>
                <a:lnTo>
                  <a:pt x="479624" y="628497"/>
                </a:lnTo>
                <a:lnTo>
                  <a:pt x="518961" y="605398"/>
                </a:lnTo>
                <a:lnTo>
                  <a:pt x="554706" y="577326"/>
                </a:lnTo>
                <a:lnTo>
                  <a:pt x="586349" y="544790"/>
                </a:lnTo>
                <a:lnTo>
                  <a:pt x="613381" y="508299"/>
                </a:lnTo>
                <a:lnTo>
                  <a:pt x="635293" y="468363"/>
                </a:lnTo>
                <a:lnTo>
                  <a:pt x="651574" y="425490"/>
                </a:lnTo>
                <a:lnTo>
                  <a:pt x="661717" y="380189"/>
                </a:lnTo>
                <a:lnTo>
                  <a:pt x="665211" y="332971"/>
                </a:lnTo>
                <a:lnTo>
                  <a:pt x="661717" y="284988"/>
                </a:lnTo>
                <a:lnTo>
                  <a:pt x="651574" y="239061"/>
                </a:lnTo>
                <a:lnTo>
                  <a:pt x="635293" y="195687"/>
                </a:lnTo>
                <a:lnTo>
                  <a:pt x="613381" y="155360"/>
                </a:lnTo>
                <a:lnTo>
                  <a:pt x="586349" y="118576"/>
                </a:lnTo>
                <a:lnTo>
                  <a:pt x="554706" y="85830"/>
                </a:lnTo>
                <a:lnTo>
                  <a:pt x="518961" y="57616"/>
                </a:lnTo>
                <a:lnTo>
                  <a:pt x="479624" y="34432"/>
                </a:lnTo>
                <a:lnTo>
                  <a:pt x="437205" y="16770"/>
                </a:lnTo>
                <a:lnTo>
                  <a:pt x="392212" y="5128"/>
                </a:lnTo>
                <a:lnTo>
                  <a:pt x="345156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2752345" y="565049"/>
            <a:ext cx="25400" cy="662940"/>
          </a:xfrm>
          <a:custGeom>
            <a:avLst/>
            <a:gdLst/>
            <a:ahLst/>
            <a:cxnLst/>
            <a:rect l="l" t="t" r="r" b="b"/>
            <a:pathLst>
              <a:path w="25400" h="662940">
                <a:moveTo>
                  <a:pt x="25100" y="0"/>
                </a:moveTo>
                <a:lnTo>
                  <a:pt x="12603" y="0"/>
                </a:lnTo>
                <a:lnTo>
                  <a:pt x="0" y="0"/>
                </a:lnTo>
                <a:lnTo>
                  <a:pt x="0" y="662867"/>
                </a:lnTo>
                <a:lnTo>
                  <a:pt x="25100" y="662867"/>
                </a:lnTo>
                <a:lnTo>
                  <a:pt x="25100" y="0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2460461" y="590181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304487" y="0"/>
                </a:moveTo>
                <a:lnTo>
                  <a:pt x="254784" y="4038"/>
                </a:lnTo>
                <a:lnTo>
                  <a:pt x="207750" y="15727"/>
                </a:lnTo>
                <a:lnTo>
                  <a:pt x="163988" y="34426"/>
                </a:lnTo>
                <a:lnTo>
                  <a:pt x="124103" y="59495"/>
                </a:lnTo>
                <a:lnTo>
                  <a:pt x="88698" y="90294"/>
                </a:lnTo>
                <a:lnTo>
                  <a:pt x="58376" y="126183"/>
                </a:lnTo>
                <a:lnTo>
                  <a:pt x="33742" y="166522"/>
                </a:lnTo>
                <a:lnTo>
                  <a:pt x="15399" y="210672"/>
                </a:lnTo>
                <a:lnTo>
                  <a:pt x="3950" y="257990"/>
                </a:lnTo>
                <a:lnTo>
                  <a:pt x="0" y="307839"/>
                </a:lnTo>
                <a:lnTo>
                  <a:pt x="3950" y="356854"/>
                </a:lnTo>
                <a:lnTo>
                  <a:pt x="15399" y="403506"/>
                </a:lnTo>
                <a:lnTo>
                  <a:pt x="33742" y="447135"/>
                </a:lnTo>
                <a:lnTo>
                  <a:pt x="58376" y="487084"/>
                </a:lnTo>
                <a:lnTo>
                  <a:pt x="88698" y="522693"/>
                </a:lnTo>
                <a:lnTo>
                  <a:pt x="124103" y="553305"/>
                </a:lnTo>
                <a:lnTo>
                  <a:pt x="163988" y="578260"/>
                </a:lnTo>
                <a:lnTo>
                  <a:pt x="207750" y="596900"/>
                </a:lnTo>
                <a:lnTo>
                  <a:pt x="254784" y="608568"/>
                </a:lnTo>
                <a:lnTo>
                  <a:pt x="304487" y="612603"/>
                </a:lnTo>
                <a:lnTo>
                  <a:pt x="354273" y="608568"/>
                </a:lnTo>
                <a:lnTo>
                  <a:pt x="401532" y="596900"/>
                </a:lnTo>
                <a:lnTo>
                  <a:pt x="445626" y="578260"/>
                </a:lnTo>
                <a:lnTo>
                  <a:pt x="485914" y="553305"/>
                </a:lnTo>
                <a:lnTo>
                  <a:pt x="521758" y="522693"/>
                </a:lnTo>
                <a:lnTo>
                  <a:pt x="552519" y="487084"/>
                </a:lnTo>
                <a:lnTo>
                  <a:pt x="577556" y="447135"/>
                </a:lnTo>
                <a:lnTo>
                  <a:pt x="596232" y="403506"/>
                </a:lnTo>
                <a:lnTo>
                  <a:pt x="607906" y="356854"/>
                </a:lnTo>
                <a:lnTo>
                  <a:pt x="611939" y="307839"/>
                </a:lnTo>
                <a:lnTo>
                  <a:pt x="608598" y="262427"/>
                </a:lnTo>
                <a:lnTo>
                  <a:pt x="598894" y="219058"/>
                </a:lnTo>
                <a:lnTo>
                  <a:pt x="583307" y="178212"/>
                </a:lnTo>
                <a:lnTo>
                  <a:pt x="562319" y="140371"/>
                </a:lnTo>
                <a:lnTo>
                  <a:pt x="536409" y="106015"/>
                </a:lnTo>
                <a:lnTo>
                  <a:pt x="506057" y="75625"/>
                </a:lnTo>
                <a:lnTo>
                  <a:pt x="471744" y="49682"/>
                </a:lnTo>
                <a:lnTo>
                  <a:pt x="433950" y="28667"/>
                </a:lnTo>
                <a:lnTo>
                  <a:pt x="393156" y="13061"/>
                </a:lnTo>
                <a:lnTo>
                  <a:pt x="349841" y="3345"/>
                </a:lnTo>
                <a:lnTo>
                  <a:pt x="30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6640355" y="627825"/>
            <a:ext cx="665480" cy="666750"/>
          </a:xfrm>
          <a:custGeom>
            <a:avLst/>
            <a:gdLst/>
            <a:ahLst/>
            <a:cxnLst/>
            <a:rect l="l" t="t" r="r" b="b"/>
            <a:pathLst>
              <a:path w="665479" h="666750">
                <a:moveTo>
                  <a:pt x="332658" y="351952"/>
                </a:moveTo>
                <a:lnTo>
                  <a:pt x="106755" y="578140"/>
                </a:lnTo>
                <a:lnTo>
                  <a:pt x="144707" y="607816"/>
                </a:lnTo>
                <a:lnTo>
                  <a:pt x="186715" y="632209"/>
                </a:lnTo>
                <a:lnTo>
                  <a:pt x="232338" y="650565"/>
                </a:lnTo>
                <a:lnTo>
                  <a:pt x="281133" y="662131"/>
                </a:lnTo>
                <a:lnTo>
                  <a:pt x="332658" y="666154"/>
                </a:lnTo>
                <a:lnTo>
                  <a:pt x="384183" y="662131"/>
                </a:lnTo>
                <a:lnTo>
                  <a:pt x="432978" y="650565"/>
                </a:lnTo>
                <a:lnTo>
                  <a:pt x="478601" y="632209"/>
                </a:lnTo>
                <a:lnTo>
                  <a:pt x="520610" y="607816"/>
                </a:lnTo>
                <a:lnTo>
                  <a:pt x="558561" y="578140"/>
                </a:lnTo>
                <a:lnTo>
                  <a:pt x="332658" y="351952"/>
                </a:lnTo>
                <a:close/>
              </a:path>
              <a:path w="665479" h="666750">
                <a:moveTo>
                  <a:pt x="332658" y="0"/>
                </a:moveTo>
                <a:lnTo>
                  <a:pt x="283876" y="3649"/>
                </a:lnTo>
                <a:lnTo>
                  <a:pt x="237190" y="14237"/>
                </a:lnTo>
                <a:lnTo>
                  <a:pt x="193139" y="31227"/>
                </a:lnTo>
                <a:lnTo>
                  <a:pt x="152258" y="54081"/>
                </a:lnTo>
                <a:lnTo>
                  <a:pt x="115085" y="82262"/>
                </a:lnTo>
                <a:lnTo>
                  <a:pt x="82158" y="115230"/>
                </a:lnTo>
                <a:lnTo>
                  <a:pt x="54013" y="152449"/>
                </a:lnTo>
                <a:lnTo>
                  <a:pt x="31188" y="193382"/>
                </a:lnTo>
                <a:lnTo>
                  <a:pt x="14219" y="237489"/>
                </a:lnTo>
                <a:lnTo>
                  <a:pt x="3644" y="284233"/>
                </a:lnTo>
                <a:lnTo>
                  <a:pt x="0" y="333077"/>
                </a:lnTo>
                <a:lnTo>
                  <a:pt x="4017" y="384626"/>
                </a:lnTo>
                <a:lnTo>
                  <a:pt x="15569" y="433477"/>
                </a:lnTo>
                <a:lnTo>
                  <a:pt x="33902" y="479173"/>
                </a:lnTo>
                <a:lnTo>
                  <a:pt x="58264" y="521254"/>
                </a:lnTo>
                <a:lnTo>
                  <a:pt x="87904" y="559264"/>
                </a:lnTo>
                <a:lnTo>
                  <a:pt x="558561" y="91089"/>
                </a:lnTo>
                <a:lnTo>
                  <a:pt x="520610" y="59912"/>
                </a:lnTo>
                <a:lnTo>
                  <a:pt x="478601" y="34609"/>
                </a:lnTo>
                <a:lnTo>
                  <a:pt x="432978" y="15785"/>
                </a:lnTo>
                <a:lnTo>
                  <a:pt x="384183" y="4047"/>
                </a:lnTo>
                <a:lnTo>
                  <a:pt x="332658" y="0"/>
                </a:lnTo>
                <a:close/>
              </a:path>
              <a:path w="665479" h="666750">
                <a:moveTo>
                  <a:pt x="574236" y="106890"/>
                </a:moveTo>
                <a:lnTo>
                  <a:pt x="348333" y="333077"/>
                </a:lnTo>
                <a:lnTo>
                  <a:pt x="574236" y="559264"/>
                </a:lnTo>
                <a:lnTo>
                  <a:pt x="605425" y="521254"/>
                </a:lnTo>
                <a:lnTo>
                  <a:pt x="630728" y="479173"/>
                </a:lnTo>
                <a:lnTo>
                  <a:pt x="649544" y="433477"/>
                </a:lnTo>
                <a:lnTo>
                  <a:pt x="661274" y="384626"/>
                </a:lnTo>
                <a:lnTo>
                  <a:pt x="665317" y="333077"/>
                </a:lnTo>
                <a:lnTo>
                  <a:pt x="661274" y="281477"/>
                </a:lnTo>
                <a:lnTo>
                  <a:pt x="649544" y="232600"/>
                </a:lnTo>
                <a:lnTo>
                  <a:pt x="630728" y="186905"/>
                </a:lnTo>
                <a:lnTo>
                  <a:pt x="605425" y="144848"/>
                </a:lnTo>
                <a:lnTo>
                  <a:pt x="574236" y="10689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6728259" y="718915"/>
            <a:ext cx="486409" cy="487045"/>
          </a:xfrm>
          <a:custGeom>
            <a:avLst/>
            <a:gdLst/>
            <a:ahLst/>
            <a:cxnLst/>
            <a:rect l="l" t="t" r="r" b="b"/>
            <a:pathLst>
              <a:path w="486409" h="487044">
                <a:moveTo>
                  <a:pt x="470657" y="0"/>
                </a:moveTo>
                <a:lnTo>
                  <a:pt x="0" y="468174"/>
                </a:lnTo>
                <a:lnTo>
                  <a:pt x="14104" y="482341"/>
                </a:lnTo>
                <a:lnTo>
                  <a:pt x="18851" y="487050"/>
                </a:lnTo>
                <a:lnTo>
                  <a:pt x="244754" y="260862"/>
                </a:lnTo>
                <a:lnTo>
                  <a:pt x="235328" y="251425"/>
                </a:lnTo>
                <a:lnTo>
                  <a:pt x="254180" y="232549"/>
                </a:lnTo>
                <a:lnTo>
                  <a:pt x="269855" y="232549"/>
                </a:lnTo>
                <a:lnTo>
                  <a:pt x="486332" y="15800"/>
                </a:lnTo>
                <a:lnTo>
                  <a:pt x="480083" y="9437"/>
                </a:lnTo>
                <a:lnTo>
                  <a:pt x="476906" y="3181"/>
                </a:lnTo>
                <a:lnTo>
                  <a:pt x="470657" y="0"/>
                </a:lnTo>
                <a:close/>
              </a:path>
              <a:path w="486409" h="487044">
                <a:moveTo>
                  <a:pt x="269855" y="232549"/>
                </a:moveTo>
                <a:lnTo>
                  <a:pt x="254180" y="232549"/>
                </a:lnTo>
                <a:lnTo>
                  <a:pt x="260429" y="241987"/>
                </a:lnTo>
                <a:lnTo>
                  <a:pt x="269855" y="232549"/>
                </a:lnTo>
                <a:close/>
              </a:path>
            </a:pathLst>
          </a:custGeom>
          <a:solidFill>
            <a:srgbClr val="DEE2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8" name="bg object 8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3588" y="951465"/>
            <a:ext cx="251003" cy="254500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6665455" y="656139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40" h="612775">
                <a:moveTo>
                  <a:pt x="307558" y="0"/>
                </a:moveTo>
                <a:lnTo>
                  <a:pt x="257769" y="3952"/>
                </a:lnTo>
                <a:lnTo>
                  <a:pt x="210502" y="15407"/>
                </a:lnTo>
                <a:lnTo>
                  <a:pt x="166396" y="33762"/>
                </a:lnTo>
                <a:lnTo>
                  <a:pt x="126093" y="58412"/>
                </a:lnTo>
                <a:lnTo>
                  <a:pt x="90234" y="88757"/>
                </a:lnTo>
                <a:lnTo>
                  <a:pt x="59457" y="124191"/>
                </a:lnTo>
                <a:lnTo>
                  <a:pt x="34405" y="164112"/>
                </a:lnTo>
                <a:lnTo>
                  <a:pt x="15718" y="207916"/>
                </a:lnTo>
                <a:lnTo>
                  <a:pt x="4036" y="255001"/>
                </a:lnTo>
                <a:lnTo>
                  <a:pt x="0" y="304764"/>
                </a:lnTo>
                <a:lnTo>
                  <a:pt x="3343" y="350178"/>
                </a:lnTo>
                <a:lnTo>
                  <a:pt x="13054" y="393554"/>
                </a:lnTo>
                <a:lnTo>
                  <a:pt x="28651" y="434410"/>
                </a:lnTo>
                <a:lnTo>
                  <a:pt x="49652" y="472264"/>
                </a:lnTo>
                <a:lnTo>
                  <a:pt x="75576" y="506634"/>
                </a:lnTo>
                <a:lnTo>
                  <a:pt x="105942" y="537038"/>
                </a:lnTo>
                <a:lnTo>
                  <a:pt x="140269" y="562995"/>
                </a:lnTo>
                <a:lnTo>
                  <a:pt x="178075" y="584022"/>
                </a:lnTo>
                <a:lnTo>
                  <a:pt x="218879" y="599638"/>
                </a:lnTo>
                <a:lnTo>
                  <a:pt x="262201" y="609361"/>
                </a:lnTo>
                <a:lnTo>
                  <a:pt x="307558" y="612709"/>
                </a:lnTo>
                <a:lnTo>
                  <a:pt x="357258" y="608668"/>
                </a:lnTo>
                <a:lnTo>
                  <a:pt x="404284" y="596971"/>
                </a:lnTo>
                <a:lnTo>
                  <a:pt x="448033" y="578260"/>
                </a:lnTo>
                <a:lnTo>
                  <a:pt x="487904" y="553176"/>
                </a:lnTo>
                <a:lnTo>
                  <a:pt x="523294" y="522362"/>
                </a:lnTo>
                <a:lnTo>
                  <a:pt x="553600" y="486457"/>
                </a:lnTo>
                <a:lnTo>
                  <a:pt x="578220" y="446103"/>
                </a:lnTo>
                <a:lnTo>
                  <a:pt x="596551" y="401942"/>
                </a:lnTo>
                <a:lnTo>
                  <a:pt x="607992" y="354615"/>
                </a:lnTo>
                <a:lnTo>
                  <a:pt x="611939" y="304764"/>
                </a:lnTo>
                <a:lnTo>
                  <a:pt x="607992" y="255001"/>
                </a:lnTo>
                <a:lnTo>
                  <a:pt x="596551" y="207916"/>
                </a:lnTo>
                <a:lnTo>
                  <a:pt x="578220" y="164112"/>
                </a:lnTo>
                <a:lnTo>
                  <a:pt x="553600" y="124191"/>
                </a:lnTo>
                <a:lnTo>
                  <a:pt x="523294" y="88757"/>
                </a:lnTo>
                <a:lnTo>
                  <a:pt x="487904" y="58412"/>
                </a:lnTo>
                <a:lnTo>
                  <a:pt x="448033" y="33762"/>
                </a:lnTo>
                <a:lnTo>
                  <a:pt x="404284" y="15407"/>
                </a:lnTo>
                <a:lnTo>
                  <a:pt x="357258" y="3952"/>
                </a:lnTo>
                <a:lnTo>
                  <a:pt x="307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4128" y="4621479"/>
            <a:ext cx="7603743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699" y="3203310"/>
            <a:ext cx="6237605" cy="283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64340" y="6618452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softuni.bg/" TargetMode="External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6" Type="http://schemas.openxmlformats.org/officeDocument/2006/relationships/hyperlink" Target="https://www.youtube.com/watch?v=hs3piaN4b5I" TargetMode="External"/><Relationship Id="rId7" Type="http://schemas.openxmlformats.org/officeDocument/2006/relationships/hyperlink" Target="https://www.flexboxgame.com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jpg"/><Relationship Id="rId10" Type="http://schemas.openxmlformats.org/officeDocument/2006/relationships/image" Target="../media/image63.png"/><Relationship Id="rId11" Type="http://schemas.openxmlformats.org/officeDocument/2006/relationships/image" Target="../media/image6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66.png"/><Relationship Id="rId5" Type="http://schemas.openxmlformats.org/officeDocument/2006/relationships/hyperlink" Target="https://bg.coca-colahellenic.com/bg/working-with-us" TargetMode="External"/><Relationship Id="rId6" Type="http://schemas.openxmlformats.org/officeDocument/2006/relationships/image" Target="../media/image67.png"/><Relationship Id="rId7" Type="http://schemas.openxmlformats.org/officeDocument/2006/relationships/hyperlink" Target="https://createx.bg/" TargetMode="External"/><Relationship Id="rId8" Type="http://schemas.openxmlformats.org/officeDocument/2006/relationships/image" Target="../media/image68.png"/><Relationship Id="rId9" Type="http://schemas.openxmlformats.org/officeDocument/2006/relationships/hyperlink" Target="https://smartit.bg/" TargetMode="External"/><Relationship Id="rId10" Type="http://schemas.openxmlformats.org/officeDocument/2006/relationships/image" Target="../media/image69.png"/><Relationship Id="rId11" Type="http://schemas.openxmlformats.org/officeDocument/2006/relationships/hyperlink" Target="https://indeavr.com/careers/" TargetMode="External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hyperlink" Target="https://www.draftkings.com/" TargetMode="External"/><Relationship Id="rId18" Type="http://schemas.openxmlformats.org/officeDocument/2006/relationships/image" Target="../media/image75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76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77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78.png"/><Relationship Id="rId9" Type="http://schemas.openxmlformats.org/officeDocument/2006/relationships/hyperlink" Target="https://about.softuni.bg/" TargetMode="External"/><Relationship Id="rId10" Type="http://schemas.openxmlformats.org/officeDocument/2006/relationships/hyperlink" Target="https://softuni.foundation/" TargetMode="Externa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ss-tricks.com/snippets/css/a-guide-to-flexbox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2678"/>
            <a:ext cx="12192000" cy="155575"/>
          </a:xfrm>
          <a:custGeom>
            <a:avLst/>
            <a:gdLst/>
            <a:ahLst/>
            <a:cxnLst/>
            <a:rect l="l" t="t" r="r" b="b"/>
            <a:pathLst>
              <a:path w="12192000" h="155575">
                <a:moveTo>
                  <a:pt x="12192000" y="155319"/>
                </a:moveTo>
                <a:lnTo>
                  <a:pt x="12192000" y="0"/>
                </a:lnTo>
                <a:lnTo>
                  <a:pt x="0" y="0"/>
                </a:lnTo>
                <a:lnTo>
                  <a:pt x="0" y="155319"/>
                </a:lnTo>
                <a:lnTo>
                  <a:pt x="12192000" y="155319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477" y="5183962"/>
            <a:ext cx="3751579" cy="12976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979" y="2609646"/>
            <a:ext cx="2788793" cy="30182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949" y="5918568"/>
            <a:ext cx="1830324" cy="627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31477" y="5676767"/>
            <a:ext cx="2105660" cy="76327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2000" spc="-10" b="1">
                <a:solidFill>
                  <a:srgbClr val="1A334B"/>
                </a:solidFill>
                <a:latin typeface="Calibri"/>
                <a:cs typeface="Calibri"/>
              </a:rPr>
              <a:t>Software</a:t>
            </a:r>
            <a:r>
              <a:rPr dirty="0" sz="2000" spc="-70" b="1">
                <a:solidFill>
                  <a:srgbClr val="1A334B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1A334B"/>
                </a:solidFill>
                <a:latin typeface="Calibri"/>
                <a:cs typeface="Calibri"/>
              </a:rPr>
              <a:t>University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90"/>
              </a:spcBef>
            </a:pPr>
            <a:r>
              <a:rPr dirty="0" u="heavy" sz="1800" spc="-10" b="1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5"/>
              </a:rPr>
              <a:t>https://softuni.bg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91" y="4721616"/>
            <a:ext cx="2340610" cy="12268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69"/>
              </a:spcBef>
            </a:pPr>
            <a:r>
              <a:rPr dirty="0" sz="2800" spc="-5" b="1">
                <a:solidFill>
                  <a:srgbClr val="224464"/>
                </a:solidFill>
                <a:latin typeface="Calibri"/>
                <a:cs typeface="Calibri"/>
              </a:rPr>
              <a:t>SoftUni</a:t>
            </a:r>
            <a:r>
              <a:rPr dirty="0" sz="2800" spc="-25" b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70" b="1">
                <a:solidFill>
                  <a:srgbClr val="224464"/>
                </a:solidFill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50"/>
              </a:spcBef>
            </a:pPr>
            <a:r>
              <a:rPr dirty="0" sz="2400" spc="-25" b="1">
                <a:solidFill>
                  <a:srgbClr val="224464"/>
                </a:solidFill>
                <a:latin typeface="Calibri"/>
                <a:cs typeface="Calibri"/>
              </a:rPr>
              <a:t>Technical</a:t>
            </a:r>
            <a:r>
              <a:rPr dirty="0" sz="2400" spc="-105" b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224464"/>
                </a:solidFill>
                <a:latin typeface="Calibri"/>
                <a:cs typeface="Calibri"/>
              </a:rPr>
              <a:t>Trainers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00" spc="5">
                <a:latin typeface="Calibri"/>
                <a:cs typeface="Calibri"/>
                <a:hlinkClick r:id="rId6"/>
              </a:rPr>
              <a:t>S</a:t>
            </a:r>
            <a:r>
              <a:rPr dirty="0" sz="100">
                <a:latin typeface="Calibri"/>
                <a:cs typeface="Calibri"/>
                <a:hlinkClick r:id="rId6"/>
              </a:rPr>
              <a:t>oftw</a:t>
            </a:r>
            <a:r>
              <a:rPr dirty="0" sz="100" spc="5">
                <a:latin typeface="Calibri"/>
                <a:cs typeface="Calibri"/>
                <a:hlinkClick r:id="rId6"/>
              </a:rPr>
              <a:t>a</a:t>
            </a:r>
            <a:r>
              <a:rPr dirty="0" sz="100" spc="-5">
                <a:latin typeface="Calibri"/>
                <a:cs typeface="Calibri"/>
                <a:hlinkClick r:id="rId6"/>
              </a:rPr>
              <a:t>r</a:t>
            </a:r>
            <a:r>
              <a:rPr dirty="0" sz="100" spc="10">
                <a:latin typeface="Calibri"/>
                <a:cs typeface="Calibri"/>
                <a:hlinkClick r:id="rId6"/>
              </a:rPr>
              <a:t>e</a:t>
            </a:r>
            <a:r>
              <a:rPr dirty="0" sz="100">
                <a:latin typeface="Calibri"/>
                <a:cs typeface="Calibri"/>
                <a:hlinkClick r:id="rId6"/>
              </a:rPr>
              <a:t> </a:t>
            </a:r>
            <a:r>
              <a:rPr dirty="0" sz="100">
                <a:latin typeface="Calibri"/>
                <a:cs typeface="Calibri"/>
                <a:hlinkClick r:id="rId6"/>
              </a:rPr>
              <a:t>Uni</a:t>
            </a:r>
            <a:r>
              <a:rPr dirty="0" sz="100" spc="10">
                <a:latin typeface="Calibri"/>
                <a:cs typeface="Calibri"/>
                <a:hlinkClick r:id="rId6"/>
              </a:rPr>
              <a:t>v</a:t>
            </a:r>
            <a:r>
              <a:rPr dirty="0" sz="100" spc="10">
                <a:latin typeface="Calibri"/>
                <a:cs typeface="Calibri"/>
                <a:hlinkClick r:id="rId6"/>
              </a:rPr>
              <a:t>e</a:t>
            </a:r>
            <a:r>
              <a:rPr dirty="0" sz="100" spc="-5">
                <a:latin typeface="Calibri"/>
                <a:cs typeface="Calibri"/>
                <a:hlinkClick r:id="rId6"/>
              </a:rPr>
              <a:t>r</a:t>
            </a:r>
            <a:r>
              <a:rPr dirty="0" sz="100" spc="5">
                <a:latin typeface="Calibri"/>
                <a:cs typeface="Calibri"/>
                <a:hlinkClick r:id="rId6"/>
              </a:rPr>
              <a:t>s</a:t>
            </a:r>
            <a:r>
              <a:rPr dirty="0" sz="100">
                <a:latin typeface="Calibri"/>
                <a:cs typeface="Calibri"/>
                <a:hlinkClick r:id="rId6"/>
              </a:rPr>
              <a:t>it</a:t>
            </a:r>
            <a:r>
              <a:rPr dirty="0" sz="100" spc="5">
                <a:latin typeface="Calibri"/>
                <a:cs typeface="Calibri"/>
                <a:hlinkClick r:id="rId6"/>
              </a:rPr>
              <a:t>y</a:t>
            </a:r>
            <a:r>
              <a:rPr dirty="0" sz="100" spc="5">
                <a:latin typeface="Calibri"/>
                <a:cs typeface="Calibri"/>
                <a:hlinkClick r:id="rId6"/>
              </a:rPr>
              <a:t> </a:t>
            </a:r>
            <a:r>
              <a:rPr dirty="0" sz="100">
                <a:latin typeface="Calibri"/>
                <a:cs typeface="Calibri"/>
                <a:hlinkClick r:id="rId6"/>
              </a:rPr>
              <a:t>lo</a:t>
            </a:r>
            <a:r>
              <a:rPr dirty="0" sz="100" spc="10">
                <a:latin typeface="Calibri"/>
                <a:cs typeface="Calibri"/>
                <a:hlinkClick r:id="rId6"/>
              </a:rPr>
              <a:t>go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714" y="1255598"/>
            <a:ext cx="50831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dirty="0" sz="36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600" spc="-20">
                <a:solidFill>
                  <a:srgbClr val="224464"/>
                </a:solidFill>
                <a:latin typeface="Calibri"/>
                <a:cs typeface="Calibri"/>
              </a:rPr>
              <a:t> Layout</a:t>
            </a:r>
            <a:r>
              <a:rPr dirty="0" sz="36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Module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17719" y="345185"/>
            <a:ext cx="1955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/>
              <a:t>Flexbox</a:t>
            </a:r>
            <a:endParaRPr sz="4800"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210" y="2574035"/>
            <a:ext cx="3843020" cy="2161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2335" y="627825"/>
            <a:ext cx="3683000" cy="3792854"/>
            <a:chOff x="4212335" y="627825"/>
            <a:chExt cx="3683000" cy="3792854"/>
          </a:xfrm>
        </p:grpSpPr>
        <p:sp>
          <p:nvSpPr>
            <p:cNvPr id="3" name="object 3"/>
            <p:cNvSpPr/>
            <p:nvPr/>
          </p:nvSpPr>
          <p:spPr>
            <a:xfrm>
              <a:off x="4319777" y="867790"/>
              <a:ext cx="3552825" cy="3552825"/>
            </a:xfrm>
            <a:custGeom>
              <a:avLst/>
              <a:gdLst/>
              <a:ahLst/>
              <a:cxnLst/>
              <a:rect l="l" t="t" r="r" b="b"/>
              <a:pathLst>
                <a:path w="3552825" h="3552825">
                  <a:moveTo>
                    <a:pt x="1776222" y="0"/>
                  </a:moveTo>
                  <a:lnTo>
                    <a:pt x="1728131" y="638"/>
                  </a:lnTo>
                  <a:lnTo>
                    <a:pt x="1680355" y="2543"/>
                  </a:lnTo>
                  <a:lnTo>
                    <a:pt x="1632911" y="5698"/>
                  </a:lnTo>
                  <a:lnTo>
                    <a:pt x="1585815" y="10086"/>
                  </a:lnTo>
                  <a:lnTo>
                    <a:pt x="1539083" y="15693"/>
                  </a:lnTo>
                  <a:lnTo>
                    <a:pt x="1492731" y="22502"/>
                  </a:lnTo>
                  <a:lnTo>
                    <a:pt x="1446774" y="30496"/>
                  </a:lnTo>
                  <a:lnTo>
                    <a:pt x="1401230" y="39660"/>
                  </a:lnTo>
                  <a:lnTo>
                    <a:pt x="1356115" y="49977"/>
                  </a:lnTo>
                  <a:lnTo>
                    <a:pt x="1311443" y="61432"/>
                  </a:lnTo>
                  <a:lnTo>
                    <a:pt x="1267233" y="74007"/>
                  </a:lnTo>
                  <a:lnTo>
                    <a:pt x="1223499" y="87688"/>
                  </a:lnTo>
                  <a:lnTo>
                    <a:pt x="1180257" y="102458"/>
                  </a:lnTo>
                  <a:lnTo>
                    <a:pt x="1137525" y="118301"/>
                  </a:lnTo>
                  <a:lnTo>
                    <a:pt x="1095317" y="135200"/>
                  </a:lnTo>
                  <a:lnTo>
                    <a:pt x="1053651" y="153140"/>
                  </a:lnTo>
                  <a:lnTo>
                    <a:pt x="1012542" y="172105"/>
                  </a:lnTo>
                  <a:lnTo>
                    <a:pt x="972006" y="192078"/>
                  </a:lnTo>
                  <a:lnTo>
                    <a:pt x="932060" y="213043"/>
                  </a:lnTo>
                  <a:lnTo>
                    <a:pt x="892719" y="234985"/>
                  </a:lnTo>
                  <a:lnTo>
                    <a:pt x="854000" y="257887"/>
                  </a:lnTo>
                  <a:lnTo>
                    <a:pt x="815918" y="281732"/>
                  </a:lnTo>
                  <a:lnTo>
                    <a:pt x="778491" y="306506"/>
                  </a:lnTo>
                  <a:lnTo>
                    <a:pt x="741734" y="332191"/>
                  </a:lnTo>
                  <a:lnTo>
                    <a:pt x="705662" y="358772"/>
                  </a:lnTo>
                  <a:lnTo>
                    <a:pt x="670293" y="386232"/>
                  </a:lnTo>
                  <a:lnTo>
                    <a:pt x="635643" y="414556"/>
                  </a:lnTo>
                  <a:lnTo>
                    <a:pt x="601726" y="443727"/>
                  </a:lnTo>
                  <a:lnTo>
                    <a:pt x="568561" y="473729"/>
                  </a:lnTo>
                  <a:lnTo>
                    <a:pt x="536162" y="504546"/>
                  </a:lnTo>
                  <a:lnTo>
                    <a:pt x="504546" y="536162"/>
                  </a:lnTo>
                  <a:lnTo>
                    <a:pt x="473729" y="568561"/>
                  </a:lnTo>
                  <a:lnTo>
                    <a:pt x="443727" y="601726"/>
                  </a:lnTo>
                  <a:lnTo>
                    <a:pt x="414556" y="635643"/>
                  </a:lnTo>
                  <a:lnTo>
                    <a:pt x="386232" y="670293"/>
                  </a:lnTo>
                  <a:lnTo>
                    <a:pt x="358772" y="705662"/>
                  </a:lnTo>
                  <a:lnTo>
                    <a:pt x="332191" y="741734"/>
                  </a:lnTo>
                  <a:lnTo>
                    <a:pt x="306506" y="778491"/>
                  </a:lnTo>
                  <a:lnTo>
                    <a:pt x="281732" y="815918"/>
                  </a:lnTo>
                  <a:lnTo>
                    <a:pt x="257887" y="854000"/>
                  </a:lnTo>
                  <a:lnTo>
                    <a:pt x="234985" y="892719"/>
                  </a:lnTo>
                  <a:lnTo>
                    <a:pt x="213043" y="932060"/>
                  </a:lnTo>
                  <a:lnTo>
                    <a:pt x="192078" y="972006"/>
                  </a:lnTo>
                  <a:lnTo>
                    <a:pt x="172105" y="1012542"/>
                  </a:lnTo>
                  <a:lnTo>
                    <a:pt x="153140" y="1053651"/>
                  </a:lnTo>
                  <a:lnTo>
                    <a:pt x="135200" y="1095317"/>
                  </a:lnTo>
                  <a:lnTo>
                    <a:pt x="118301" y="1137525"/>
                  </a:lnTo>
                  <a:lnTo>
                    <a:pt x="102458" y="1180257"/>
                  </a:lnTo>
                  <a:lnTo>
                    <a:pt x="87688" y="1223499"/>
                  </a:lnTo>
                  <a:lnTo>
                    <a:pt x="74007" y="1267233"/>
                  </a:lnTo>
                  <a:lnTo>
                    <a:pt x="61432" y="1311443"/>
                  </a:lnTo>
                  <a:lnTo>
                    <a:pt x="49977" y="1356115"/>
                  </a:lnTo>
                  <a:lnTo>
                    <a:pt x="39660" y="1401230"/>
                  </a:lnTo>
                  <a:lnTo>
                    <a:pt x="30496" y="1446774"/>
                  </a:lnTo>
                  <a:lnTo>
                    <a:pt x="22502" y="1492731"/>
                  </a:lnTo>
                  <a:lnTo>
                    <a:pt x="15693" y="1539083"/>
                  </a:lnTo>
                  <a:lnTo>
                    <a:pt x="10086" y="1585815"/>
                  </a:lnTo>
                  <a:lnTo>
                    <a:pt x="5698" y="1632911"/>
                  </a:lnTo>
                  <a:lnTo>
                    <a:pt x="2543" y="1680355"/>
                  </a:lnTo>
                  <a:lnTo>
                    <a:pt x="638" y="1728131"/>
                  </a:lnTo>
                  <a:lnTo>
                    <a:pt x="0" y="1776222"/>
                  </a:lnTo>
                  <a:lnTo>
                    <a:pt x="638" y="1824312"/>
                  </a:lnTo>
                  <a:lnTo>
                    <a:pt x="2543" y="1872088"/>
                  </a:lnTo>
                  <a:lnTo>
                    <a:pt x="5698" y="1919532"/>
                  </a:lnTo>
                  <a:lnTo>
                    <a:pt x="10086" y="1966628"/>
                  </a:lnTo>
                  <a:lnTo>
                    <a:pt x="15693" y="2013360"/>
                  </a:lnTo>
                  <a:lnTo>
                    <a:pt x="22502" y="2059712"/>
                  </a:lnTo>
                  <a:lnTo>
                    <a:pt x="30496" y="2105669"/>
                  </a:lnTo>
                  <a:lnTo>
                    <a:pt x="39660" y="2151213"/>
                  </a:lnTo>
                  <a:lnTo>
                    <a:pt x="49977" y="2196328"/>
                  </a:lnTo>
                  <a:lnTo>
                    <a:pt x="61432" y="2241000"/>
                  </a:lnTo>
                  <a:lnTo>
                    <a:pt x="74007" y="2285210"/>
                  </a:lnTo>
                  <a:lnTo>
                    <a:pt x="87688" y="2328944"/>
                  </a:lnTo>
                  <a:lnTo>
                    <a:pt x="102458" y="2372186"/>
                  </a:lnTo>
                  <a:lnTo>
                    <a:pt x="118301" y="2414918"/>
                  </a:lnTo>
                  <a:lnTo>
                    <a:pt x="135200" y="2457126"/>
                  </a:lnTo>
                  <a:lnTo>
                    <a:pt x="153140" y="2498792"/>
                  </a:lnTo>
                  <a:lnTo>
                    <a:pt x="172105" y="2539901"/>
                  </a:lnTo>
                  <a:lnTo>
                    <a:pt x="192078" y="2580437"/>
                  </a:lnTo>
                  <a:lnTo>
                    <a:pt x="213043" y="2620383"/>
                  </a:lnTo>
                  <a:lnTo>
                    <a:pt x="234985" y="2659724"/>
                  </a:lnTo>
                  <a:lnTo>
                    <a:pt x="257887" y="2698443"/>
                  </a:lnTo>
                  <a:lnTo>
                    <a:pt x="281732" y="2736525"/>
                  </a:lnTo>
                  <a:lnTo>
                    <a:pt x="306506" y="2773952"/>
                  </a:lnTo>
                  <a:lnTo>
                    <a:pt x="332191" y="2810709"/>
                  </a:lnTo>
                  <a:lnTo>
                    <a:pt x="358772" y="2846781"/>
                  </a:lnTo>
                  <a:lnTo>
                    <a:pt x="386232" y="2882150"/>
                  </a:lnTo>
                  <a:lnTo>
                    <a:pt x="414556" y="2916800"/>
                  </a:lnTo>
                  <a:lnTo>
                    <a:pt x="443727" y="2950717"/>
                  </a:lnTo>
                  <a:lnTo>
                    <a:pt x="473729" y="2983882"/>
                  </a:lnTo>
                  <a:lnTo>
                    <a:pt x="504546" y="3016281"/>
                  </a:lnTo>
                  <a:lnTo>
                    <a:pt x="536162" y="3047897"/>
                  </a:lnTo>
                  <a:lnTo>
                    <a:pt x="568561" y="3078714"/>
                  </a:lnTo>
                  <a:lnTo>
                    <a:pt x="601726" y="3108716"/>
                  </a:lnTo>
                  <a:lnTo>
                    <a:pt x="635643" y="3137887"/>
                  </a:lnTo>
                  <a:lnTo>
                    <a:pt x="670293" y="3166211"/>
                  </a:lnTo>
                  <a:lnTo>
                    <a:pt x="705662" y="3193671"/>
                  </a:lnTo>
                  <a:lnTo>
                    <a:pt x="741734" y="3220252"/>
                  </a:lnTo>
                  <a:lnTo>
                    <a:pt x="778491" y="3245937"/>
                  </a:lnTo>
                  <a:lnTo>
                    <a:pt x="815918" y="3270711"/>
                  </a:lnTo>
                  <a:lnTo>
                    <a:pt x="854000" y="3294556"/>
                  </a:lnTo>
                  <a:lnTo>
                    <a:pt x="892719" y="3317458"/>
                  </a:lnTo>
                  <a:lnTo>
                    <a:pt x="932060" y="3339400"/>
                  </a:lnTo>
                  <a:lnTo>
                    <a:pt x="972006" y="3360365"/>
                  </a:lnTo>
                  <a:lnTo>
                    <a:pt x="1012542" y="3380338"/>
                  </a:lnTo>
                  <a:lnTo>
                    <a:pt x="1053651" y="3399303"/>
                  </a:lnTo>
                  <a:lnTo>
                    <a:pt x="1095317" y="3417243"/>
                  </a:lnTo>
                  <a:lnTo>
                    <a:pt x="1137525" y="3434142"/>
                  </a:lnTo>
                  <a:lnTo>
                    <a:pt x="1180257" y="3449985"/>
                  </a:lnTo>
                  <a:lnTo>
                    <a:pt x="1223499" y="3464755"/>
                  </a:lnTo>
                  <a:lnTo>
                    <a:pt x="1267233" y="3478436"/>
                  </a:lnTo>
                  <a:lnTo>
                    <a:pt x="1311443" y="3491011"/>
                  </a:lnTo>
                  <a:lnTo>
                    <a:pt x="1356115" y="3502466"/>
                  </a:lnTo>
                  <a:lnTo>
                    <a:pt x="1401230" y="3512783"/>
                  </a:lnTo>
                  <a:lnTo>
                    <a:pt x="1446774" y="3521947"/>
                  </a:lnTo>
                  <a:lnTo>
                    <a:pt x="1492731" y="3529941"/>
                  </a:lnTo>
                  <a:lnTo>
                    <a:pt x="1539083" y="3536750"/>
                  </a:lnTo>
                  <a:lnTo>
                    <a:pt x="1585815" y="3542357"/>
                  </a:lnTo>
                  <a:lnTo>
                    <a:pt x="1632911" y="3546745"/>
                  </a:lnTo>
                  <a:lnTo>
                    <a:pt x="1680355" y="3549900"/>
                  </a:lnTo>
                  <a:lnTo>
                    <a:pt x="1728131" y="3551805"/>
                  </a:lnTo>
                  <a:lnTo>
                    <a:pt x="1776222" y="3552444"/>
                  </a:lnTo>
                  <a:lnTo>
                    <a:pt x="1824312" y="3551805"/>
                  </a:lnTo>
                  <a:lnTo>
                    <a:pt x="1872088" y="3549900"/>
                  </a:lnTo>
                  <a:lnTo>
                    <a:pt x="1919532" y="3546745"/>
                  </a:lnTo>
                  <a:lnTo>
                    <a:pt x="1966628" y="3542357"/>
                  </a:lnTo>
                  <a:lnTo>
                    <a:pt x="2013360" y="3536750"/>
                  </a:lnTo>
                  <a:lnTo>
                    <a:pt x="2059712" y="3529941"/>
                  </a:lnTo>
                  <a:lnTo>
                    <a:pt x="2105669" y="3521947"/>
                  </a:lnTo>
                  <a:lnTo>
                    <a:pt x="2151213" y="3512783"/>
                  </a:lnTo>
                  <a:lnTo>
                    <a:pt x="2196328" y="3502466"/>
                  </a:lnTo>
                  <a:lnTo>
                    <a:pt x="2241000" y="3491011"/>
                  </a:lnTo>
                  <a:lnTo>
                    <a:pt x="2285210" y="3478436"/>
                  </a:lnTo>
                  <a:lnTo>
                    <a:pt x="2328944" y="3464755"/>
                  </a:lnTo>
                  <a:lnTo>
                    <a:pt x="2372186" y="3449985"/>
                  </a:lnTo>
                  <a:lnTo>
                    <a:pt x="2414918" y="3434142"/>
                  </a:lnTo>
                  <a:lnTo>
                    <a:pt x="2457126" y="3417243"/>
                  </a:lnTo>
                  <a:lnTo>
                    <a:pt x="2498792" y="3399303"/>
                  </a:lnTo>
                  <a:lnTo>
                    <a:pt x="2539901" y="3380338"/>
                  </a:lnTo>
                  <a:lnTo>
                    <a:pt x="2580437" y="3360365"/>
                  </a:lnTo>
                  <a:lnTo>
                    <a:pt x="2620383" y="3339400"/>
                  </a:lnTo>
                  <a:lnTo>
                    <a:pt x="2659724" y="3317458"/>
                  </a:lnTo>
                  <a:lnTo>
                    <a:pt x="2698443" y="3294556"/>
                  </a:lnTo>
                  <a:lnTo>
                    <a:pt x="2736525" y="3270711"/>
                  </a:lnTo>
                  <a:lnTo>
                    <a:pt x="2773952" y="3245937"/>
                  </a:lnTo>
                  <a:lnTo>
                    <a:pt x="2810709" y="3220252"/>
                  </a:lnTo>
                  <a:lnTo>
                    <a:pt x="2846781" y="3193671"/>
                  </a:lnTo>
                  <a:lnTo>
                    <a:pt x="2882150" y="3166211"/>
                  </a:lnTo>
                  <a:lnTo>
                    <a:pt x="2916800" y="3137887"/>
                  </a:lnTo>
                  <a:lnTo>
                    <a:pt x="2950717" y="3108716"/>
                  </a:lnTo>
                  <a:lnTo>
                    <a:pt x="2983882" y="3078714"/>
                  </a:lnTo>
                  <a:lnTo>
                    <a:pt x="3016281" y="3047897"/>
                  </a:lnTo>
                  <a:lnTo>
                    <a:pt x="3047897" y="3016281"/>
                  </a:lnTo>
                  <a:lnTo>
                    <a:pt x="3078714" y="2983882"/>
                  </a:lnTo>
                  <a:lnTo>
                    <a:pt x="3108716" y="2950717"/>
                  </a:lnTo>
                  <a:lnTo>
                    <a:pt x="3137887" y="2916800"/>
                  </a:lnTo>
                  <a:lnTo>
                    <a:pt x="3166211" y="2882150"/>
                  </a:lnTo>
                  <a:lnTo>
                    <a:pt x="3193671" y="2846781"/>
                  </a:lnTo>
                  <a:lnTo>
                    <a:pt x="3220252" y="2810709"/>
                  </a:lnTo>
                  <a:lnTo>
                    <a:pt x="3245937" y="2773952"/>
                  </a:lnTo>
                  <a:lnTo>
                    <a:pt x="3270711" y="2736525"/>
                  </a:lnTo>
                  <a:lnTo>
                    <a:pt x="3294556" y="2698443"/>
                  </a:lnTo>
                  <a:lnTo>
                    <a:pt x="3317458" y="2659724"/>
                  </a:lnTo>
                  <a:lnTo>
                    <a:pt x="3339400" y="2620383"/>
                  </a:lnTo>
                  <a:lnTo>
                    <a:pt x="3360365" y="2580437"/>
                  </a:lnTo>
                  <a:lnTo>
                    <a:pt x="3380338" y="2539901"/>
                  </a:lnTo>
                  <a:lnTo>
                    <a:pt x="3399303" y="2498792"/>
                  </a:lnTo>
                  <a:lnTo>
                    <a:pt x="3417243" y="2457126"/>
                  </a:lnTo>
                  <a:lnTo>
                    <a:pt x="3434142" y="2414918"/>
                  </a:lnTo>
                  <a:lnTo>
                    <a:pt x="3449985" y="2372186"/>
                  </a:lnTo>
                  <a:lnTo>
                    <a:pt x="3464755" y="2328944"/>
                  </a:lnTo>
                  <a:lnTo>
                    <a:pt x="3478436" y="2285210"/>
                  </a:lnTo>
                  <a:lnTo>
                    <a:pt x="3491011" y="2241000"/>
                  </a:lnTo>
                  <a:lnTo>
                    <a:pt x="3502466" y="2196328"/>
                  </a:lnTo>
                  <a:lnTo>
                    <a:pt x="3512783" y="2151213"/>
                  </a:lnTo>
                  <a:lnTo>
                    <a:pt x="3521947" y="2105669"/>
                  </a:lnTo>
                  <a:lnTo>
                    <a:pt x="3529941" y="2059712"/>
                  </a:lnTo>
                  <a:lnTo>
                    <a:pt x="3536750" y="2013360"/>
                  </a:lnTo>
                  <a:lnTo>
                    <a:pt x="3542357" y="1966628"/>
                  </a:lnTo>
                  <a:lnTo>
                    <a:pt x="3546745" y="1919532"/>
                  </a:lnTo>
                  <a:lnTo>
                    <a:pt x="3549900" y="1872088"/>
                  </a:lnTo>
                  <a:lnTo>
                    <a:pt x="3551805" y="1824312"/>
                  </a:lnTo>
                  <a:lnTo>
                    <a:pt x="3552444" y="1776222"/>
                  </a:lnTo>
                  <a:lnTo>
                    <a:pt x="3551805" y="1728131"/>
                  </a:lnTo>
                  <a:lnTo>
                    <a:pt x="3549900" y="1680355"/>
                  </a:lnTo>
                  <a:lnTo>
                    <a:pt x="3546745" y="1632911"/>
                  </a:lnTo>
                  <a:lnTo>
                    <a:pt x="3542357" y="1585815"/>
                  </a:lnTo>
                  <a:lnTo>
                    <a:pt x="3536750" y="1539083"/>
                  </a:lnTo>
                  <a:lnTo>
                    <a:pt x="3529941" y="1492731"/>
                  </a:lnTo>
                  <a:lnTo>
                    <a:pt x="3521947" y="1446774"/>
                  </a:lnTo>
                  <a:lnTo>
                    <a:pt x="3512783" y="1401230"/>
                  </a:lnTo>
                  <a:lnTo>
                    <a:pt x="3502466" y="1356115"/>
                  </a:lnTo>
                  <a:lnTo>
                    <a:pt x="3491011" y="1311443"/>
                  </a:lnTo>
                  <a:lnTo>
                    <a:pt x="3478436" y="1267233"/>
                  </a:lnTo>
                  <a:lnTo>
                    <a:pt x="3464755" y="1223499"/>
                  </a:lnTo>
                  <a:lnTo>
                    <a:pt x="3449985" y="1180257"/>
                  </a:lnTo>
                  <a:lnTo>
                    <a:pt x="3434142" y="1137525"/>
                  </a:lnTo>
                  <a:lnTo>
                    <a:pt x="3417243" y="1095317"/>
                  </a:lnTo>
                  <a:lnTo>
                    <a:pt x="3399303" y="1053651"/>
                  </a:lnTo>
                  <a:lnTo>
                    <a:pt x="3380338" y="1012542"/>
                  </a:lnTo>
                  <a:lnTo>
                    <a:pt x="3360365" y="972006"/>
                  </a:lnTo>
                  <a:lnTo>
                    <a:pt x="3339400" y="932060"/>
                  </a:lnTo>
                  <a:lnTo>
                    <a:pt x="3317458" y="892719"/>
                  </a:lnTo>
                  <a:lnTo>
                    <a:pt x="3294556" y="854000"/>
                  </a:lnTo>
                  <a:lnTo>
                    <a:pt x="3270711" y="815918"/>
                  </a:lnTo>
                  <a:lnTo>
                    <a:pt x="3245937" y="778491"/>
                  </a:lnTo>
                  <a:lnTo>
                    <a:pt x="3220252" y="741734"/>
                  </a:lnTo>
                  <a:lnTo>
                    <a:pt x="3193671" y="705662"/>
                  </a:lnTo>
                  <a:lnTo>
                    <a:pt x="3166211" y="670293"/>
                  </a:lnTo>
                  <a:lnTo>
                    <a:pt x="3137887" y="635643"/>
                  </a:lnTo>
                  <a:lnTo>
                    <a:pt x="3108716" y="601726"/>
                  </a:lnTo>
                  <a:lnTo>
                    <a:pt x="3078714" y="568561"/>
                  </a:lnTo>
                  <a:lnTo>
                    <a:pt x="3047897" y="536162"/>
                  </a:lnTo>
                  <a:lnTo>
                    <a:pt x="3016281" y="504546"/>
                  </a:lnTo>
                  <a:lnTo>
                    <a:pt x="2983882" y="473729"/>
                  </a:lnTo>
                  <a:lnTo>
                    <a:pt x="2950717" y="443727"/>
                  </a:lnTo>
                  <a:lnTo>
                    <a:pt x="2916800" y="414556"/>
                  </a:lnTo>
                  <a:lnTo>
                    <a:pt x="2882150" y="386232"/>
                  </a:lnTo>
                  <a:lnTo>
                    <a:pt x="2846781" y="358772"/>
                  </a:lnTo>
                  <a:lnTo>
                    <a:pt x="2810709" y="332191"/>
                  </a:lnTo>
                  <a:lnTo>
                    <a:pt x="2773952" y="306506"/>
                  </a:lnTo>
                  <a:lnTo>
                    <a:pt x="2736525" y="281732"/>
                  </a:lnTo>
                  <a:lnTo>
                    <a:pt x="2698443" y="257887"/>
                  </a:lnTo>
                  <a:lnTo>
                    <a:pt x="2659724" y="234985"/>
                  </a:lnTo>
                  <a:lnTo>
                    <a:pt x="2620383" y="213043"/>
                  </a:lnTo>
                  <a:lnTo>
                    <a:pt x="2580437" y="192078"/>
                  </a:lnTo>
                  <a:lnTo>
                    <a:pt x="2539901" y="172105"/>
                  </a:lnTo>
                  <a:lnTo>
                    <a:pt x="2498792" y="153140"/>
                  </a:lnTo>
                  <a:lnTo>
                    <a:pt x="2457126" y="135200"/>
                  </a:lnTo>
                  <a:lnTo>
                    <a:pt x="2414918" y="118301"/>
                  </a:lnTo>
                  <a:lnTo>
                    <a:pt x="2372186" y="102458"/>
                  </a:lnTo>
                  <a:lnTo>
                    <a:pt x="2328944" y="87688"/>
                  </a:lnTo>
                  <a:lnTo>
                    <a:pt x="2285210" y="74007"/>
                  </a:lnTo>
                  <a:lnTo>
                    <a:pt x="2241000" y="61432"/>
                  </a:lnTo>
                  <a:lnTo>
                    <a:pt x="2196328" y="49977"/>
                  </a:lnTo>
                  <a:lnTo>
                    <a:pt x="2151213" y="39660"/>
                  </a:lnTo>
                  <a:lnTo>
                    <a:pt x="2105669" y="30496"/>
                  </a:lnTo>
                  <a:lnTo>
                    <a:pt x="2059712" y="22502"/>
                  </a:lnTo>
                  <a:lnTo>
                    <a:pt x="2013360" y="15693"/>
                  </a:lnTo>
                  <a:lnTo>
                    <a:pt x="1966628" y="10086"/>
                  </a:lnTo>
                  <a:lnTo>
                    <a:pt x="1919532" y="5698"/>
                  </a:lnTo>
                  <a:lnTo>
                    <a:pt x="1872088" y="2543"/>
                  </a:lnTo>
                  <a:lnTo>
                    <a:pt x="1824312" y="638"/>
                  </a:lnTo>
                  <a:lnTo>
                    <a:pt x="1776222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335" y="1917191"/>
              <a:ext cx="3682746" cy="168173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0042" y="4740402"/>
            <a:ext cx="5935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Properties</a:t>
            </a:r>
            <a:r>
              <a:rPr dirty="0" sz="4000" spc="20"/>
              <a:t> </a:t>
            </a:r>
            <a:r>
              <a:rPr dirty="0" sz="4000" spc="-25"/>
              <a:t>for</a:t>
            </a:r>
            <a:r>
              <a:rPr dirty="0" sz="4000" spc="-15"/>
              <a:t> </a:t>
            </a:r>
            <a:r>
              <a:rPr dirty="0" sz="4000" spc="-5"/>
              <a:t>the</a:t>
            </a:r>
            <a:r>
              <a:rPr dirty="0" sz="4000" spc="-15"/>
              <a:t> Container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75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Display</a:t>
            </a:r>
            <a:r>
              <a:rPr dirty="0" sz="400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–</a:t>
            </a:r>
            <a:r>
              <a:rPr dirty="0" sz="4000" spc="-30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Flex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9256395" cy="1416685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turned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into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a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child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turned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into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items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4588" y="2670441"/>
            <a:ext cx="4590415" cy="3726815"/>
          </a:xfrm>
          <a:custGeom>
            <a:avLst/>
            <a:gdLst/>
            <a:ahLst/>
            <a:cxnLst/>
            <a:rect l="l" t="t" r="r" b="b"/>
            <a:pathLst>
              <a:path w="4590415" h="3726815">
                <a:moveTo>
                  <a:pt x="4590034" y="0"/>
                </a:moveTo>
                <a:lnTo>
                  <a:pt x="0" y="0"/>
                </a:lnTo>
                <a:lnTo>
                  <a:pt x="0" y="3726815"/>
                </a:lnTo>
                <a:lnTo>
                  <a:pt x="4590034" y="3726815"/>
                </a:lnTo>
                <a:lnTo>
                  <a:pt x="4590034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4588" y="2670441"/>
            <a:ext cx="4590415" cy="372681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&lt;body&gt;</a:t>
            </a:r>
            <a:endParaRPr sz="1600">
              <a:latin typeface="Consolas"/>
              <a:cs typeface="Consolas"/>
            </a:endParaRPr>
          </a:p>
          <a:p>
            <a:pPr marL="144145" marR="212725" indent="444500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dirty="0" sz="1600" spc="-10" b="1">
                <a:latin typeface="Consolas"/>
                <a:cs typeface="Consolas"/>
              </a:rPr>
              <a:t>Lorem ipsum</a:t>
            </a:r>
            <a:r>
              <a:rPr dirty="0" sz="1600" spc="-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dolor sit</a:t>
            </a:r>
            <a:r>
              <a:rPr dirty="0" sz="1600" spc="-20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amet,</a:t>
            </a:r>
            <a:r>
              <a:rPr dirty="0" sz="1600" spc="-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con </a:t>
            </a:r>
            <a:r>
              <a:rPr dirty="0" sz="1600" spc="-86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sectetur adipiscing</a:t>
            </a:r>
            <a:r>
              <a:rPr dirty="0" sz="1600" spc="-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elit.</a:t>
            </a: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588645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dirty="0" sz="1600" spc="-35" b="1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dirty="0" sz="1600" spc="-10" b="1">
                <a:latin typeface="Consolas"/>
                <a:cs typeface="Consolas"/>
              </a:rPr>
              <a:t>=</a:t>
            </a: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"container"</a:t>
            </a: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033780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dirty="0" sz="1600" spc="-10" b="1">
                <a:latin typeface="Consolas"/>
                <a:cs typeface="Consolas"/>
              </a:rPr>
              <a:t>First</a:t>
            </a:r>
            <a:r>
              <a:rPr dirty="0" sz="1600" spc="-3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child</a:t>
            </a: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103378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dirty="0" sz="1600" spc="-10" b="1">
                <a:latin typeface="Consolas"/>
                <a:cs typeface="Consolas"/>
              </a:rPr>
              <a:t>Second</a:t>
            </a:r>
            <a:r>
              <a:rPr dirty="0" sz="1600" spc="-3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child</a:t>
            </a: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588645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588645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endParaRPr sz="1600">
              <a:latin typeface="Consolas"/>
              <a:cs typeface="Consolas"/>
            </a:endParaRPr>
          </a:p>
          <a:p>
            <a:pPr algn="just" marL="144145" marR="212725" indent="889635">
              <a:lnSpc>
                <a:spcPct val="100000"/>
              </a:lnSpc>
            </a:pPr>
            <a:r>
              <a:rPr dirty="0" sz="1600" spc="-10" b="1">
                <a:latin typeface="Consolas"/>
                <a:cs typeface="Consolas"/>
              </a:rPr>
              <a:t>Etiam semper diam </a:t>
            </a:r>
            <a:r>
              <a:rPr dirty="0" sz="1600" spc="-5" b="1">
                <a:latin typeface="Consolas"/>
                <a:cs typeface="Consolas"/>
              </a:rPr>
              <a:t>at </a:t>
            </a:r>
            <a:r>
              <a:rPr dirty="0" sz="1600" spc="-10" b="1">
                <a:latin typeface="Consolas"/>
                <a:cs typeface="Consolas"/>
              </a:rPr>
              <a:t>erat pulv </a:t>
            </a:r>
            <a:r>
              <a:rPr dirty="0" sz="1600" spc="-86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inar, </a:t>
            </a:r>
            <a:r>
              <a:rPr dirty="0" sz="1600" spc="-5" b="1">
                <a:latin typeface="Consolas"/>
                <a:cs typeface="Consolas"/>
              </a:rPr>
              <a:t>at </a:t>
            </a:r>
            <a:r>
              <a:rPr dirty="0" sz="1600" spc="-10" b="1">
                <a:latin typeface="Consolas"/>
                <a:cs typeface="Consolas"/>
              </a:rPr>
              <a:t>pulvinar felis blandit. Vesti </a:t>
            </a:r>
            <a:r>
              <a:rPr dirty="0" sz="1600" spc="-86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bulum volutpat tellus </a:t>
            </a:r>
            <a:r>
              <a:rPr dirty="0" sz="1600" spc="-5" b="1">
                <a:latin typeface="Consolas"/>
                <a:cs typeface="Consolas"/>
              </a:rPr>
              <a:t>diam,consequat g </a:t>
            </a:r>
            <a:r>
              <a:rPr dirty="0" sz="1600" spc="-865" b="1">
                <a:latin typeface="Consolas"/>
                <a:cs typeface="Consolas"/>
              </a:rPr>
              <a:t> </a:t>
            </a:r>
            <a:r>
              <a:rPr dirty="0" sz="1600" spc="-5" b="1">
                <a:latin typeface="Consolas"/>
                <a:cs typeface="Consolas"/>
              </a:rPr>
              <a:t>ravida</a:t>
            </a:r>
            <a:r>
              <a:rPr dirty="0" sz="1600" spc="-15" b="1">
                <a:latin typeface="Consolas"/>
                <a:cs typeface="Consolas"/>
              </a:rPr>
              <a:t> </a:t>
            </a:r>
            <a:r>
              <a:rPr dirty="0" sz="1600" spc="-5" b="1">
                <a:latin typeface="Consolas"/>
                <a:cs typeface="Consolas"/>
              </a:rPr>
              <a:t>libero</a:t>
            </a:r>
            <a:r>
              <a:rPr dirty="0" sz="1600" spc="-2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rhoncus ut.</a:t>
            </a:r>
            <a:endParaRPr sz="1600">
              <a:latin typeface="Consolas"/>
              <a:cs typeface="Consolas"/>
            </a:endParaRPr>
          </a:p>
          <a:p>
            <a:pPr marL="588645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Consolas"/>
                <a:cs typeface="Consolas"/>
              </a:rPr>
              <a:t>&lt;/body&gt;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040" y="2675763"/>
            <a:ext cx="4364990" cy="132651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480059" marR="1520190" indent="-335915">
              <a:lnSpc>
                <a:spcPct val="100000"/>
              </a:lnSpc>
              <a:spcBef>
                <a:spcPts val="720"/>
              </a:spcBef>
            </a:pPr>
            <a:r>
              <a:rPr dirty="0" sz="2400" spc="5" b="1">
                <a:solidFill>
                  <a:srgbClr val="800000"/>
                </a:solidFill>
                <a:latin typeface="Consolas"/>
                <a:cs typeface="Consolas"/>
              </a:rPr>
              <a:t>.container </a:t>
            </a:r>
            <a:r>
              <a:rPr dirty="0" sz="2400" b="1">
                <a:latin typeface="Consolas"/>
                <a:cs typeface="Consolas"/>
              </a:rPr>
              <a:t>{ </a:t>
            </a:r>
            <a:r>
              <a:rPr dirty="0" sz="2400" spc="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dirty="0" sz="2400" spc="5" b="1">
                <a:latin typeface="Consolas"/>
                <a:cs typeface="Consolas"/>
              </a:rPr>
              <a:t>:</a:t>
            </a:r>
            <a:r>
              <a:rPr dirty="0" sz="2400" spc="-8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2802" y="4145940"/>
            <a:ext cx="5046345" cy="2364740"/>
            <a:chOff x="5912802" y="4145940"/>
            <a:chExt cx="5046345" cy="23647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6041" y="4149115"/>
              <a:ext cx="5039995" cy="23578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14390" y="4147527"/>
              <a:ext cx="5043170" cy="2361565"/>
            </a:xfrm>
            <a:custGeom>
              <a:avLst/>
              <a:gdLst/>
              <a:ahLst/>
              <a:cxnLst/>
              <a:rect l="l" t="t" r="r" b="b"/>
              <a:pathLst>
                <a:path w="5043170" h="2361565">
                  <a:moveTo>
                    <a:pt x="0" y="2361057"/>
                  </a:moveTo>
                  <a:lnTo>
                    <a:pt x="5043170" y="2361057"/>
                  </a:lnTo>
                  <a:lnTo>
                    <a:pt x="5043170" y="0"/>
                  </a:lnTo>
                  <a:lnTo>
                    <a:pt x="0" y="0"/>
                  </a:lnTo>
                  <a:lnTo>
                    <a:pt x="0" y="2361057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41452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Display</a:t>
            </a:r>
            <a:r>
              <a:rPr dirty="0" sz="4000" spc="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–</a:t>
            </a:r>
            <a:r>
              <a:rPr dirty="0" sz="4000" spc="-2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Inline-flex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5578"/>
            <a:ext cx="6046470" cy="172656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73380" marR="5080" indent="-361315">
              <a:lnSpc>
                <a:spcPts val="4540"/>
              </a:lnSpc>
              <a:spcBef>
                <a:spcPts val="65"/>
              </a:spcBef>
              <a:buFont typeface="Wingdings"/>
              <a:buChar char=""/>
              <a:tabLst>
                <a:tab pos="374015" algn="l"/>
              </a:tabLst>
            </a:pPr>
            <a:r>
              <a:rPr dirty="0" sz="36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element shares </a:t>
            </a:r>
            <a:r>
              <a:rPr dirty="0" sz="3600" spc="-15">
                <a:solidFill>
                  <a:srgbClr val="224464"/>
                </a:solidFill>
                <a:latin typeface="Calibri"/>
                <a:cs typeface="Calibri"/>
              </a:rPr>
              <a:t>properties </a:t>
            </a:r>
            <a:r>
              <a:rPr dirty="0" sz="3600" spc="-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224464"/>
                </a:solidFill>
                <a:latin typeface="Calibri"/>
                <a:cs typeface="Calibri"/>
              </a:rPr>
              <a:t>both</a:t>
            </a:r>
            <a:r>
              <a:rPr dirty="0" sz="36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an </a:t>
            </a:r>
            <a:r>
              <a:rPr dirty="0" sz="3600" b="1">
                <a:solidFill>
                  <a:srgbClr val="FF9F00"/>
                </a:solidFill>
                <a:latin typeface="Calibri"/>
                <a:cs typeface="Calibri"/>
              </a:rPr>
              <a:t>inline</a:t>
            </a:r>
            <a:r>
              <a:rPr dirty="0" sz="3600" spc="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5"/>
              </a:spcBef>
            </a:pP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6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6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element: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3077972"/>
            <a:ext cx="515493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inline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because</a:t>
            </a:r>
            <a:r>
              <a:rPr dirty="0" sz="34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659" y="3595845"/>
            <a:ext cx="5501640" cy="2898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015" marR="5080">
              <a:lnSpc>
                <a:spcPct val="105000"/>
              </a:lnSpc>
              <a:spcBef>
                <a:spcPts val="95"/>
              </a:spcBef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behaves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like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simple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text,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inserts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itself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block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of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text</a:t>
            </a:r>
            <a:endParaRPr sz="3400">
              <a:latin typeface="Calibri"/>
              <a:cs typeface="Calibri"/>
            </a:endParaRPr>
          </a:p>
          <a:p>
            <a:pPr marL="374015" marR="354965" indent="-361950">
              <a:lnSpc>
                <a:spcPct val="105000"/>
              </a:lnSpc>
              <a:spcBef>
                <a:spcPts val="120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400" spc="-25" b="1">
                <a:solidFill>
                  <a:srgbClr val="FF9F00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because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its child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turned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into </a:t>
            </a:r>
            <a:r>
              <a:rPr dirty="0" sz="3400" spc="-7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items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45960" y="1239392"/>
            <a:ext cx="5310505" cy="2372995"/>
          </a:xfrm>
          <a:custGeom>
            <a:avLst/>
            <a:gdLst/>
            <a:ahLst/>
            <a:cxnLst/>
            <a:rect l="l" t="t" r="r" b="b"/>
            <a:pathLst>
              <a:path w="5310505" h="2372995">
                <a:moveTo>
                  <a:pt x="5309997" y="0"/>
                </a:moveTo>
                <a:lnTo>
                  <a:pt x="0" y="0"/>
                </a:lnTo>
                <a:lnTo>
                  <a:pt x="0" y="2372486"/>
                </a:lnTo>
                <a:lnTo>
                  <a:pt x="5309997" y="2372486"/>
                </a:lnTo>
                <a:lnTo>
                  <a:pt x="530999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45960" y="1239392"/>
            <a:ext cx="5310505" cy="2372995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690"/>
              </a:spcBef>
            </a:pPr>
            <a:r>
              <a:rPr dirty="0" sz="2800" spc="-5" b="1">
                <a:solidFill>
                  <a:srgbClr val="800000"/>
                </a:solidFill>
                <a:latin typeface="Consolas"/>
                <a:cs typeface="Consolas"/>
              </a:rPr>
              <a:t>.container</a:t>
            </a:r>
            <a:r>
              <a:rPr dirty="0" sz="2800" spc="-55" b="1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2800" spc="-5" b="1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534670" marR="66548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dirty="0" sz="2800" spc="-5" b="1">
                <a:latin typeface="Consolas"/>
                <a:cs typeface="Consolas"/>
              </a:rPr>
              <a:t>:</a:t>
            </a:r>
            <a:r>
              <a:rPr dirty="0" sz="2800" spc="-55" b="1"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0451A4"/>
                </a:solidFill>
                <a:latin typeface="Consolas"/>
                <a:cs typeface="Consolas"/>
              </a:rPr>
              <a:t>inline-flex</a:t>
            </a:r>
            <a:r>
              <a:rPr dirty="0" sz="2800" spc="-5" b="1">
                <a:latin typeface="Consolas"/>
                <a:cs typeface="Consolas"/>
              </a:rPr>
              <a:t>; </a:t>
            </a:r>
            <a:r>
              <a:rPr dirty="0" sz="2800" spc="-1525" b="1"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dirty="0" sz="2800" spc="-5" b="1">
                <a:latin typeface="Consolas"/>
                <a:cs typeface="Consolas"/>
              </a:rPr>
              <a:t>:</a:t>
            </a:r>
            <a:r>
              <a:rPr dirty="0" sz="2800" spc="-15" b="1"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098557"/>
                </a:solidFill>
                <a:latin typeface="Consolas"/>
                <a:cs typeface="Consolas"/>
              </a:rPr>
              <a:t>3em</a:t>
            </a:r>
            <a:r>
              <a:rPr dirty="0" sz="2800" spc="-5" b="1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</a:pPr>
            <a:r>
              <a:rPr dirty="0" sz="2800" spc="-5" b="1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dirty="0" sz="2800" spc="-5" b="1">
                <a:latin typeface="Consolas"/>
                <a:cs typeface="Consolas"/>
              </a:rPr>
              <a:t>:</a:t>
            </a:r>
            <a:r>
              <a:rPr dirty="0" sz="2800" spc="-60" b="1"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098557"/>
                </a:solidFill>
                <a:latin typeface="Consolas"/>
                <a:cs typeface="Consolas"/>
              </a:rPr>
              <a:t>120px</a:t>
            </a:r>
            <a:r>
              <a:rPr dirty="0" sz="2800" spc="-5" b="1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</a:pPr>
            <a:r>
              <a:rPr dirty="0" sz="2800" spc="-5" b="1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2849" y="3935285"/>
            <a:ext cx="5371465" cy="2379345"/>
            <a:chOff x="6542849" y="3935285"/>
            <a:chExt cx="5371465" cy="23793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60" y="3938460"/>
              <a:ext cx="5364607" cy="23724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44436" y="3936872"/>
              <a:ext cx="5368290" cy="2376170"/>
            </a:xfrm>
            <a:custGeom>
              <a:avLst/>
              <a:gdLst/>
              <a:ahLst/>
              <a:cxnLst/>
              <a:rect l="l" t="t" r="r" b="b"/>
              <a:pathLst>
                <a:path w="5368290" h="2376170">
                  <a:moveTo>
                    <a:pt x="0" y="2375662"/>
                  </a:moveTo>
                  <a:lnTo>
                    <a:pt x="5367782" y="2375662"/>
                  </a:lnTo>
                  <a:lnTo>
                    <a:pt x="5367782" y="0"/>
                  </a:lnTo>
                  <a:lnTo>
                    <a:pt x="0" y="0"/>
                  </a:lnTo>
                  <a:lnTo>
                    <a:pt x="0" y="2375662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910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55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Direction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47826" y="4313948"/>
            <a:ext cx="6974840" cy="1761489"/>
            <a:chOff x="647826" y="4313948"/>
            <a:chExt cx="6974840" cy="17614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001" y="4317123"/>
              <a:ext cx="6968363" cy="1755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9414" y="4315536"/>
              <a:ext cx="6971665" cy="1758314"/>
            </a:xfrm>
            <a:custGeom>
              <a:avLst/>
              <a:gdLst/>
              <a:ahLst/>
              <a:cxnLst/>
              <a:rect l="l" t="t" r="r" b="b"/>
              <a:pathLst>
                <a:path w="6971665" h="1758314">
                  <a:moveTo>
                    <a:pt x="0" y="1758187"/>
                  </a:moveTo>
                  <a:lnTo>
                    <a:pt x="6971538" y="1758187"/>
                  </a:lnTo>
                  <a:lnTo>
                    <a:pt x="6971538" y="0"/>
                  </a:lnTo>
                  <a:lnTo>
                    <a:pt x="0" y="0"/>
                  </a:lnTo>
                  <a:lnTo>
                    <a:pt x="0" y="1758187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44651" y="2408872"/>
            <a:ext cx="6981190" cy="600710"/>
            <a:chOff x="644651" y="2408872"/>
            <a:chExt cx="6981190" cy="600710"/>
          </a:xfrm>
        </p:grpSpPr>
        <p:sp>
          <p:nvSpPr>
            <p:cNvPr id="10" name="object 10"/>
            <p:cNvSpPr/>
            <p:nvPr/>
          </p:nvSpPr>
          <p:spPr>
            <a:xfrm>
              <a:off x="651001" y="2415222"/>
              <a:ext cx="6968490" cy="588010"/>
            </a:xfrm>
            <a:custGeom>
              <a:avLst/>
              <a:gdLst/>
              <a:ahLst/>
              <a:cxnLst/>
              <a:rect l="l" t="t" r="r" b="b"/>
              <a:pathLst>
                <a:path w="6968490" h="588010">
                  <a:moveTo>
                    <a:pt x="6968363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6968363" y="587438"/>
                  </a:lnTo>
                  <a:lnTo>
                    <a:pt x="6968363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1001" y="2415222"/>
              <a:ext cx="6968490" cy="588010"/>
            </a:xfrm>
            <a:custGeom>
              <a:avLst/>
              <a:gdLst/>
              <a:ahLst/>
              <a:cxnLst/>
              <a:rect l="l" t="t" r="r" b="b"/>
              <a:pathLst>
                <a:path w="6968490" h="588010">
                  <a:moveTo>
                    <a:pt x="0" y="587438"/>
                  </a:moveTo>
                  <a:lnTo>
                    <a:pt x="6968363" y="587438"/>
                  </a:lnTo>
                  <a:lnTo>
                    <a:pt x="6968363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5699" y="1196416"/>
            <a:ext cx="10076180" cy="2930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3380" marR="1440815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 how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ordered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within a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68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flex-direction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row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lvl="1" marL="815975" marR="5080" indent="-361950">
              <a:lnSpc>
                <a:spcPct val="105000"/>
              </a:lnSpc>
              <a:spcBef>
                <a:spcPts val="1705"/>
              </a:spcBef>
              <a:buFont typeface="Wingdings"/>
              <a:buChar char=""/>
              <a:tabLst>
                <a:tab pos="815975" algn="l"/>
                <a:tab pos="816610" algn="l"/>
                <a:tab pos="288798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	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are ordered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200" b="1">
                <a:solidFill>
                  <a:srgbClr val="FF9F00"/>
                </a:solidFill>
                <a:latin typeface="Calibri"/>
                <a:cs typeface="Calibri"/>
              </a:rPr>
              <a:t>same </a:t>
            </a:r>
            <a:r>
              <a:rPr dirty="0" sz="3200" spc="-35" b="1">
                <a:solidFill>
                  <a:srgbClr val="FF9F00"/>
                </a:solidFill>
                <a:latin typeface="Calibri"/>
                <a:cs typeface="Calibri"/>
              </a:rPr>
              <a:t>way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as the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text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direction,</a:t>
            </a:r>
            <a:r>
              <a:rPr dirty="0" sz="32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along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main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axis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910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55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Direction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6509384" cy="163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items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ordered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400">
              <a:latin typeface="Calibri"/>
              <a:cs typeface="Calibri"/>
            </a:endParaRPr>
          </a:p>
          <a:p>
            <a:pPr marL="373380" marR="5080">
              <a:lnSpc>
                <a:spcPts val="428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opposite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way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30" b="1">
                <a:solidFill>
                  <a:srgbClr val="FF9F00"/>
                </a:solidFill>
                <a:latin typeface="Calibri"/>
                <a:cs typeface="Calibri"/>
              </a:rPr>
              <a:t>text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direction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along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main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650709"/>
            <a:ext cx="6577965" cy="16560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items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ordered</a:t>
            </a:r>
            <a:endParaRPr sz="3400">
              <a:latin typeface="Calibri"/>
              <a:cs typeface="Calibri"/>
            </a:endParaRPr>
          </a:p>
          <a:p>
            <a:pPr marL="373380" marR="5080">
              <a:lnSpc>
                <a:spcPct val="104800"/>
              </a:lnSpc>
              <a:spcBef>
                <a:spcPts val="10"/>
              </a:spcBef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same 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way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as the </a:t>
            </a:r>
            <a:r>
              <a:rPr dirty="0" sz="3400" spc="-30" b="1">
                <a:solidFill>
                  <a:srgbClr val="FF9F00"/>
                </a:solidFill>
                <a:latin typeface="Calibri"/>
                <a:cs typeface="Calibri"/>
              </a:rPr>
              <a:t>text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direction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along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cross 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08252" y="1805787"/>
            <a:ext cx="3863975" cy="1143000"/>
            <a:chOff x="7608252" y="1805787"/>
            <a:chExt cx="3863975" cy="11430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491" y="1809038"/>
              <a:ext cx="3857625" cy="11360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09840" y="1807375"/>
              <a:ext cx="3860800" cy="1139825"/>
            </a:xfrm>
            <a:custGeom>
              <a:avLst/>
              <a:gdLst/>
              <a:ahLst/>
              <a:cxnLst/>
              <a:rect l="l" t="t" r="r" b="b"/>
              <a:pathLst>
                <a:path w="3860800" h="1139825">
                  <a:moveTo>
                    <a:pt x="0" y="1139278"/>
                  </a:moveTo>
                  <a:lnTo>
                    <a:pt x="3860800" y="1139278"/>
                  </a:lnTo>
                  <a:lnTo>
                    <a:pt x="3860800" y="0"/>
                  </a:lnTo>
                  <a:lnTo>
                    <a:pt x="0" y="0"/>
                  </a:lnTo>
                  <a:lnTo>
                    <a:pt x="0" y="1139278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598727" y="3843909"/>
            <a:ext cx="3873500" cy="2166620"/>
            <a:chOff x="7598727" y="3843909"/>
            <a:chExt cx="3873500" cy="21666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1966" y="3847084"/>
              <a:ext cx="3867150" cy="21600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00315" y="3845496"/>
              <a:ext cx="3870325" cy="2163445"/>
            </a:xfrm>
            <a:custGeom>
              <a:avLst/>
              <a:gdLst/>
              <a:ahLst/>
              <a:cxnLst/>
              <a:rect l="l" t="t" r="r" b="b"/>
              <a:pathLst>
                <a:path w="3870325" h="2163445">
                  <a:moveTo>
                    <a:pt x="0" y="2163191"/>
                  </a:moveTo>
                  <a:lnTo>
                    <a:pt x="3870325" y="2163191"/>
                  </a:lnTo>
                  <a:lnTo>
                    <a:pt x="3870325" y="0"/>
                  </a:lnTo>
                  <a:lnTo>
                    <a:pt x="0" y="0"/>
                  </a:lnTo>
                  <a:lnTo>
                    <a:pt x="0" y="2163191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40994" y="3005137"/>
            <a:ext cx="6075045" cy="588010"/>
          </a:xfrm>
          <a:custGeom>
            <a:avLst/>
            <a:gdLst/>
            <a:ahLst/>
            <a:cxnLst/>
            <a:rect l="l" t="t" r="r" b="b"/>
            <a:pathLst>
              <a:path w="6075045" h="588010">
                <a:moveTo>
                  <a:pt x="6075045" y="0"/>
                </a:moveTo>
                <a:lnTo>
                  <a:pt x="0" y="0"/>
                </a:lnTo>
                <a:lnTo>
                  <a:pt x="0" y="587438"/>
                </a:lnTo>
                <a:lnTo>
                  <a:pt x="6075045" y="587438"/>
                </a:lnTo>
                <a:lnTo>
                  <a:pt x="6075045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0994" y="3005137"/>
            <a:ext cx="607504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flex-direction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row-reverse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740994" y="5401716"/>
            <a:ext cx="607504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flex-direction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column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910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55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Direction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5699" y="1169559"/>
            <a:ext cx="5400675" cy="220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ordered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opposite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way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as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 b="1">
                <a:solidFill>
                  <a:srgbClr val="FF9F00"/>
                </a:solidFill>
                <a:latin typeface="Calibri"/>
                <a:cs typeface="Calibri"/>
              </a:rPr>
              <a:t>text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direction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dirty="0" sz="34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along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4"/>
              </a:spcBef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cross 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7761" y="3139592"/>
            <a:ext cx="5721350" cy="3370579"/>
            <a:chOff x="4187761" y="3139592"/>
            <a:chExt cx="5721350" cy="33705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9" y="3142767"/>
              <a:ext cx="5715000" cy="33642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89348" y="3141179"/>
              <a:ext cx="5718175" cy="3367404"/>
            </a:xfrm>
            <a:custGeom>
              <a:avLst/>
              <a:gdLst/>
              <a:ahLst/>
              <a:cxnLst/>
              <a:rect l="l" t="t" r="r" b="b"/>
              <a:pathLst>
                <a:path w="5718175" h="3367404">
                  <a:moveTo>
                    <a:pt x="0" y="3367404"/>
                  </a:moveTo>
                  <a:lnTo>
                    <a:pt x="5718175" y="3367404"/>
                  </a:lnTo>
                  <a:lnTo>
                    <a:pt x="5718175" y="0"/>
                  </a:lnTo>
                  <a:lnTo>
                    <a:pt x="0" y="0"/>
                  </a:lnTo>
                  <a:lnTo>
                    <a:pt x="0" y="3367404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38088" y="1358963"/>
            <a:ext cx="5715000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flex-direction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column-reverse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183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-55">
                <a:solidFill>
                  <a:srgbClr val="FFFFFF"/>
                </a:solidFill>
              </a:rPr>
              <a:t>Wrap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1142345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appear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 a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single line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or on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multiple </a:t>
            </a:r>
            <a:r>
              <a:rPr dirty="0" sz="3400" spc="-75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lines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within a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106318"/>
            <a:ext cx="11269345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remain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 a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single 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line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no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matter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what,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eventually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overflow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needed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2823" y="4471568"/>
            <a:ext cx="6355715" cy="1840864"/>
            <a:chOff x="692823" y="4471568"/>
            <a:chExt cx="6355715" cy="184086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8" y="4474743"/>
              <a:ext cx="6349237" cy="18342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4410" y="4473156"/>
              <a:ext cx="6352540" cy="1837689"/>
            </a:xfrm>
            <a:custGeom>
              <a:avLst/>
              <a:gdLst/>
              <a:ahLst/>
              <a:cxnLst/>
              <a:rect l="l" t="t" r="r" b="b"/>
              <a:pathLst>
                <a:path w="6352540" h="1837689">
                  <a:moveTo>
                    <a:pt x="0" y="1837436"/>
                  </a:moveTo>
                  <a:lnTo>
                    <a:pt x="6352412" y="1837436"/>
                  </a:lnTo>
                  <a:lnTo>
                    <a:pt x="6352412" y="0"/>
                  </a:lnTo>
                  <a:lnTo>
                    <a:pt x="0" y="0"/>
                  </a:lnTo>
                  <a:lnTo>
                    <a:pt x="0" y="1837436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11314" y="2438971"/>
            <a:ext cx="6334125" cy="588010"/>
          </a:xfrm>
          <a:custGeom>
            <a:avLst/>
            <a:gdLst/>
            <a:ahLst/>
            <a:cxnLst/>
            <a:rect l="l" t="t" r="r" b="b"/>
            <a:pathLst>
              <a:path w="6334125" h="588010">
                <a:moveTo>
                  <a:pt x="6333871" y="0"/>
                </a:moveTo>
                <a:lnTo>
                  <a:pt x="0" y="0"/>
                </a:lnTo>
                <a:lnTo>
                  <a:pt x="0" y="587438"/>
                </a:lnTo>
                <a:lnTo>
                  <a:pt x="6333871" y="587438"/>
                </a:lnTo>
                <a:lnTo>
                  <a:pt x="6333871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1314" y="2438971"/>
            <a:ext cx="633412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flex-wrap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nowrap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183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-55">
                <a:solidFill>
                  <a:srgbClr val="FFFFFF"/>
                </a:solidFill>
              </a:rPr>
              <a:t>Wrap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6710045" cy="141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342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be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distributed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among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multiple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lines</a:t>
            </a:r>
            <a:r>
              <a:rPr dirty="0" sz="3400" spc="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needed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258718"/>
            <a:ext cx="10538460" cy="24460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distributed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among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multiple lines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0"/>
              </a:spcBef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needed</a:t>
            </a:r>
            <a:endParaRPr sz="34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Any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additional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appear</a:t>
            </a:r>
            <a:endParaRPr sz="3200">
              <a:latin typeface="Calibri"/>
              <a:cs typeface="Calibri"/>
            </a:endParaRPr>
          </a:p>
          <a:p>
            <a:pPr marL="815975">
              <a:lnSpc>
                <a:spcPct val="100000"/>
              </a:lnSpc>
              <a:spcBef>
                <a:spcPts val="1395"/>
              </a:spcBef>
            </a:pPr>
            <a:r>
              <a:rPr dirty="0" sz="3200" spc="-20" b="1">
                <a:solidFill>
                  <a:srgbClr val="FF9F00"/>
                </a:solidFill>
                <a:latin typeface="Calibri"/>
                <a:cs typeface="Calibri"/>
              </a:rPr>
              <a:t>before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previous</a:t>
            </a:r>
            <a:r>
              <a:rPr dirty="0" sz="32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6251" y="1514538"/>
            <a:ext cx="4305935" cy="1570990"/>
            <a:chOff x="7346251" y="1514538"/>
            <a:chExt cx="4305935" cy="15709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9490" y="1517649"/>
              <a:ext cx="4299458" cy="15643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47839" y="1516125"/>
              <a:ext cx="4302760" cy="1567815"/>
            </a:xfrm>
            <a:custGeom>
              <a:avLst/>
              <a:gdLst/>
              <a:ahLst/>
              <a:cxnLst/>
              <a:rect l="l" t="t" r="r" b="b"/>
              <a:pathLst>
                <a:path w="4302759" h="1567814">
                  <a:moveTo>
                    <a:pt x="0" y="1567561"/>
                  </a:moveTo>
                  <a:lnTo>
                    <a:pt x="4302633" y="1567561"/>
                  </a:lnTo>
                  <a:lnTo>
                    <a:pt x="4302633" y="0"/>
                  </a:lnTo>
                  <a:lnTo>
                    <a:pt x="0" y="0"/>
                  </a:lnTo>
                  <a:lnTo>
                    <a:pt x="0" y="1567561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02563" y="4670425"/>
            <a:ext cx="4530725" cy="1739900"/>
            <a:chOff x="7302563" y="4670425"/>
            <a:chExt cx="4530725" cy="17399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5802" y="4673600"/>
              <a:ext cx="4524248" cy="17335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04151" y="4672012"/>
              <a:ext cx="4527550" cy="1736725"/>
            </a:xfrm>
            <a:custGeom>
              <a:avLst/>
              <a:gdLst/>
              <a:ahLst/>
              <a:cxnLst/>
              <a:rect l="l" t="t" r="r" b="b"/>
              <a:pathLst>
                <a:path w="4527550" h="1736725">
                  <a:moveTo>
                    <a:pt x="0" y="1736725"/>
                  </a:moveTo>
                  <a:lnTo>
                    <a:pt x="4527423" y="1736725"/>
                  </a:lnTo>
                  <a:lnTo>
                    <a:pt x="4527423" y="0"/>
                  </a:lnTo>
                  <a:lnTo>
                    <a:pt x="0" y="0"/>
                  </a:lnTo>
                  <a:lnTo>
                    <a:pt x="0" y="1736725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07085" y="2530411"/>
            <a:ext cx="6334125" cy="588010"/>
          </a:xfrm>
          <a:custGeom>
            <a:avLst/>
            <a:gdLst/>
            <a:ahLst/>
            <a:cxnLst/>
            <a:rect l="l" t="t" r="r" b="b"/>
            <a:pathLst>
              <a:path w="6334125" h="588010">
                <a:moveTo>
                  <a:pt x="6333871" y="0"/>
                </a:moveTo>
                <a:lnTo>
                  <a:pt x="0" y="0"/>
                </a:lnTo>
                <a:lnTo>
                  <a:pt x="0" y="587438"/>
                </a:lnTo>
                <a:lnTo>
                  <a:pt x="6333871" y="587438"/>
                </a:lnTo>
                <a:lnTo>
                  <a:pt x="6333871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7085" y="2530411"/>
            <a:ext cx="6334125" cy="570865"/>
          </a:xfrm>
          <a:prstGeom prst="rect">
            <a:avLst/>
          </a:prstGeom>
          <a:ln w="12699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flex-wrap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wrap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7085" y="5819711"/>
            <a:ext cx="6334125" cy="588010"/>
          </a:xfrm>
          <a:custGeom>
            <a:avLst/>
            <a:gdLst/>
            <a:ahLst/>
            <a:cxnLst/>
            <a:rect l="l" t="t" r="r" b="b"/>
            <a:pathLst>
              <a:path w="6334125" h="588010">
                <a:moveTo>
                  <a:pt x="6333871" y="0"/>
                </a:moveTo>
                <a:lnTo>
                  <a:pt x="0" y="0"/>
                </a:lnTo>
                <a:lnTo>
                  <a:pt x="0" y="587438"/>
                </a:lnTo>
                <a:lnTo>
                  <a:pt x="6333871" y="587438"/>
                </a:lnTo>
                <a:lnTo>
                  <a:pt x="6333871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7085" y="5819711"/>
            <a:ext cx="633412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flex-wrap</a:t>
            </a:r>
            <a:r>
              <a:rPr dirty="0" sz="2400" b="1">
                <a:latin typeface="Consolas"/>
                <a:cs typeface="Consolas"/>
              </a:rPr>
              <a:t>: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wrap-reverse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9869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Flow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779652" y="3242691"/>
            <a:ext cx="7573009" cy="2077720"/>
            <a:chOff x="779652" y="3242691"/>
            <a:chExt cx="7573009" cy="2077720"/>
          </a:xfrm>
        </p:grpSpPr>
        <p:sp>
          <p:nvSpPr>
            <p:cNvPr id="7" name="object 7"/>
            <p:cNvSpPr/>
            <p:nvPr/>
          </p:nvSpPr>
          <p:spPr>
            <a:xfrm>
              <a:off x="786002" y="3249041"/>
              <a:ext cx="7560309" cy="2065020"/>
            </a:xfrm>
            <a:custGeom>
              <a:avLst/>
              <a:gdLst/>
              <a:ahLst/>
              <a:cxnLst/>
              <a:rect l="l" t="t" r="r" b="b"/>
              <a:pathLst>
                <a:path w="7560309" h="2065020">
                  <a:moveTo>
                    <a:pt x="7560056" y="0"/>
                  </a:moveTo>
                  <a:lnTo>
                    <a:pt x="0" y="0"/>
                  </a:lnTo>
                  <a:lnTo>
                    <a:pt x="0" y="2064766"/>
                  </a:lnTo>
                  <a:lnTo>
                    <a:pt x="7560056" y="2064766"/>
                  </a:lnTo>
                  <a:lnTo>
                    <a:pt x="7560056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6002" y="3249041"/>
              <a:ext cx="7560309" cy="2065020"/>
            </a:xfrm>
            <a:custGeom>
              <a:avLst/>
              <a:gdLst/>
              <a:ahLst/>
              <a:cxnLst/>
              <a:rect l="l" t="t" r="r" b="b"/>
              <a:pathLst>
                <a:path w="7560309" h="2065020">
                  <a:moveTo>
                    <a:pt x="0" y="2064766"/>
                  </a:moveTo>
                  <a:lnTo>
                    <a:pt x="7560056" y="2064766"/>
                  </a:lnTo>
                  <a:lnTo>
                    <a:pt x="7560056" y="0"/>
                  </a:lnTo>
                  <a:lnTo>
                    <a:pt x="0" y="0"/>
                  </a:lnTo>
                  <a:lnTo>
                    <a:pt x="0" y="2064766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5699" y="1196416"/>
            <a:ext cx="10241280" cy="3986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flex-flow</a:t>
            </a:r>
            <a:r>
              <a:rPr dirty="0" sz="3200" spc="-101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 a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shorthand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flex-direction</a:t>
            </a:r>
            <a:r>
              <a:rPr dirty="0" sz="3200" spc="-101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95"/>
              </a:spcBef>
            </a:pP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flex-wrap</a:t>
            </a:r>
            <a:r>
              <a:rPr dirty="0" sz="3200" spc="-101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p</a:t>
            </a:r>
            <a:r>
              <a:rPr dirty="0" sz="3400" spc="-6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operties</a:t>
            </a:r>
            <a:endParaRPr sz="340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471170" algn="l"/>
                <a:tab pos="47180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dirty="0" sz="3400" spc="-85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ault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224464"/>
                </a:solidFill>
                <a:latin typeface="Calibri"/>
                <a:cs typeface="Calibri"/>
              </a:rPr>
              <a:t>v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alue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row</a:t>
            </a:r>
            <a:r>
              <a:rPr dirty="0" sz="3200" spc="-1040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nowrap</a:t>
            </a:r>
            <a:endParaRPr sz="3200">
              <a:latin typeface="Consolas"/>
              <a:cs typeface="Consolas"/>
            </a:endParaRPr>
          </a:p>
          <a:p>
            <a:pPr marL="644525">
              <a:lnSpc>
                <a:spcPct val="100000"/>
              </a:lnSpc>
              <a:spcBef>
                <a:spcPts val="2950"/>
              </a:spcBef>
            </a:pPr>
            <a:r>
              <a:rPr dirty="0" sz="2400" b="1">
                <a:solidFill>
                  <a:srgbClr val="800000"/>
                </a:solidFill>
                <a:latin typeface="Consolas"/>
                <a:cs typeface="Consolas"/>
              </a:rPr>
              <a:t>flex-flow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1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&lt;</a:t>
            </a:r>
            <a:r>
              <a:rPr dirty="0" sz="2400" b="1">
                <a:solidFill>
                  <a:srgbClr val="800000"/>
                </a:solidFill>
                <a:latin typeface="Consolas"/>
                <a:cs typeface="Consolas"/>
              </a:rPr>
              <a:t>flex-direction</a:t>
            </a:r>
            <a:r>
              <a:rPr dirty="0" sz="2400" b="1">
                <a:latin typeface="Consolas"/>
                <a:cs typeface="Consolas"/>
              </a:rPr>
              <a:t>&gt;</a:t>
            </a:r>
            <a:r>
              <a:rPr dirty="0" sz="2400" spc="3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||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&lt;</a:t>
            </a:r>
            <a:r>
              <a:rPr dirty="0" sz="2400" b="1">
                <a:solidFill>
                  <a:srgbClr val="800000"/>
                </a:solidFill>
                <a:latin typeface="Consolas"/>
                <a:cs typeface="Consolas"/>
              </a:rPr>
              <a:t>flex-wrap</a:t>
            </a:r>
            <a:r>
              <a:rPr dirty="0" sz="2400" b="1"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nsolas"/>
              <a:cs typeface="Consolas"/>
            </a:endParaRPr>
          </a:p>
          <a:p>
            <a:pPr marL="64452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800000"/>
                </a:solidFill>
                <a:latin typeface="Consolas"/>
                <a:cs typeface="Consolas"/>
              </a:rPr>
              <a:t>.container</a:t>
            </a:r>
            <a:r>
              <a:rPr dirty="0" sz="2400" spc="-30" b="1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483995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flex-flow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row</a:t>
            </a:r>
            <a:r>
              <a:rPr dirty="0" sz="2400" spc="-10" b="1">
                <a:solidFill>
                  <a:srgbClr val="0451A4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wrap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644525">
              <a:lnSpc>
                <a:spcPct val="100000"/>
              </a:lnSpc>
            </a:pPr>
            <a:r>
              <a:rPr dirty="0" sz="2400" b="1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159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Justify</a:t>
            </a:r>
            <a:r>
              <a:rPr dirty="0" sz="4000" spc="-60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0179050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 how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grid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aligned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according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main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axis,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within a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3100832"/>
            <a:ext cx="11134090" cy="10261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74015" marR="5080" indent="-361950">
              <a:lnSpc>
                <a:spcPts val="4029"/>
              </a:lnSpc>
              <a:spcBef>
                <a:spcPts val="1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flexbox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items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pushed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towards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9F00"/>
                </a:solidFill>
                <a:latin typeface="Calibri"/>
                <a:cs typeface="Calibri"/>
              </a:rPr>
              <a:t>start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container's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main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2823" y="4301020"/>
            <a:ext cx="6001385" cy="1408430"/>
            <a:chOff x="692823" y="4301020"/>
            <a:chExt cx="6001385" cy="14084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8" y="4304195"/>
              <a:ext cx="5994654" cy="14015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4410" y="4302607"/>
              <a:ext cx="5998210" cy="1405255"/>
            </a:xfrm>
            <a:custGeom>
              <a:avLst/>
              <a:gdLst/>
              <a:ahLst/>
              <a:cxnLst/>
              <a:rect l="l" t="t" r="r" b="b"/>
              <a:pathLst>
                <a:path w="5998209" h="1405254">
                  <a:moveTo>
                    <a:pt x="0" y="1404746"/>
                  </a:moveTo>
                  <a:lnTo>
                    <a:pt x="5997829" y="1404746"/>
                  </a:lnTo>
                  <a:lnTo>
                    <a:pt x="5997829" y="0"/>
                  </a:lnTo>
                  <a:lnTo>
                    <a:pt x="0" y="0"/>
                  </a:lnTo>
                  <a:lnTo>
                    <a:pt x="0" y="1404746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95998" y="2455735"/>
            <a:ext cx="5995035" cy="588010"/>
          </a:xfrm>
          <a:custGeom>
            <a:avLst/>
            <a:gdLst/>
            <a:ahLst/>
            <a:cxnLst/>
            <a:rect l="l" t="t" r="r" b="b"/>
            <a:pathLst>
              <a:path w="5995034" h="588010">
                <a:moveTo>
                  <a:pt x="5994654" y="0"/>
                </a:moveTo>
                <a:lnTo>
                  <a:pt x="0" y="0"/>
                </a:lnTo>
                <a:lnTo>
                  <a:pt x="0" y="587438"/>
                </a:lnTo>
                <a:lnTo>
                  <a:pt x="5994654" y="587438"/>
                </a:lnTo>
                <a:lnTo>
                  <a:pt x="5994654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5204" y="2455735"/>
            <a:ext cx="599630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justify-content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flex-start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02051" y="1420443"/>
            <a:ext cx="5794375" cy="401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57300">
              <a:lnSpc>
                <a:spcPct val="113700"/>
              </a:lnSpc>
              <a:spcBef>
                <a:spcPts val="95"/>
              </a:spcBef>
            </a:pPr>
            <a:r>
              <a:rPr dirty="0" sz="11500" spc="-5" b="1">
                <a:solidFill>
                  <a:srgbClr val="FF9F00"/>
                </a:solidFill>
                <a:latin typeface="Calibri"/>
                <a:cs typeface="Calibri"/>
              </a:rPr>
              <a:t>sli.do </a:t>
            </a:r>
            <a:r>
              <a:rPr dirty="0" sz="115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11500" spc="-10" b="1">
                <a:solidFill>
                  <a:srgbClr val="224464"/>
                </a:solidFill>
                <a:latin typeface="Calibri"/>
                <a:cs typeface="Calibri"/>
              </a:rPr>
              <a:t>#</a:t>
            </a:r>
            <a:r>
              <a:rPr dirty="0" sz="11500" spc="-125" b="1">
                <a:solidFill>
                  <a:srgbClr val="224464"/>
                </a:solidFill>
                <a:latin typeface="Calibri"/>
                <a:cs typeface="Calibri"/>
              </a:rPr>
              <a:t>h</a:t>
            </a:r>
            <a:r>
              <a:rPr dirty="0" sz="11500" spc="-5" b="1">
                <a:solidFill>
                  <a:srgbClr val="224464"/>
                </a:solidFill>
                <a:latin typeface="Calibri"/>
                <a:cs typeface="Calibri"/>
              </a:rPr>
              <a:t>tm</a:t>
            </a:r>
            <a:r>
              <a:rPr dirty="0" sz="11500" spc="-20" b="1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r>
              <a:rPr dirty="0" sz="11500" spc="-10" b="1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dirty="0" sz="11500" spc="-15" b="1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z="1000" spc="-5">
                <a:solidFill>
                  <a:srgbClr val="224464"/>
                </a:solidFill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714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FFFFFF"/>
                </a:solidFill>
              </a:rPr>
              <a:t>Have</a:t>
            </a:r>
            <a:r>
              <a:rPr dirty="0" sz="4000" spc="-4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a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Question?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159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Justify</a:t>
            </a:r>
            <a:r>
              <a:rPr dirty="0" sz="4000" spc="-60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9617710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pushed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towards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end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the </a:t>
            </a:r>
            <a:r>
              <a:rPr dirty="0" sz="3400" spc="-7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container's</a:t>
            </a:r>
            <a:r>
              <a:rPr dirty="0" sz="34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main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765296"/>
            <a:ext cx="1129538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FF9F00"/>
                </a:solidFill>
                <a:latin typeface="Calibri"/>
                <a:cs typeface="Calibri"/>
              </a:rPr>
              <a:t>centered</a:t>
            </a:r>
            <a:r>
              <a:rPr dirty="0" sz="3400" spc="3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along 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container's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main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74752" y="2499563"/>
            <a:ext cx="5067935" cy="1016635"/>
            <a:chOff x="6274752" y="2499563"/>
            <a:chExt cx="5067935" cy="10166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7991" y="2502801"/>
              <a:ext cx="5061330" cy="10097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76340" y="2501150"/>
              <a:ext cx="5064760" cy="1013460"/>
            </a:xfrm>
            <a:custGeom>
              <a:avLst/>
              <a:gdLst/>
              <a:ahLst/>
              <a:cxnLst/>
              <a:rect l="l" t="t" r="r" b="b"/>
              <a:pathLst>
                <a:path w="5064759" h="1013460">
                  <a:moveTo>
                    <a:pt x="0" y="1012939"/>
                  </a:moveTo>
                  <a:lnTo>
                    <a:pt x="5064506" y="1012939"/>
                  </a:lnTo>
                  <a:lnTo>
                    <a:pt x="5064506" y="0"/>
                  </a:lnTo>
                  <a:lnTo>
                    <a:pt x="0" y="0"/>
                  </a:lnTo>
                  <a:lnTo>
                    <a:pt x="0" y="1012939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13155" y="5556884"/>
            <a:ext cx="4519930" cy="884555"/>
            <a:chOff x="713155" y="5556884"/>
            <a:chExt cx="4519930" cy="8845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330" y="5560059"/>
              <a:ext cx="4513199" cy="8781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4743" y="5558472"/>
              <a:ext cx="4516755" cy="881380"/>
            </a:xfrm>
            <a:custGeom>
              <a:avLst/>
              <a:gdLst/>
              <a:ahLst/>
              <a:cxnLst/>
              <a:rect l="l" t="t" r="r" b="b"/>
              <a:pathLst>
                <a:path w="4516755" h="881379">
                  <a:moveTo>
                    <a:pt x="0" y="881367"/>
                  </a:moveTo>
                  <a:lnTo>
                    <a:pt x="4516374" y="881367"/>
                  </a:lnTo>
                  <a:lnTo>
                    <a:pt x="4516374" y="0"/>
                  </a:lnTo>
                  <a:lnTo>
                    <a:pt x="0" y="0"/>
                  </a:lnTo>
                  <a:lnTo>
                    <a:pt x="0" y="881367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11022" y="2713926"/>
            <a:ext cx="5205095" cy="588010"/>
          </a:xfrm>
          <a:custGeom>
            <a:avLst/>
            <a:gdLst/>
            <a:ahLst/>
            <a:cxnLst/>
            <a:rect l="l" t="t" r="r" b="b"/>
            <a:pathLst>
              <a:path w="5205095" h="588010">
                <a:moveTo>
                  <a:pt x="5204968" y="0"/>
                </a:moveTo>
                <a:lnTo>
                  <a:pt x="0" y="0"/>
                </a:lnTo>
                <a:lnTo>
                  <a:pt x="0" y="587438"/>
                </a:lnTo>
                <a:lnTo>
                  <a:pt x="5204968" y="587438"/>
                </a:lnTo>
                <a:lnTo>
                  <a:pt x="5204968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1022" y="2713926"/>
            <a:ext cx="520509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justify-content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1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flex-end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711022" y="4662868"/>
            <a:ext cx="520509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justify-content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center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159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Justify</a:t>
            </a:r>
            <a:r>
              <a:rPr dirty="0" sz="4000" spc="-60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115441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remaining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distributed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between</a:t>
            </a:r>
            <a:r>
              <a:rPr dirty="0" sz="3400" spc="2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194710"/>
            <a:ext cx="10981055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remaining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distributed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around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items: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this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adds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before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first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item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after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last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2849" y="2070455"/>
            <a:ext cx="5045075" cy="974725"/>
            <a:chOff x="6542849" y="2070455"/>
            <a:chExt cx="5045075" cy="9747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960" y="2073694"/>
              <a:ext cx="5038344" cy="9679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44436" y="2072043"/>
              <a:ext cx="5041900" cy="971550"/>
            </a:xfrm>
            <a:custGeom>
              <a:avLst/>
              <a:gdLst/>
              <a:ahLst/>
              <a:cxnLst/>
              <a:rect l="l" t="t" r="r" b="b"/>
              <a:pathLst>
                <a:path w="5041900" h="971550">
                  <a:moveTo>
                    <a:pt x="0" y="971130"/>
                  </a:moveTo>
                  <a:lnTo>
                    <a:pt x="5041519" y="971130"/>
                  </a:lnTo>
                  <a:lnTo>
                    <a:pt x="5041519" y="0"/>
                  </a:lnTo>
                  <a:lnTo>
                    <a:pt x="0" y="0"/>
                  </a:lnTo>
                  <a:lnTo>
                    <a:pt x="0" y="97113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27113" y="5573903"/>
            <a:ext cx="3883025" cy="768350"/>
            <a:chOff x="727113" y="5573903"/>
            <a:chExt cx="3883025" cy="7683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288" y="5577078"/>
              <a:ext cx="3876675" cy="7619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8700" y="5575490"/>
              <a:ext cx="3879850" cy="765175"/>
            </a:xfrm>
            <a:custGeom>
              <a:avLst/>
              <a:gdLst/>
              <a:ahLst/>
              <a:cxnLst/>
              <a:rect l="l" t="t" r="r" b="b"/>
              <a:pathLst>
                <a:path w="3879850" h="765175">
                  <a:moveTo>
                    <a:pt x="0" y="765175"/>
                  </a:moveTo>
                  <a:lnTo>
                    <a:pt x="3879850" y="765175"/>
                  </a:lnTo>
                  <a:lnTo>
                    <a:pt x="3879850" y="0"/>
                  </a:lnTo>
                  <a:lnTo>
                    <a:pt x="0" y="0"/>
                  </a:lnTo>
                  <a:lnTo>
                    <a:pt x="0" y="765175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41006" y="2263965"/>
            <a:ext cx="5625465" cy="588010"/>
          </a:xfrm>
          <a:custGeom>
            <a:avLst/>
            <a:gdLst/>
            <a:ahLst/>
            <a:cxnLst/>
            <a:rect l="l" t="t" r="r" b="b"/>
            <a:pathLst>
              <a:path w="5625465" h="588010">
                <a:moveTo>
                  <a:pt x="5624957" y="0"/>
                </a:moveTo>
                <a:lnTo>
                  <a:pt x="0" y="0"/>
                </a:lnTo>
                <a:lnTo>
                  <a:pt x="0" y="587438"/>
                </a:lnTo>
                <a:lnTo>
                  <a:pt x="5624957" y="587438"/>
                </a:lnTo>
                <a:lnTo>
                  <a:pt x="562495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1006" y="2263965"/>
            <a:ext cx="562546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justify-content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space-between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741006" y="4746053"/>
            <a:ext cx="562546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justify-content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space-around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387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Items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0955020" cy="1086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how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are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aligned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according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cross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95"/>
              </a:spcBef>
            </a:pP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axis,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within a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a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3100832"/>
            <a:ext cx="98888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items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aligned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at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9F00"/>
                </a:solidFill>
                <a:latin typeface="Calibri"/>
                <a:cs typeface="Calibri"/>
              </a:rPr>
              <a:t>start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cross</a:t>
            </a:r>
            <a:r>
              <a:rPr dirty="0" sz="32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axis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526" y="3795153"/>
            <a:ext cx="4542155" cy="2604770"/>
            <a:chOff x="679526" y="3795153"/>
            <a:chExt cx="4542155" cy="26047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01" y="3798328"/>
              <a:ext cx="4535424" cy="25980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1113" y="3796741"/>
              <a:ext cx="4538980" cy="2601595"/>
            </a:xfrm>
            <a:custGeom>
              <a:avLst/>
              <a:gdLst/>
              <a:ahLst/>
              <a:cxnLst/>
              <a:rect l="l" t="t" r="r" b="b"/>
              <a:pathLst>
                <a:path w="4538980" h="2601595">
                  <a:moveTo>
                    <a:pt x="0" y="2601214"/>
                  </a:moveTo>
                  <a:lnTo>
                    <a:pt x="4538599" y="2601214"/>
                  </a:lnTo>
                  <a:lnTo>
                    <a:pt x="4538599" y="0"/>
                  </a:lnTo>
                  <a:lnTo>
                    <a:pt x="0" y="0"/>
                  </a:lnTo>
                  <a:lnTo>
                    <a:pt x="0" y="2601214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82701" y="2394013"/>
            <a:ext cx="4535805" cy="588010"/>
          </a:xfrm>
          <a:custGeom>
            <a:avLst/>
            <a:gdLst/>
            <a:ahLst/>
            <a:cxnLst/>
            <a:rect l="l" t="t" r="r" b="b"/>
            <a:pathLst>
              <a:path w="4535805" h="588010">
                <a:moveTo>
                  <a:pt x="4535424" y="0"/>
                </a:moveTo>
                <a:lnTo>
                  <a:pt x="0" y="0"/>
                </a:lnTo>
                <a:lnTo>
                  <a:pt x="0" y="587438"/>
                </a:lnTo>
                <a:lnTo>
                  <a:pt x="4535424" y="587438"/>
                </a:lnTo>
                <a:lnTo>
                  <a:pt x="4535424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1907" y="2394013"/>
            <a:ext cx="453707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align-items</a:t>
            </a:r>
            <a:r>
              <a:rPr dirty="0" sz="2400" b="1">
                <a:latin typeface="Consolas"/>
                <a:cs typeface="Consolas"/>
              </a:rPr>
              <a:t>: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flex-start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4174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Align-items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7442771" y="1345882"/>
            <a:ext cx="3863975" cy="2225675"/>
            <a:chOff x="7442771" y="1345882"/>
            <a:chExt cx="3863975" cy="22256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09" y="1348993"/>
              <a:ext cx="3857625" cy="22193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44358" y="1347469"/>
              <a:ext cx="3860800" cy="2222500"/>
            </a:xfrm>
            <a:custGeom>
              <a:avLst/>
              <a:gdLst/>
              <a:ahLst/>
              <a:cxnLst/>
              <a:rect l="l" t="t" r="r" b="b"/>
              <a:pathLst>
                <a:path w="3860800" h="2222500">
                  <a:moveTo>
                    <a:pt x="0" y="2222500"/>
                  </a:moveTo>
                  <a:lnTo>
                    <a:pt x="3860800" y="2222500"/>
                  </a:lnTo>
                  <a:lnTo>
                    <a:pt x="3860800" y="0"/>
                  </a:lnTo>
                  <a:lnTo>
                    <a:pt x="0" y="0"/>
                  </a:lnTo>
                  <a:lnTo>
                    <a:pt x="0" y="222250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442771" y="3830828"/>
            <a:ext cx="3873500" cy="2225675"/>
            <a:chOff x="7442771" y="3830828"/>
            <a:chExt cx="3873500" cy="22256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6009" y="3834003"/>
              <a:ext cx="3867150" cy="2219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44358" y="3832415"/>
              <a:ext cx="3870325" cy="2222500"/>
            </a:xfrm>
            <a:custGeom>
              <a:avLst/>
              <a:gdLst/>
              <a:ahLst/>
              <a:cxnLst/>
              <a:rect l="l" t="t" r="r" b="b"/>
              <a:pathLst>
                <a:path w="3870325" h="2222500">
                  <a:moveTo>
                    <a:pt x="0" y="2222500"/>
                  </a:moveTo>
                  <a:lnTo>
                    <a:pt x="3870325" y="2222500"/>
                  </a:lnTo>
                  <a:lnTo>
                    <a:pt x="3870325" y="0"/>
                  </a:lnTo>
                  <a:lnTo>
                    <a:pt x="0" y="0"/>
                  </a:lnTo>
                  <a:lnTo>
                    <a:pt x="0" y="222250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06856" y="2394648"/>
            <a:ext cx="5638165" cy="600710"/>
            <a:chOff x="706856" y="2394648"/>
            <a:chExt cx="5638165" cy="600710"/>
          </a:xfrm>
        </p:grpSpPr>
        <p:sp>
          <p:nvSpPr>
            <p:cNvPr id="13" name="object 13"/>
            <p:cNvSpPr/>
            <p:nvPr/>
          </p:nvSpPr>
          <p:spPr>
            <a:xfrm>
              <a:off x="713206" y="2400998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5624957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5624957" y="587438"/>
                  </a:lnTo>
                  <a:lnTo>
                    <a:pt x="5624957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3206" y="2400998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0" y="587438"/>
                  </a:moveTo>
                  <a:lnTo>
                    <a:pt x="5624957" y="587438"/>
                  </a:lnTo>
                  <a:lnTo>
                    <a:pt x="5624957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69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96722" y="4303585"/>
            <a:ext cx="5638165" cy="600710"/>
            <a:chOff x="696722" y="4303585"/>
            <a:chExt cx="5638165" cy="600710"/>
          </a:xfrm>
        </p:grpSpPr>
        <p:sp>
          <p:nvSpPr>
            <p:cNvPr id="16" name="object 16"/>
            <p:cNvSpPr/>
            <p:nvPr/>
          </p:nvSpPr>
          <p:spPr>
            <a:xfrm>
              <a:off x="703072" y="4309935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5624957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5624957" y="587438"/>
                  </a:lnTo>
                  <a:lnTo>
                    <a:pt x="5624957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3072" y="4309935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0" y="587438"/>
                  </a:moveTo>
                  <a:lnTo>
                    <a:pt x="5624957" y="587438"/>
                  </a:lnTo>
                  <a:lnTo>
                    <a:pt x="5624957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69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699" y="1196416"/>
            <a:ext cx="5934075" cy="35845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aligned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at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end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cross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  <a:p>
            <a:pPr marL="571500">
              <a:lnSpc>
                <a:spcPct val="100000"/>
              </a:lnSpc>
              <a:spcBef>
                <a:spcPts val="157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align-items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flex-end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373380" marR="6350" indent="-361315">
              <a:lnSpc>
                <a:spcPct val="105000"/>
              </a:lnSpc>
              <a:spcBef>
                <a:spcPts val="18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aligned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at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center</a:t>
            </a:r>
            <a:r>
              <a:rPr dirty="0" sz="3400" spc="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cross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78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align-items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center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4174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Align-items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7577772" y="1355788"/>
            <a:ext cx="3883025" cy="2225675"/>
            <a:chOff x="7577772" y="1355788"/>
            <a:chExt cx="3883025" cy="22256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1010" y="1359026"/>
              <a:ext cx="3876675" cy="22193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79359" y="1357375"/>
              <a:ext cx="3879850" cy="2222500"/>
            </a:xfrm>
            <a:custGeom>
              <a:avLst/>
              <a:gdLst/>
              <a:ahLst/>
              <a:cxnLst/>
              <a:rect l="l" t="t" r="r" b="b"/>
              <a:pathLst>
                <a:path w="3879850" h="2222500">
                  <a:moveTo>
                    <a:pt x="0" y="2222500"/>
                  </a:moveTo>
                  <a:lnTo>
                    <a:pt x="3879850" y="2222500"/>
                  </a:lnTo>
                  <a:lnTo>
                    <a:pt x="3879850" y="0"/>
                  </a:lnTo>
                  <a:lnTo>
                    <a:pt x="0" y="0"/>
                  </a:lnTo>
                  <a:lnTo>
                    <a:pt x="0" y="222250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572057" y="3951668"/>
            <a:ext cx="3863975" cy="2225675"/>
            <a:chOff x="7572057" y="3951668"/>
            <a:chExt cx="3863975" cy="22256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5168" y="3954843"/>
              <a:ext cx="3857625" cy="2219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3644" y="3953255"/>
              <a:ext cx="3860800" cy="2222500"/>
            </a:xfrm>
            <a:custGeom>
              <a:avLst/>
              <a:gdLst/>
              <a:ahLst/>
              <a:cxnLst/>
              <a:rect l="l" t="t" r="r" b="b"/>
              <a:pathLst>
                <a:path w="3860800" h="2222500">
                  <a:moveTo>
                    <a:pt x="0" y="2222500"/>
                  </a:moveTo>
                  <a:lnTo>
                    <a:pt x="3860800" y="2222500"/>
                  </a:lnTo>
                  <a:lnTo>
                    <a:pt x="3860800" y="0"/>
                  </a:lnTo>
                  <a:lnTo>
                    <a:pt x="0" y="0"/>
                  </a:lnTo>
                  <a:lnTo>
                    <a:pt x="0" y="222250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4651" y="2404300"/>
            <a:ext cx="5638165" cy="600710"/>
            <a:chOff x="644651" y="2404300"/>
            <a:chExt cx="5638165" cy="600710"/>
          </a:xfrm>
        </p:grpSpPr>
        <p:sp>
          <p:nvSpPr>
            <p:cNvPr id="13" name="object 13"/>
            <p:cNvSpPr/>
            <p:nvPr/>
          </p:nvSpPr>
          <p:spPr>
            <a:xfrm>
              <a:off x="651001" y="2410650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5624957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5624957" y="587438"/>
                  </a:lnTo>
                  <a:lnTo>
                    <a:pt x="5624957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001" y="2410650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0" y="587438"/>
                  </a:moveTo>
                  <a:lnTo>
                    <a:pt x="5624957" y="587438"/>
                  </a:lnTo>
                  <a:lnTo>
                    <a:pt x="5624957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69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43762" y="4367593"/>
            <a:ext cx="5638165" cy="600710"/>
            <a:chOff x="643762" y="4367593"/>
            <a:chExt cx="5638165" cy="600710"/>
          </a:xfrm>
        </p:grpSpPr>
        <p:sp>
          <p:nvSpPr>
            <p:cNvPr id="16" name="object 16"/>
            <p:cNvSpPr/>
            <p:nvPr/>
          </p:nvSpPr>
          <p:spPr>
            <a:xfrm>
              <a:off x="650112" y="4373943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5624957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5624957" y="587438"/>
                  </a:lnTo>
                  <a:lnTo>
                    <a:pt x="5624957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0112" y="4373943"/>
              <a:ext cx="5625465" cy="588010"/>
            </a:xfrm>
            <a:custGeom>
              <a:avLst/>
              <a:gdLst/>
              <a:ahLst/>
              <a:cxnLst/>
              <a:rect l="l" t="t" r="r" b="b"/>
              <a:pathLst>
                <a:path w="5625465" h="588010">
                  <a:moveTo>
                    <a:pt x="0" y="587438"/>
                  </a:moveTo>
                  <a:lnTo>
                    <a:pt x="5624957" y="587438"/>
                  </a:lnTo>
                  <a:lnTo>
                    <a:pt x="5624957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69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5699" y="1196416"/>
            <a:ext cx="6659880" cy="364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aligned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at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95"/>
              </a:spcBef>
            </a:pP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baseline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cross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83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align-items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baseline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373380" marR="5080" indent="-361315">
              <a:lnSpc>
                <a:spcPct val="105000"/>
              </a:lnSpc>
              <a:spcBef>
                <a:spcPts val="172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stretch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across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whole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cross axis</a:t>
            </a:r>
            <a:endParaRPr sz="34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229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align-items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stretch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11162030" cy="196088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how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 is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aligned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within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only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applies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4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flex-wrap:</a:t>
            </a:r>
            <a:r>
              <a:rPr dirty="0" sz="3200" spc="-104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wrap</a:t>
            </a:r>
            <a:r>
              <a:rPr dirty="0" sz="3200" spc="-103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present,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there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7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multiple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lines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3797300"/>
            <a:ext cx="81387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stretch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9F00"/>
                </a:solidFill>
                <a:latin typeface="Calibri"/>
                <a:cs typeface="Calibri"/>
              </a:rPr>
              <a:t>fill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remaining</a:t>
            </a:r>
            <a:r>
              <a:rPr dirty="0" sz="32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998" y="3156521"/>
            <a:ext cx="4995545" cy="588010"/>
          </a:xfrm>
          <a:custGeom>
            <a:avLst/>
            <a:gdLst/>
            <a:ahLst/>
            <a:cxnLst/>
            <a:rect l="l" t="t" r="r" b="b"/>
            <a:pathLst>
              <a:path w="4995545" h="588010">
                <a:moveTo>
                  <a:pt x="4995037" y="0"/>
                </a:moveTo>
                <a:lnTo>
                  <a:pt x="0" y="0"/>
                </a:lnTo>
                <a:lnTo>
                  <a:pt x="0" y="587438"/>
                </a:lnTo>
                <a:lnTo>
                  <a:pt x="4995037" y="587438"/>
                </a:lnTo>
                <a:lnTo>
                  <a:pt x="499503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5998" y="3156521"/>
            <a:ext cx="499554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stretch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65468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10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Content:</a:t>
            </a:r>
            <a:r>
              <a:rPr dirty="0" sz="4000" spc="-5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Stretch</a:t>
            </a:r>
            <a:r>
              <a:rPr dirty="0" sz="4000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Example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38405"/>
            <a:ext cx="10378440" cy="255524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first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100px</a:t>
            </a:r>
            <a:r>
              <a:rPr dirty="0" sz="3400" spc="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high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second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50px</a:t>
            </a:r>
            <a:r>
              <a:rPr dirty="0" sz="3400" spc="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high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remaining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space is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150px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 it is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distributed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equally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amongst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two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lines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49659" y="3323653"/>
            <a:ext cx="6751320" cy="3206750"/>
            <a:chOff x="5149659" y="3323653"/>
            <a:chExt cx="6751320" cy="3206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2770" y="3326828"/>
              <a:ext cx="3857625" cy="3200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51246" y="3325240"/>
              <a:ext cx="3860800" cy="3203575"/>
            </a:xfrm>
            <a:custGeom>
              <a:avLst/>
              <a:gdLst/>
              <a:ahLst/>
              <a:cxnLst/>
              <a:rect l="l" t="t" r="r" b="b"/>
              <a:pathLst>
                <a:path w="3860800" h="3203575">
                  <a:moveTo>
                    <a:pt x="0" y="3203575"/>
                  </a:moveTo>
                  <a:lnTo>
                    <a:pt x="3860800" y="3203575"/>
                  </a:lnTo>
                  <a:lnTo>
                    <a:pt x="3860800" y="0"/>
                  </a:lnTo>
                  <a:lnTo>
                    <a:pt x="0" y="0"/>
                  </a:lnTo>
                  <a:lnTo>
                    <a:pt x="0" y="3203575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13926" y="3568572"/>
              <a:ext cx="3077845" cy="1025525"/>
            </a:xfrm>
            <a:custGeom>
              <a:avLst/>
              <a:gdLst/>
              <a:ahLst/>
              <a:cxnLst/>
              <a:rect l="l" t="t" r="r" b="b"/>
              <a:pathLst>
                <a:path w="3077845" h="1025525">
                  <a:moveTo>
                    <a:pt x="2906395" y="0"/>
                  </a:moveTo>
                  <a:lnTo>
                    <a:pt x="570992" y="0"/>
                  </a:lnTo>
                  <a:lnTo>
                    <a:pt x="525521" y="6109"/>
                  </a:lnTo>
                  <a:lnTo>
                    <a:pt x="484679" y="23349"/>
                  </a:lnTo>
                  <a:lnTo>
                    <a:pt x="450087" y="50085"/>
                  </a:lnTo>
                  <a:lnTo>
                    <a:pt x="423370" y="84685"/>
                  </a:lnTo>
                  <a:lnTo>
                    <a:pt x="406150" y="125515"/>
                  </a:lnTo>
                  <a:lnTo>
                    <a:pt x="400050" y="170941"/>
                  </a:lnTo>
                  <a:lnTo>
                    <a:pt x="400050" y="598296"/>
                  </a:lnTo>
                  <a:lnTo>
                    <a:pt x="0" y="754126"/>
                  </a:lnTo>
                  <a:lnTo>
                    <a:pt x="400050" y="854582"/>
                  </a:lnTo>
                  <a:lnTo>
                    <a:pt x="406150" y="900053"/>
                  </a:lnTo>
                  <a:lnTo>
                    <a:pt x="423370" y="940895"/>
                  </a:lnTo>
                  <a:lnTo>
                    <a:pt x="450088" y="975487"/>
                  </a:lnTo>
                  <a:lnTo>
                    <a:pt x="484679" y="1002204"/>
                  </a:lnTo>
                  <a:lnTo>
                    <a:pt x="525521" y="1019424"/>
                  </a:lnTo>
                  <a:lnTo>
                    <a:pt x="570992" y="1025525"/>
                  </a:lnTo>
                  <a:lnTo>
                    <a:pt x="2906395" y="1025525"/>
                  </a:lnTo>
                  <a:lnTo>
                    <a:pt x="2951865" y="1019424"/>
                  </a:lnTo>
                  <a:lnTo>
                    <a:pt x="2992707" y="1002204"/>
                  </a:lnTo>
                  <a:lnTo>
                    <a:pt x="3027299" y="975487"/>
                  </a:lnTo>
                  <a:lnTo>
                    <a:pt x="3054016" y="940895"/>
                  </a:lnTo>
                  <a:lnTo>
                    <a:pt x="3071236" y="900053"/>
                  </a:lnTo>
                  <a:lnTo>
                    <a:pt x="3077337" y="854582"/>
                  </a:lnTo>
                  <a:lnTo>
                    <a:pt x="3077337" y="170941"/>
                  </a:lnTo>
                  <a:lnTo>
                    <a:pt x="3071236" y="125515"/>
                  </a:lnTo>
                  <a:lnTo>
                    <a:pt x="3054016" y="84685"/>
                  </a:lnTo>
                  <a:lnTo>
                    <a:pt x="3027299" y="50085"/>
                  </a:lnTo>
                  <a:lnTo>
                    <a:pt x="2992707" y="23349"/>
                  </a:lnTo>
                  <a:lnTo>
                    <a:pt x="2951865" y="6109"/>
                  </a:lnTo>
                  <a:lnTo>
                    <a:pt x="2906395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13926" y="3568572"/>
              <a:ext cx="3077845" cy="1025525"/>
            </a:xfrm>
            <a:custGeom>
              <a:avLst/>
              <a:gdLst/>
              <a:ahLst/>
              <a:cxnLst/>
              <a:rect l="l" t="t" r="r" b="b"/>
              <a:pathLst>
                <a:path w="3077845" h="1025525">
                  <a:moveTo>
                    <a:pt x="400050" y="170941"/>
                  </a:moveTo>
                  <a:lnTo>
                    <a:pt x="406150" y="125515"/>
                  </a:lnTo>
                  <a:lnTo>
                    <a:pt x="423370" y="84685"/>
                  </a:lnTo>
                  <a:lnTo>
                    <a:pt x="450087" y="50085"/>
                  </a:lnTo>
                  <a:lnTo>
                    <a:pt x="484679" y="23349"/>
                  </a:lnTo>
                  <a:lnTo>
                    <a:pt x="525521" y="6109"/>
                  </a:lnTo>
                  <a:lnTo>
                    <a:pt x="570992" y="0"/>
                  </a:lnTo>
                  <a:lnTo>
                    <a:pt x="846201" y="0"/>
                  </a:lnTo>
                  <a:lnTo>
                    <a:pt x="1515618" y="0"/>
                  </a:lnTo>
                  <a:lnTo>
                    <a:pt x="2906395" y="0"/>
                  </a:lnTo>
                  <a:lnTo>
                    <a:pt x="2951865" y="6109"/>
                  </a:lnTo>
                  <a:lnTo>
                    <a:pt x="2992707" y="23349"/>
                  </a:lnTo>
                  <a:lnTo>
                    <a:pt x="3027299" y="50085"/>
                  </a:lnTo>
                  <a:lnTo>
                    <a:pt x="3054016" y="84685"/>
                  </a:lnTo>
                  <a:lnTo>
                    <a:pt x="3071236" y="125515"/>
                  </a:lnTo>
                  <a:lnTo>
                    <a:pt x="3077337" y="170941"/>
                  </a:lnTo>
                  <a:lnTo>
                    <a:pt x="3077337" y="598296"/>
                  </a:lnTo>
                  <a:lnTo>
                    <a:pt x="3077337" y="854582"/>
                  </a:lnTo>
                  <a:lnTo>
                    <a:pt x="3071236" y="900053"/>
                  </a:lnTo>
                  <a:lnTo>
                    <a:pt x="3054016" y="940895"/>
                  </a:lnTo>
                  <a:lnTo>
                    <a:pt x="3027299" y="975486"/>
                  </a:lnTo>
                  <a:lnTo>
                    <a:pt x="2992707" y="1002204"/>
                  </a:lnTo>
                  <a:lnTo>
                    <a:pt x="2951865" y="1019424"/>
                  </a:lnTo>
                  <a:lnTo>
                    <a:pt x="2906395" y="1025525"/>
                  </a:lnTo>
                  <a:lnTo>
                    <a:pt x="1515618" y="1025525"/>
                  </a:lnTo>
                  <a:lnTo>
                    <a:pt x="846201" y="1025525"/>
                  </a:lnTo>
                  <a:lnTo>
                    <a:pt x="570992" y="1025525"/>
                  </a:lnTo>
                  <a:lnTo>
                    <a:pt x="525521" y="1019424"/>
                  </a:lnTo>
                  <a:lnTo>
                    <a:pt x="484679" y="1002204"/>
                  </a:lnTo>
                  <a:lnTo>
                    <a:pt x="450088" y="975487"/>
                  </a:lnTo>
                  <a:lnTo>
                    <a:pt x="423370" y="940895"/>
                  </a:lnTo>
                  <a:lnTo>
                    <a:pt x="406150" y="900053"/>
                  </a:lnTo>
                  <a:lnTo>
                    <a:pt x="400050" y="854582"/>
                  </a:lnTo>
                  <a:lnTo>
                    <a:pt x="0" y="754126"/>
                  </a:lnTo>
                  <a:lnTo>
                    <a:pt x="400050" y="598296"/>
                  </a:lnTo>
                  <a:lnTo>
                    <a:pt x="400050" y="17094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699497" y="3616604"/>
            <a:ext cx="170942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marR="5080" indent="-212090">
              <a:lnSpc>
                <a:spcPct val="125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line is </a:t>
            </a:r>
            <a:r>
              <a:rPr dirty="0" sz="2200" spc="-48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175px</a:t>
            </a:r>
            <a:r>
              <a:rPr dirty="0" sz="2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61043" y="5140959"/>
            <a:ext cx="3039745" cy="1037590"/>
            <a:chOff x="8861043" y="5140959"/>
            <a:chExt cx="3039745" cy="1037590"/>
          </a:xfrm>
        </p:grpSpPr>
        <p:sp>
          <p:nvSpPr>
            <p:cNvPr id="14" name="object 14"/>
            <p:cNvSpPr/>
            <p:nvPr/>
          </p:nvSpPr>
          <p:spPr>
            <a:xfrm>
              <a:off x="8870568" y="5150484"/>
              <a:ext cx="3020695" cy="1018540"/>
            </a:xfrm>
            <a:custGeom>
              <a:avLst/>
              <a:gdLst/>
              <a:ahLst/>
              <a:cxnLst/>
              <a:rect l="l" t="t" r="r" b="b"/>
              <a:pathLst>
                <a:path w="3020695" h="1018539">
                  <a:moveTo>
                    <a:pt x="2851023" y="0"/>
                  </a:moveTo>
                  <a:lnTo>
                    <a:pt x="513079" y="0"/>
                  </a:lnTo>
                  <a:lnTo>
                    <a:pt x="467967" y="6059"/>
                  </a:lnTo>
                  <a:lnTo>
                    <a:pt x="427434" y="23161"/>
                  </a:lnTo>
                  <a:lnTo>
                    <a:pt x="393096" y="49688"/>
                  </a:lnTo>
                  <a:lnTo>
                    <a:pt x="366569" y="84026"/>
                  </a:lnTo>
                  <a:lnTo>
                    <a:pt x="349467" y="124559"/>
                  </a:lnTo>
                  <a:lnTo>
                    <a:pt x="343407" y="169671"/>
                  </a:lnTo>
                  <a:lnTo>
                    <a:pt x="343407" y="593864"/>
                  </a:lnTo>
                  <a:lnTo>
                    <a:pt x="0" y="692276"/>
                  </a:lnTo>
                  <a:lnTo>
                    <a:pt x="343407" y="848372"/>
                  </a:lnTo>
                  <a:lnTo>
                    <a:pt x="349467" y="893475"/>
                  </a:lnTo>
                  <a:lnTo>
                    <a:pt x="366569" y="934006"/>
                  </a:lnTo>
                  <a:lnTo>
                    <a:pt x="393096" y="968346"/>
                  </a:lnTo>
                  <a:lnTo>
                    <a:pt x="427434" y="994878"/>
                  </a:lnTo>
                  <a:lnTo>
                    <a:pt x="467967" y="1011983"/>
                  </a:lnTo>
                  <a:lnTo>
                    <a:pt x="513079" y="1018044"/>
                  </a:lnTo>
                  <a:lnTo>
                    <a:pt x="2851023" y="1018044"/>
                  </a:lnTo>
                  <a:lnTo>
                    <a:pt x="2896135" y="1011983"/>
                  </a:lnTo>
                  <a:lnTo>
                    <a:pt x="2936668" y="994878"/>
                  </a:lnTo>
                  <a:lnTo>
                    <a:pt x="2971006" y="968346"/>
                  </a:lnTo>
                  <a:lnTo>
                    <a:pt x="2997533" y="934006"/>
                  </a:lnTo>
                  <a:lnTo>
                    <a:pt x="3014635" y="893475"/>
                  </a:lnTo>
                  <a:lnTo>
                    <a:pt x="3020695" y="848372"/>
                  </a:lnTo>
                  <a:lnTo>
                    <a:pt x="3020695" y="169671"/>
                  </a:lnTo>
                  <a:lnTo>
                    <a:pt x="3014635" y="124559"/>
                  </a:lnTo>
                  <a:lnTo>
                    <a:pt x="2997533" y="84026"/>
                  </a:lnTo>
                  <a:lnTo>
                    <a:pt x="2971006" y="49688"/>
                  </a:lnTo>
                  <a:lnTo>
                    <a:pt x="2936668" y="23161"/>
                  </a:lnTo>
                  <a:lnTo>
                    <a:pt x="2896135" y="6059"/>
                  </a:lnTo>
                  <a:lnTo>
                    <a:pt x="2851023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70568" y="5150484"/>
              <a:ext cx="3020695" cy="1018540"/>
            </a:xfrm>
            <a:custGeom>
              <a:avLst/>
              <a:gdLst/>
              <a:ahLst/>
              <a:cxnLst/>
              <a:rect l="l" t="t" r="r" b="b"/>
              <a:pathLst>
                <a:path w="3020695" h="1018539">
                  <a:moveTo>
                    <a:pt x="343407" y="169671"/>
                  </a:moveTo>
                  <a:lnTo>
                    <a:pt x="349467" y="124559"/>
                  </a:lnTo>
                  <a:lnTo>
                    <a:pt x="366569" y="84026"/>
                  </a:lnTo>
                  <a:lnTo>
                    <a:pt x="393096" y="49688"/>
                  </a:lnTo>
                  <a:lnTo>
                    <a:pt x="427434" y="23161"/>
                  </a:lnTo>
                  <a:lnTo>
                    <a:pt x="467967" y="6059"/>
                  </a:lnTo>
                  <a:lnTo>
                    <a:pt x="513079" y="0"/>
                  </a:lnTo>
                  <a:lnTo>
                    <a:pt x="789558" y="0"/>
                  </a:lnTo>
                  <a:lnTo>
                    <a:pt x="1458976" y="0"/>
                  </a:lnTo>
                  <a:lnTo>
                    <a:pt x="2851023" y="0"/>
                  </a:lnTo>
                  <a:lnTo>
                    <a:pt x="2896135" y="6059"/>
                  </a:lnTo>
                  <a:lnTo>
                    <a:pt x="2936668" y="23161"/>
                  </a:lnTo>
                  <a:lnTo>
                    <a:pt x="2971006" y="49688"/>
                  </a:lnTo>
                  <a:lnTo>
                    <a:pt x="2997533" y="84026"/>
                  </a:lnTo>
                  <a:lnTo>
                    <a:pt x="3014635" y="124559"/>
                  </a:lnTo>
                  <a:lnTo>
                    <a:pt x="3020695" y="169671"/>
                  </a:lnTo>
                  <a:lnTo>
                    <a:pt x="3020695" y="593864"/>
                  </a:lnTo>
                  <a:lnTo>
                    <a:pt x="3020695" y="848372"/>
                  </a:lnTo>
                  <a:lnTo>
                    <a:pt x="3014635" y="893475"/>
                  </a:lnTo>
                  <a:lnTo>
                    <a:pt x="2997533" y="934006"/>
                  </a:lnTo>
                  <a:lnTo>
                    <a:pt x="2971006" y="968346"/>
                  </a:lnTo>
                  <a:lnTo>
                    <a:pt x="2936668" y="994878"/>
                  </a:lnTo>
                  <a:lnTo>
                    <a:pt x="2896135" y="1011983"/>
                  </a:lnTo>
                  <a:lnTo>
                    <a:pt x="2851023" y="1018044"/>
                  </a:lnTo>
                  <a:lnTo>
                    <a:pt x="1458976" y="1018044"/>
                  </a:lnTo>
                  <a:lnTo>
                    <a:pt x="789558" y="1018044"/>
                  </a:lnTo>
                  <a:lnTo>
                    <a:pt x="513079" y="1018044"/>
                  </a:lnTo>
                  <a:lnTo>
                    <a:pt x="467967" y="1011983"/>
                  </a:lnTo>
                  <a:lnTo>
                    <a:pt x="427434" y="994878"/>
                  </a:lnTo>
                  <a:lnTo>
                    <a:pt x="393096" y="968346"/>
                  </a:lnTo>
                  <a:lnTo>
                    <a:pt x="366569" y="934006"/>
                  </a:lnTo>
                  <a:lnTo>
                    <a:pt x="349467" y="893475"/>
                  </a:lnTo>
                  <a:lnTo>
                    <a:pt x="343407" y="848372"/>
                  </a:lnTo>
                  <a:lnTo>
                    <a:pt x="0" y="692276"/>
                  </a:lnTo>
                  <a:lnTo>
                    <a:pt x="343407" y="593864"/>
                  </a:lnTo>
                  <a:lnTo>
                    <a:pt x="343407" y="169671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519666" y="5194217"/>
            <a:ext cx="2069464" cy="864869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125px</a:t>
            </a:r>
            <a:r>
              <a:rPr dirty="0" sz="2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233" y="4071873"/>
            <a:ext cx="4220845" cy="1740535"/>
            <a:chOff x="621233" y="4071873"/>
            <a:chExt cx="4220845" cy="1740535"/>
          </a:xfrm>
        </p:grpSpPr>
        <p:sp>
          <p:nvSpPr>
            <p:cNvPr id="18" name="object 18"/>
            <p:cNvSpPr/>
            <p:nvPr/>
          </p:nvSpPr>
          <p:spPr>
            <a:xfrm>
              <a:off x="630758" y="4081398"/>
              <a:ext cx="4201795" cy="1721485"/>
            </a:xfrm>
            <a:custGeom>
              <a:avLst/>
              <a:gdLst/>
              <a:ahLst/>
              <a:cxnLst/>
              <a:rect l="l" t="t" r="r" b="b"/>
              <a:pathLst>
                <a:path w="4201795" h="1721485">
                  <a:moveTo>
                    <a:pt x="3766489" y="0"/>
                  </a:moveTo>
                  <a:lnTo>
                    <a:pt x="286867" y="0"/>
                  </a:lnTo>
                  <a:lnTo>
                    <a:pt x="240336" y="3753"/>
                  </a:lnTo>
                  <a:lnTo>
                    <a:pt x="196195" y="14620"/>
                  </a:lnTo>
                  <a:lnTo>
                    <a:pt x="155035" y="32009"/>
                  </a:lnTo>
                  <a:lnTo>
                    <a:pt x="117447" y="55331"/>
                  </a:lnTo>
                  <a:lnTo>
                    <a:pt x="84021" y="83994"/>
                  </a:lnTo>
                  <a:lnTo>
                    <a:pt x="55348" y="117408"/>
                  </a:lnTo>
                  <a:lnTo>
                    <a:pt x="32019" y="154983"/>
                  </a:lnTo>
                  <a:lnTo>
                    <a:pt x="14624" y="196128"/>
                  </a:lnTo>
                  <a:lnTo>
                    <a:pt x="3754" y="240252"/>
                  </a:lnTo>
                  <a:lnTo>
                    <a:pt x="0" y="286765"/>
                  </a:lnTo>
                  <a:lnTo>
                    <a:pt x="0" y="1434211"/>
                  </a:lnTo>
                  <a:lnTo>
                    <a:pt x="3754" y="1480756"/>
                  </a:lnTo>
                  <a:lnTo>
                    <a:pt x="14624" y="1524908"/>
                  </a:lnTo>
                  <a:lnTo>
                    <a:pt x="32019" y="1566076"/>
                  </a:lnTo>
                  <a:lnTo>
                    <a:pt x="55348" y="1603671"/>
                  </a:lnTo>
                  <a:lnTo>
                    <a:pt x="84021" y="1637101"/>
                  </a:lnTo>
                  <a:lnTo>
                    <a:pt x="117447" y="1665777"/>
                  </a:lnTo>
                  <a:lnTo>
                    <a:pt x="155035" y="1689108"/>
                  </a:lnTo>
                  <a:lnTo>
                    <a:pt x="196195" y="1706504"/>
                  </a:lnTo>
                  <a:lnTo>
                    <a:pt x="240336" y="1717374"/>
                  </a:lnTo>
                  <a:lnTo>
                    <a:pt x="286867" y="1721129"/>
                  </a:lnTo>
                  <a:lnTo>
                    <a:pt x="3766489" y="1721129"/>
                  </a:lnTo>
                  <a:lnTo>
                    <a:pt x="3813006" y="1717374"/>
                  </a:lnTo>
                  <a:lnTo>
                    <a:pt x="3857140" y="1706504"/>
                  </a:lnTo>
                  <a:lnTo>
                    <a:pt x="3898299" y="1689108"/>
                  </a:lnTo>
                  <a:lnTo>
                    <a:pt x="3935891" y="1665777"/>
                  </a:lnTo>
                  <a:lnTo>
                    <a:pt x="3969324" y="1637101"/>
                  </a:lnTo>
                  <a:lnTo>
                    <a:pt x="3998006" y="1603671"/>
                  </a:lnTo>
                  <a:lnTo>
                    <a:pt x="4021345" y="1566076"/>
                  </a:lnTo>
                  <a:lnTo>
                    <a:pt x="4038749" y="1524908"/>
                  </a:lnTo>
                  <a:lnTo>
                    <a:pt x="4049625" y="1480756"/>
                  </a:lnTo>
                  <a:lnTo>
                    <a:pt x="4053382" y="1434211"/>
                  </a:lnTo>
                  <a:lnTo>
                    <a:pt x="4053382" y="717169"/>
                  </a:lnTo>
                  <a:lnTo>
                    <a:pt x="4201464" y="495426"/>
                  </a:lnTo>
                  <a:lnTo>
                    <a:pt x="4053382" y="286765"/>
                  </a:lnTo>
                  <a:lnTo>
                    <a:pt x="4049625" y="240252"/>
                  </a:lnTo>
                  <a:lnTo>
                    <a:pt x="4038749" y="196128"/>
                  </a:lnTo>
                  <a:lnTo>
                    <a:pt x="4021345" y="154983"/>
                  </a:lnTo>
                  <a:lnTo>
                    <a:pt x="3998006" y="117408"/>
                  </a:lnTo>
                  <a:lnTo>
                    <a:pt x="3969324" y="83994"/>
                  </a:lnTo>
                  <a:lnTo>
                    <a:pt x="3935891" y="55331"/>
                  </a:lnTo>
                  <a:lnTo>
                    <a:pt x="3898299" y="32009"/>
                  </a:lnTo>
                  <a:lnTo>
                    <a:pt x="3857140" y="14620"/>
                  </a:lnTo>
                  <a:lnTo>
                    <a:pt x="3813006" y="3753"/>
                  </a:lnTo>
                  <a:lnTo>
                    <a:pt x="3766489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0758" y="4081398"/>
              <a:ext cx="4201795" cy="1721485"/>
            </a:xfrm>
            <a:custGeom>
              <a:avLst/>
              <a:gdLst/>
              <a:ahLst/>
              <a:cxnLst/>
              <a:rect l="l" t="t" r="r" b="b"/>
              <a:pathLst>
                <a:path w="4201795" h="1721485">
                  <a:moveTo>
                    <a:pt x="0" y="286765"/>
                  </a:moveTo>
                  <a:lnTo>
                    <a:pt x="3754" y="240252"/>
                  </a:lnTo>
                  <a:lnTo>
                    <a:pt x="14624" y="196128"/>
                  </a:lnTo>
                  <a:lnTo>
                    <a:pt x="32019" y="154983"/>
                  </a:lnTo>
                  <a:lnTo>
                    <a:pt x="55348" y="117408"/>
                  </a:lnTo>
                  <a:lnTo>
                    <a:pt x="84021" y="83994"/>
                  </a:lnTo>
                  <a:lnTo>
                    <a:pt x="117447" y="55331"/>
                  </a:lnTo>
                  <a:lnTo>
                    <a:pt x="155035" y="32009"/>
                  </a:lnTo>
                  <a:lnTo>
                    <a:pt x="196195" y="14620"/>
                  </a:lnTo>
                  <a:lnTo>
                    <a:pt x="240336" y="3753"/>
                  </a:lnTo>
                  <a:lnTo>
                    <a:pt x="286867" y="0"/>
                  </a:lnTo>
                  <a:lnTo>
                    <a:pt x="2364409" y="0"/>
                  </a:lnTo>
                  <a:lnTo>
                    <a:pt x="3377742" y="0"/>
                  </a:lnTo>
                  <a:lnTo>
                    <a:pt x="3766489" y="0"/>
                  </a:lnTo>
                  <a:lnTo>
                    <a:pt x="3813006" y="3753"/>
                  </a:lnTo>
                  <a:lnTo>
                    <a:pt x="3857140" y="14620"/>
                  </a:lnTo>
                  <a:lnTo>
                    <a:pt x="3898299" y="32009"/>
                  </a:lnTo>
                  <a:lnTo>
                    <a:pt x="3935891" y="55331"/>
                  </a:lnTo>
                  <a:lnTo>
                    <a:pt x="3969324" y="83994"/>
                  </a:lnTo>
                  <a:lnTo>
                    <a:pt x="3998006" y="117408"/>
                  </a:lnTo>
                  <a:lnTo>
                    <a:pt x="4021345" y="154983"/>
                  </a:lnTo>
                  <a:lnTo>
                    <a:pt x="4038749" y="196128"/>
                  </a:lnTo>
                  <a:lnTo>
                    <a:pt x="4049625" y="240252"/>
                  </a:lnTo>
                  <a:lnTo>
                    <a:pt x="4053382" y="286765"/>
                  </a:lnTo>
                  <a:lnTo>
                    <a:pt x="4201464" y="495426"/>
                  </a:lnTo>
                  <a:lnTo>
                    <a:pt x="4053382" y="717169"/>
                  </a:lnTo>
                  <a:lnTo>
                    <a:pt x="4053382" y="1434211"/>
                  </a:lnTo>
                  <a:lnTo>
                    <a:pt x="4049625" y="1480756"/>
                  </a:lnTo>
                  <a:lnTo>
                    <a:pt x="4038749" y="1524908"/>
                  </a:lnTo>
                  <a:lnTo>
                    <a:pt x="4021345" y="1566076"/>
                  </a:lnTo>
                  <a:lnTo>
                    <a:pt x="3998006" y="1603671"/>
                  </a:lnTo>
                  <a:lnTo>
                    <a:pt x="3969324" y="1637101"/>
                  </a:lnTo>
                  <a:lnTo>
                    <a:pt x="3935891" y="1665777"/>
                  </a:lnTo>
                  <a:lnTo>
                    <a:pt x="3898299" y="1689108"/>
                  </a:lnTo>
                  <a:lnTo>
                    <a:pt x="3857140" y="1706504"/>
                  </a:lnTo>
                  <a:lnTo>
                    <a:pt x="3813006" y="1717374"/>
                  </a:lnTo>
                  <a:lnTo>
                    <a:pt x="3766489" y="1721129"/>
                  </a:lnTo>
                  <a:lnTo>
                    <a:pt x="3377742" y="1721129"/>
                  </a:lnTo>
                  <a:lnTo>
                    <a:pt x="2364409" y="1721129"/>
                  </a:lnTo>
                  <a:lnTo>
                    <a:pt x="286867" y="1721129"/>
                  </a:lnTo>
                  <a:lnTo>
                    <a:pt x="240336" y="1717374"/>
                  </a:lnTo>
                  <a:lnTo>
                    <a:pt x="196195" y="1706504"/>
                  </a:lnTo>
                  <a:lnTo>
                    <a:pt x="155035" y="1689108"/>
                  </a:lnTo>
                  <a:lnTo>
                    <a:pt x="117447" y="1665777"/>
                  </a:lnTo>
                  <a:lnTo>
                    <a:pt x="84021" y="1637101"/>
                  </a:lnTo>
                  <a:lnTo>
                    <a:pt x="55348" y="1603671"/>
                  </a:lnTo>
                  <a:lnTo>
                    <a:pt x="32019" y="1566076"/>
                  </a:lnTo>
                  <a:lnTo>
                    <a:pt x="14624" y="1524908"/>
                  </a:lnTo>
                  <a:lnTo>
                    <a:pt x="3754" y="1480756"/>
                  </a:lnTo>
                  <a:lnTo>
                    <a:pt x="0" y="1434211"/>
                  </a:lnTo>
                  <a:lnTo>
                    <a:pt x="0" y="717169"/>
                  </a:lnTo>
                  <a:lnTo>
                    <a:pt x="0" y="286765"/>
                  </a:lnTo>
                  <a:close/>
                </a:path>
              </a:pathLst>
            </a:custGeom>
            <a:ln w="1905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93495" y="4268003"/>
            <a:ext cx="3394075" cy="12827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dirty="0" sz="22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300px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boxes</a:t>
            </a:r>
            <a:r>
              <a:rPr dirty="0" sz="22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2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50px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The second</a:t>
            </a:r>
            <a:r>
              <a:rPr dirty="0" sz="22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box</a:t>
            </a:r>
            <a:r>
              <a:rPr dirty="0" sz="22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100px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11142980" cy="196088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fill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needs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all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towards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start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container's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cross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0098" y="2705811"/>
            <a:ext cx="4461510" cy="3678554"/>
            <a:chOff x="6630098" y="2705811"/>
            <a:chExt cx="4461510" cy="367855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336" y="2708986"/>
              <a:ext cx="4455033" cy="36720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31685" y="2707398"/>
              <a:ext cx="4458335" cy="3675379"/>
            </a:xfrm>
            <a:custGeom>
              <a:avLst/>
              <a:gdLst/>
              <a:ahLst/>
              <a:cxnLst/>
              <a:rect l="l" t="t" r="r" b="b"/>
              <a:pathLst>
                <a:path w="4458334" h="3675379">
                  <a:moveTo>
                    <a:pt x="0" y="3675253"/>
                  </a:moveTo>
                  <a:lnTo>
                    <a:pt x="4458208" y="3675253"/>
                  </a:lnTo>
                  <a:lnTo>
                    <a:pt x="4458208" y="0"/>
                  </a:lnTo>
                  <a:lnTo>
                    <a:pt x="0" y="0"/>
                  </a:lnTo>
                  <a:lnTo>
                    <a:pt x="0" y="3675253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40994" y="3349942"/>
            <a:ext cx="4995545" cy="588010"/>
          </a:xfrm>
          <a:custGeom>
            <a:avLst/>
            <a:gdLst/>
            <a:ahLst/>
            <a:cxnLst/>
            <a:rect l="l" t="t" r="r" b="b"/>
            <a:pathLst>
              <a:path w="4995545" h="588010">
                <a:moveTo>
                  <a:pt x="4995037" y="0"/>
                </a:moveTo>
                <a:lnTo>
                  <a:pt x="0" y="0"/>
                </a:lnTo>
                <a:lnTo>
                  <a:pt x="0" y="587438"/>
                </a:lnTo>
                <a:lnTo>
                  <a:pt x="4995037" y="587438"/>
                </a:lnTo>
                <a:lnTo>
                  <a:pt x="499503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0994" y="3349942"/>
            <a:ext cx="499554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1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flex-start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10996930" cy="196088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fill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needs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all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towards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end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container's </a:t>
            </a:r>
            <a:r>
              <a:rPr dirty="0" sz="3400" spc="-7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cross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23062" y="2705849"/>
            <a:ext cx="4281805" cy="3625850"/>
            <a:chOff x="6723062" y="2705849"/>
            <a:chExt cx="4281805" cy="36258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300" y="2709024"/>
              <a:ext cx="4274947" cy="36191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4650" y="2707436"/>
              <a:ext cx="4278630" cy="3622675"/>
            </a:xfrm>
            <a:custGeom>
              <a:avLst/>
              <a:gdLst/>
              <a:ahLst/>
              <a:cxnLst/>
              <a:rect l="l" t="t" r="r" b="b"/>
              <a:pathLst>
                <a:path w="4278630" h="3622675">
                  <a:moveTo>
                    <a:pt x="0" y="3622294"/>
                  </a:moveTo>
                  <a:lnTo>
                    <a:pt x="4278122" y="3622294"/>
                  </a:lnTo>
                  <a:lnTo>
                    <a:pt x="4278122" y="0"/>
                  </a:lnTo>
                  <a:lnTo>
                    <a:pt x="0" y="0"/>
                  </a:lnTo>
                  <a:lnTo>
                    <a:pt x="0" y="3622294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86002" y="3246183"/>
            <a:ext cx="4995545" cy="588010"/>
          </a:xfrm>
          <a:custGeom>
            <a:avLst/>
            <a:gdLst/>
            <a:ahLst/>
            <a:cxnLst/>
            <a:rect l="l" t="t" r="r" b="b"/>
            <a:pathLst>
              <a:path w="4995545" h="588010">
                <a:moveTo>
                  <a:pt x="4995037" y="0"/>
                </a:moveTo>
                <a:lnTo>
                  <a:pt x="0" y="0"/>
                </a:lnTo>
                <a:lnTo>
                  <a:pt x="0" y="587438"/>
                </a:lnTo>
                <a:lnTo>
                  <a:pt x="4995037" y="587438"/>
                </a:lnTo>
                <a:lnTo>
                  <a:pt x="499503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6002" y="3246183"/>
            <a:ext cx="499554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flex-end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11459210" cy="196088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fill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needs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move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towards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center</a:t>
            </a:r>
            <a:r>
              <a:rPr dirty="0" sz="3400" spc="2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the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container's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cross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axis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52806" y="2751747"/>
            <a:ext cx="4540885" cy="3725545"/>
            <a:chOff x="6452806" y="2751747"/>
            <a:chExt cx="4540885" cy="37255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045" y="2754922"/>
              <a:ext cx="4534408" cy="3719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54394" y="2753334"/>
              <a:ext cx="4537710" cy="3722370"/>
            </a:xfrm>
            <a:custGeom>
              <a:avLst/>
              <a:gdLst/>
              <a:ahLst/>
              <a:cxnLst/>
              <a:rect l="l" t="t" r="r" b="b"/>
              <a:pathLst>
                <a:path w="4537709" h="3722370">
                  <a:moveTo>
                    <a:pt x="0" y="3722242"/>
                  </a:moveTo>
                  <a:lnTo>
                    <a:pt x="4537583" y="3722242"/>
                  </a:lnTo>
                  <a:lnTo>
                    <a:pt x="4537583" y="0"/>
                  </a:lnTo>
                  <a:lnTo>
                    <a:pt x="0" y="0"/>
                  </a:lnTo>
                  <a:lnTo>
                    <a:pt x="0" y="3722242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40994" y="3294062"/>
            <a:ext cx="4995545" cy="588010"/>
          </a:xfrm>
          <a:custGeom>
            <a:avLst/>
            <a:gdLst/>
            <a:ahLst/>
            <a:cxnLst/>
            <a:rect l="l" t="t" r="r" b="b"/>
            <a:pathLst>
              <a:path w="4995545" h="588010">
                <a:moveTo>
                  <a:pt x="4995037" y="0"/>
                </a:moveTo>
                <a:lnTo>
                  <a:pt x="0" y="0"/>
                </a:lnTo>
                <a:lnTo>
                  <a:pt x="0" y="587438"/>
                </a:lnTo>
                <a:lnTo>
                  <a:pt x="4995037" y="587438"/>
                </a:lnTo>
                <a:lnTo>
                  <a:pt x="4995037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0994" y="3294062"/>
            <a:ext cx="499554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center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5982" y="3408476"/>
            <a:ext cx="2251075" cy="30444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095375"/>
            <a:chOff x="0" y="0"/>
            <a:chExt cx="12192000" cy="10953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2100" y="1213266"/>
            <a:ext cx="6948805" cy="212979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59105" indent="-447040">
              <a:lnSpc>
                <a:spcPct val="100000"/>
              </a:lnSpc>
              <a:spcBef>
                <a:spcPts val="1305"/>
              </a:spcBef>
              <a:buClr>
                <a:srgbClr val="224464"/>
              </a:buClr>
              <a:buFont typeface="Calibri"/>
              <a:buAutoNum type="arabicPeriod"/>
              <a:tabLst>
                <a:tab pos="459740" algn="l"/>
              </a:tabLst>
            </a:pP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Fl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exbox</a:t>
            </a:r>
            <a:endParaRPr sz="3600">
              <a:latin typeface="Calibri"/>
              <a:cs typeface="Calibri"/>
            </a:endParaRPr>
          </a:p>
          <a:p>
            <a:pPr marL="459105" indent="-44704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59740" algn="l"/>
              </a:tabLst>
            </a:pP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6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dirty="0" sz="36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36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6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 b="1">
                <a:solidFill>
                  <a:srgbClr val="FF9F00"/>
                </a:solidFill>
                <a:latin typeface="Calibri"/>
                <a:cs typeface="Calibri"/>
              </a:rPr>
              <a:t>Parent</a:t>
            </a:r>
            <a:endParaRPr sz="3600">
              <a:latin typeface="Calibri"/>
              <a:cs typeface="Calibri"/>
            </a:endParaRPr>
          </a:p>
          <a:p>
            <a:pPr marL="459105" indent="-44704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59740" algn="l"/>
              </a:tabLst>
            </a:pP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6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Properties</a:t>
            </a:r>
            <a:r>
              <a:rPr dirty="0" sz="36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36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6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FF9F00"/>
                </a:solidFill>
                <a:latin typeface="Calibri"/>
                <a:cs typeface="Calibri"/>
              </a:rPr>
              <a:t>Children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8347" y="6618452"/>
            <a:ext cx="14033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z="1000" spc="-5">
                <a:solidFill>
                  <a:srgbClr val="224464"/>
                </a:solidFill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688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5">
                <a:solidFill>
                  <a:srgbClr val="FFFFFF"/>
                </a:solidFill>
              </a:rPr>
              <a:t>Table</a:t>
            </a:r>
            <a:r>
              <a:rPr dirty="0" sz="4000" spc="-2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of</a:t>
            </a:r>
            <a:r>
              <a:rPr dirty="0" sz="4000" spc="-15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Contents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9340215" cy="1416685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fill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needs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remaining</a:t>
            </a:r>
            <a:r>
              <a:rPr dirty="0" sz="3400" spc="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appear</a:t>
            </a:r>
            <a:r>
              <a:rPr dirty="0" sz="3400" spc="-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FF9F00"/>
                </a:solidFill>
                <a:latin typeface="Calibri"/>
                <a:cs typeface="Calibri"/>
              </a:rPr>
              <a:t>between</a:t>
            </a:r>
            <a:r>
              <a:rPr dirty="0" sz="3400" spc="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lines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4962" y="2705773"/>
            <a:ext cx="4942840" cy="3878579"/>
            <a:chOff x="6684962" y="2705773"/>
            <a:chExt cx="4942840" cy="38785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200" y="2708948"/>
              <a:ext cx="4936108" cy="38718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86550" y="2707360"/>
              <a:ext cx="4939665" cy="3875404"/>
            </a:xfrm>
            <a:custGeom>
              <a:avLst/>
              <a:gdLst/>
              <a:ahLst/>
              <a:cxnLst/>
              <a:rect l="l" t="t" r="r" b="b"/>
              <a:pathLst>
                <a:path w="4939665" h="3875404">
                  <a:moveTo>
                    <a:pt x="0" y="3875024"/>
                  </a:moveTo>
                  <a:lnTo>
                    <a:pt x="4939284" y="3875024"/>
                  </a:lnTo>
                  <a:lnTo>
                    <a:pt x="4939284" y="0"/>
                  </a:lnTo>
                  <a:lnTo>
                    <a:pt x="0" y="0"/>
                  </a:lnTo>
                  <a:lnTo>
                    <a:pt x="0" y="3875024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651001" y="2708973"/>
            <a:ext cx="5598160" cy="588010"/>
          </a:xfrm>
          <a:custGeom>
            <a:avLst/>
            <a:gdLst/>
            <a:ahLst/>
            <a:cxnLst/>
            <a:rect l="l" t="t" r="r" b="b"/>
            <a:pathLst>
              <a:path w="5598160" h="588010">
                <a:moveTo>
                  <a:pt x="5597779" y="0"/>
                </a:moveTo>
                <a:lnTo>
                  <a:pt x="0" y="0"/>
                </a:lnTo>
                <a:lnTo>
                  <a:pt x="0" y="587438"/>
                </a:lnTo>
                <a:lnTo>
                  <a:pt x="5597779" y="587438"/>
                </a:lnTo>
                <a:lnTo>
                  <a:pt x="5597779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1001" y="2708973"/>
            <a:ext cx="5598160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451A4"/>
                </a:solidFill>
                <a:latin typeface="Consolas"/>
                <a:cs typeface="Consolas"/>
              </a:rPr>
              <a:t>space-between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8898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8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Content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018576"/>
            <a:ext cx="10727690" cy="2505075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Each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fill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needs</a:t>
            </a:r>
            <a:endParaRPr sz="34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1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remaining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space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be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distributed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equally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around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lines: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before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first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line,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between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two,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after</a:t>
            </a:r>
            <a:endParaRPr sz="3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4"/>
              </a:spcBef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last</a:t>
            </a:r>
            <a:r>
              <a:rPr dirty="0" sz="3400" spc="-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3442" y="3200819"/>
            <a:ext cx="3883025" cy="3168650"/>
            <a:chOff x="7223442" y="3200819"/>
            <a:chExt cx="3883025" cy="31686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6554" y="3203994"/>
              <a:ext cx="3876675" cy="3162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25030" y="3202406"/>
              <a:ext cx="3879850" cy="3165475"/>
            </a:xfrm>
            <a:custGeom>
              <a:avLst/>
              <a:gdLst/>
              <a:ahLst/>
              <a:cxnLst/>
              <a:rect l="l" t="t" r="r" b="b"/>
              <a:pathLst>
                <a:path w="3879850" h="3165475">
                  <a:moveTo>
                    <a:pt x="0" y="3165475"/>
                  </a:moveTo>
                  <a:lnTo>
                    <a:pt x="3879850" y="3165475"/>
                  </a:lnTo>
                  <a:lnTo>
                    <a:pt x="3879850" y="0"/>
                  </a:lnTo>
                  <a:lnTo>
                    <a:pt x="0" y="0"/>
                  </a:lnTo>
                  <a:lnTo>
                    <a:pt x="0" y="3165475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23506" y="3744023"/>
            <a:ext cx="5598160" cy="588010"/>
          </a:xfrm>
          <a:custGeom>
            <a:avLst/>
            <a:gdLst/>
            <a:ahLst/>
            <a:cxnLst/>
            <a:rect l="l" t="t" r="r" b="b"/>
            <a:pathLst>
              <a:path w="5598160" h="588010">
                <a:moveTo>
                  <a:pt x="5597779" y="0"/>
                </a:moveTo>
                <a:lnTo>
                  <a:pt x="0" y="0"/>
                </a:lnTo>
                <a:lnTo>
                  <a:pt x="0" y="587438"/>
                </a:lnTo>
                <a:lnTo>
                  <a:pt x="5597779" y="587438"/>
                </a:lnTo>
                <a:lnTo>
                  <a:pt x="5597779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3506" y="3744023"/>
            <a:ext cx="5598160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align-content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1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space-around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5385" y="627825"/>
            <a:ext cx="5261610" cy="3801110"/>
            <a:chOff x="3465385" y="627825"/>
            <a:chExt cx="5261610" cy="3801110"/>
          </a:xfrm>
        </p:grpSpPr>
        <p:sp>
          <p:nvSpPr>
            <p:cNvPr id="3" name="object 3"/>
            <p:cNvSpPr/>
            <p:nvPr/>
          </p:nvSpPr>
          <p:spPr>
            <a:xfrm>
              <a:off x="4319777" y="867790"/>
              <a:ext cx="3552825" cy="3552825"/>
            </a:xfrm>
            <a:custGeom>
              <a:avLst/>
              <a:gdLst/>
              <a:ahLst/>
              <a:cxnLst/>
              <a:rect l="l" t="t" r="r" b="b"/>
              <a:pathLst>
                <a:path w="3552825" h="3552825">
                  <a:moveTo>
                    <a:pt x="1776222" y="0"/>
                  </a:moveTo>
                  <a:lnTo>
                    <a:pt x="1728131" y="638"/>
                  </a:lnTo>
                  <a:lnTo>
                    <a:pt x="1680355" y="2543"/>
                  </a:lnTo>
                  <a:lnTo>
                    <a:pt x="1632911" y="5698"/>
                  </a:lnTo>
                  <a:lnTo>
                    <a:pt x="1585815" y="10086"/>
                  </a:lnTo>
                  <a:lnTo>
                    <a:pt x="1539083" y="15693"/>
                  </a:lnTo>
                  <a:lnTo>
                    <a:pt x="1492731" y="22502"/>
                  </a:lnTo>
                  <a:lnTo>
                    <a:pt x="1446774" y="30496"/>
                  </a:lnTo>
                  <a:lnTo>
                    <a:pt x="1401230" y="39660"/>
                  </a:lnTo>
                  <a:lnTo>
                    <a:pt x="1356115" y="49977"/>
                  </a:lnTo>
                  <a:lnTo>
                    <a:pt x="1311443" y="61432"/>
                  </a:lnTo>
                  <a:lnTo>
                    <a:pt x="1267233" y="74007"/>
                  </a:lnTo>
                  <a:lnTo>
                    <a:pt x="1223499" y="87688"/>
                  </a:lnTo>
                  <a:lnTo>
                    <a:pt x="1180257" y="102458"/>
                  </a:lnTo>
                  <a:lnTo>
                    <a:pt x="1137525" y="118301"/>
                  </a:lnTo>
                  <a:lnTo>
                    <a:pt x="1095317" y="135200"/>
                  </a:lnTo>
                  <a:lnTo>
                    <a:pt x="1053651" y="153140"/>
                  </a:lnTo>
                  <a:lnTo>
                    <a:pt x="1012542" y="172105"/>
                  </a:lnTo>
                  <a:lnTo>
                    <a:pt x="972006" y="192078"/>
                  </a:lnTo>
                  <a:lnTo>
                    <a:pt x="932060" y="213043"/>
                  </a:lnTo>
                  <a:lnTo>
                    <a:pt x="892719" y="234985"/>
                  </a:lnTo>
                  <a:lnTo>
                    <a:pt x="854000" y="257887"/>
                  </a:lnTo>
                  <a:lnTo>
                    <a:pt x="815918" y="281732"/>
                  </a:lnTo>
                  <a:lnTo>
                    <a:pt x="778491" y="306506"/>
                  </a:lnTo>
                  <a:lnTo>
                    <a:pt x="741734" y="332191"/>
                  </a:lnTo>
                  <a:lnTo>
                    <a:pt x="705662" y="358772"/>
                  </a:lnTo>
                  <a:lnTo>
                    <a:pt x="670293" y="386232"/>
                  </a:lnTo>
                  <a:lnTo>
                    <a:pt x="635643" y="414556"/>
                  </a:lnTo>
                  <a:lnTo>
                    <a:pt x="601726" y="443727"/>
                  </a:lnTo>
                  <a:lnTo>
                    <a:pt x="568561" y="473729"/>
                  </a:lnTo>
                  <a:lnTo>
                    <a:pt x="536162" y="504546"/>
                  </a:lnTo>
                  <a:lnTo>
                    <a:pt x="504546" y="536162"/>
                  </a:lnTo>
                  <a:lnTo>
                    <a:pt x="473729" y="568561"/>
                  </a:lnTo>
                  <a:lnTo>
                    <a:pt x="443727" y="601726"/>
                  </a:lnTo>
                  <a:lnTo>
                    <a:pt x="414556" y="635643"/>
                  </a:lnTo>
                  <a:lnTo>
                    <a:pt x="386232" y="670293"/>
                  </a:lnTo>
                  <a:lnTo>
                    <a:pt x="358772" y="705662"/>
                  </a:lnTo>
                  <a:lnTo>
                    <a:pt x="332191" y="741734"/>
                  </a:lnTo>
                  <a:lnTo>
                    <a:pt x="306506" y="778491"/>
                  </a:lnTo>
                  <a:lnTo>
                    <a:pt x="281732" y="815918"/>
                  </a:lnTo>
                  <a:lnTo>
                    <a:pt x="257887" y="854000"/>
                  </a:lnTo>
                  <a:lnTo>
                    <a:pt x="234985" y="892719"/>
                  </a:lnTo>
                  <a:lnTo>
                    <a:pt x="213043" y="932060"/>
                  </a:lnTo>
                  <a:lnTo>
                    <a:pt x="192078" y="972006"/>
                  </a:lnTo>
                  <a:lnTo>
                    <a:pt x="172105" y="1012542"/>
                  </a:lnTo>
                  <a:lnTo>
                    <a:pt x="153140" y="1053651"/>
                  </a:lnTo>
                  <a:lnTo>
                    <a:pt x="135200" y="1095317"/>
                  </a:lnTo>
                  <a:lnTo>
                    <a:pt x="118301" y="1137525"/>
                  </a:lnTo>
                  <a:lnTo>
                    <a:pt x="102458" y="1180257"/>
                  </a:lnTo>
                  <a:lnTo>
                    <a:pt x="87688" y="1223499"/>
                  </a:lnTo>
                  <a:lnTo>
                    <a:pt x="74007" y="1267233"/>
                  </a:lnTo>
                  <a:lnTo>
                    <a:pt x="61432" y="1311443"/>
                  </a:lnTo>
                  <a:lnTo>
                    <a:pt x="49977" y="1356115"/>
                  </a:lnTo>
                  <a:lnTo>
                    <a:pt x="39660" y="1401230"/>
                  </a:lnTo>
                  <a:lnTo>
                    <a:pt x="30496" y="1446774"/>
                  </a:lnTo>
                  <a:lnTo>
                    <a:pt x="22502" y="1492731"/>
                  </a:lnTo>
                  <a:lnTo>
                    <a:pt x="15693" y="1539083"/>
                  </a:lnTo>
                  <a:lnTo>
                    <a:pt x="10086" y="1585815"/>
                  </a:lnTo>
                  <a:lnTo>
                    <a:pt x="5698" y="1632911"/>
                  </a:lnTo>
                  <a:lnTo>
                    <a:pt x="2543" y="1680355"/>
                  </a:lnTo>
                  <a:lnTo>
                    <a:pt x="638" y="1728131"/>
                  </a:lnTo>
                  <a:lnTo>
                    <a:pt x="0" y="1776222"/>
                  </a:lnTo>
                  <a:lnTo>
                    <a:pt x="638" y="1824312"/>
                  </a:lnTo>
                  <a:lnTo>
                    <a:pt x="2543" y="1872088"/>
                  </a:lnTo>
                  <a:lnTo>
                    <a:pt x="5698" y="1919532"/>
                  </a:lnTo>
                  <a:lnTo>
                    <a:pt x="10086" y="1966628"/>
                  </a:lnTo>
                  <a:lnTo>
                    <a:pt x="15693" y="2013360"/>
                  </a:lnTo>
                  <a:lnTo>
                    <a:pt x="22502" y="2059712"/>
                  </a:lnTo>
                  <a:lnTo>
                    <a:pt x="30496" y="2105669"/>
                  </a:lnTo>
                  <a:lnTo>
                    <a:pt x="39660" y="2151213"/>
                  </a:lnTo>
                  <a:lnTo>
                    <a:pt x="49977" y="2196328"/>
                  </a:lnTo>
                  <a:lnTo>
                    <a:pt x="61432" y="2241000"/>
                  </a:lnTo>
                  <a:lnTo>
                    <a:pt x="74007" y="2285210"/>
                  </a:lnTo>
                  <a:lnTo>
                    <a:pt x="87688" y="2328944"/>
                  </a:lnTo>
                  <a:lnTo>
                    <a:pt x="102458" y="2372186"/>
                  </a:lnTo>
                  <a:lnTo>
                    <a:pt x="118301" y="2414918"/>
                  </a:lnTo>
                  <a:lnTo>
                    <a:pt x="135200" y="2457126"/>
                  </a:lnTo>
                  <a:lnTo>
                    <a:pt x="153140" y="2498792"/>
                  </a:lnTo>
                  <a:lnTo>
                    <a:pt x="172105" y="2539901"/>
                  </a:lnTo>
                  <a:lnTo>
                    <a:pt x="192078" y="2580437"/>
                  </a:lnTo>
                  <a:lnTo>
                    <a:pt x="213043" y="2620383"/>
                  </a:lnTo>
                  <a:lnTo>
                    <a:pt x="234985" y="2659724"/>
                  </a:lnTo>
                  <a:lnTo>
                    <a:pt x="257887" y="2698443"/>
                  </a:lnTo>
                  <a:lnTo>
                    <a:pt x="281732" y="2736525"/>
                  </a:lnTo>
                  <a:lnTo>
                    <a:pt x="306506" y="2773952"/>
                  </a:lnTo>
                  <a:lnTo>
                    <a:pt x="332191" y="2810709"/>
                  </a:lnTo>
                  <a:lnTo>
                    <a:pt x="358772" y="2846781"/>
                  </a:lnTo>
                  <a:lnTo>
                    <a:pt x="386232" y="2882150"/>
                  </a:lnTo>
                  <a:lnTo>
                    <a:pt x="414556" y="2916800"/>
                  </a:lnTo>
                  <a:lnTo>
                    <a:pt x="443727" y="2950717"/>
                  </a:lnTo>
                  <a:lnTo>
                    <a:pt x="473729" y="2983882"/>
                  </a:lnTo>
                  <a:lnTo>
                    <a:pt x="504546" y="3016281"/>
                  </a:lnTo>
                  <a:lnTo>
                    <a:pt x="536162" y="3047897"/>
                  </a:lnTo>
                  <a:lnTo>
                    <a:pt x="568561" y="3078714"/>
                  </a:lnTo>
                  <a:lnTo>
                    <a:pt x="601726" y="3108716"/>
                  </a:lnTo>
                  <a:lnTo>
                    <a:pt x="635643" y="3137887"/>
                  </a:lnTo>
                  <a:lnTo>
                    <a:pt x="670293" y="3166211"/>
                  </a:lnTo>
                  <a:lnTo>
                    <a:pt x="705662" y="3193671"/>
                  </a:lnTo>
                  <a:lnTo>
                    <a:pt x="741734" y="3220252"/>
                  </a:lnTo>
                  <a:lnTo>
                    <a:pt x="778491" y="3245937"/>
                  </a:lnTo>
                  <a:lnTo>
                    <a:pt x="815918" y="3270711"/>
                  </a:lnTo>
                  <a:lnTo>
                    <a:pt x="854000" y="3294556"/>
                  </a:lnTo>
                  <a:lnTo>
                    <a:pt x="892719" y="3317458"/>
                  </a:lnTo>
                  <a:lnTo>
                    <a:pt x="932060" y="3339400"/>
                  </a:lnTo>
                  <a:lnTo>
                    <a:pt x="972006" y="3360365"/>
                  </a:lnTo>
                  <a:lnTo>
                    <a:pt x="1012542" y="3380338"/>
                  </a:lnTo>
                  <a:lnTo>
                    <a:pt x="1053651" y="3399303"/>
                  </a:lnTo>
                  <a:lnTo>
                    <a:pt x="1095317" y="3417243"/>
                  </a:lnTo>
                  <a:lnTo>
                    <a:pt x="1137525" y="3434142"/>
                  </a:lnTo>
                  <a:lnTo>
                    <a:pt x="1180257" y="3449985"/>
                  </a:lnTo>
                  <a:lnTo>
                    <a:pt x="1223499" y="3464755"/>
                  </a:lnTo>
                  <a:lnTo>
                    <a:pt x="1267233" y="3478436"/>
                  </a:lnTo>
                  <a:lnTo>
                    <a:pt x="1311443" y="3491011"/>
                  </a:lnTo>
                  <a:lnTo>
                    <a:pt x="1356115" y="3502466"/>
                  </a:lnTo>
                  <a:lnTo>
                    <a:pt x="1401230" y="3512783"/>
                  </a:lnTo>
                  <a:lnTo>
                    <a:pt x="1446774" y="3521947"/>
                  </a:lnTo>
                  <a:lnTo>
                    <a:pt x="1492731" y="3529941"/>
                  </a:lnTo>
                  <a:lnTo>
                    <a:pt x="1539083" y="3536750"/>
                  </a:lnTo>
                  <a:lnTo>
                    <a:pt x="1585815" y="3542357"/>
                  </a:lnTo>
                  <a:lnTo>
                    <a:pt x="1632911" y="3546745"/>
                  </a:lnTo>
                  <a:lnTo>
                    <a:pt x="1680355" y="3549900"/>
                  </a:lnTo>
                  <a:lnTo>
                    <a:pt x="1728131" y="3551805"/>
                  </a:lnTo>
                  <a:lnTo>
                    <a:pt x="1776222" y="3552444"/>
                  </a:lnTo>
                  <a:lnTo>
                    <a:pt x="1824312" y="3551805"/>
                  </a:lnTo>
                  <a:lnTo>
                    <a:pt x="1872088" y="3549900"/>
                  </a:lnTo>
                  <a:lnTo>
                    <a:pt x="1919532" y="3546745"/>
                  </a:lnTo>
                  <a:lnTo>
                    <a:pt x="1966628" y="3542357"/>
                  </a:lnTo>
                  <a:lnTo>
                    <a:pt x="2013360" y="3536750"/>
                  </a:lnTo>
                  <a:lnTo>
                    <a:pt x="2059712" y="3529941"/>
                  </a:lnTo>
                  <a:lnTo>
                    <a:pt x="2105669" y="3521947"/>
                  </a:lnTo>
                  <a:lnTo>
                    <a:pt x="2151213" y="3512783"/>
                  </a:lnTo>
                  <a:lnTo>
                    <a:pt x="2196328" y="3502466"/>
                  </a:lnTo>
                  <a:lnTo>
                    <a:pt x="2241000" y="3491011"/>
                  </a:lnTo>
                  <a:lnTo>
                    <a:pt x="2285210" y="3478436"/>
                  </a:lnTo>
                  <a:lnTo>
                    <a:pt x="2328944" y="3464755"/>
                  </a:lnTo>
                  <a:lnTo>
                    <a:pt x="2372186" y="3449985"/>
                  </a:lnTo>
                  <a:lnTo>
                    <a:pt x="2414918" y="3434142"/>
                  </a:lnTo>
                  <a:lnTo>
                    <a:pt x="2457126" y="3417243"/>
                  </a:lnTo>
                  <a:lnTo>
                    <a:pt x="2498792" y="3399303"/>
                  </a:lnTo>
                  <a:lnTo>
                    <a:pt x="2539901" y="3380338"/>
                  </a:lnTo>
                  <a:lnTo>
                    <a:pt x="2580437" y="3360365"/>
                  </a:lnTo>
                  <a:lnTo>
                    <a:pt x="2620383" y="3339400"/>
                  </a:lnTo>
                  <a:lnTo>
                    <a:pt x="2659724" y="3317458"/>
                  </a:lnTo>
                  <a:lnTo>
                    <a:pt x="2698443" y="3294556"/>
                  </a:lnTo>
                  <a:lnTo>
                    <a:pt x="2736525" y="3270711"/>
                  </a:lnTo>
                  <a:lnTo>
                    <a:pt x="2773952" y="3245937"/>
                  </a:lnTo>
                  <a:lnTo>
                    <a:pt x="2810709" y="3220252"/>
                  </a:lnTo>
                  <a:lnTo>
                    <a:pt x="2846781" y="3193671"/>
                  </a:lnTo>
                  <a:lnTo>
                    <a:pt x="2882150" y="3166211"/>
                  </a:lnTo>
                  <a:lnTo>
                    <a:pt x="2916800" y="3137887"/>
                  </a:lnTo>
                  <a:lnTo>
                    <a:pt x="2950717" y="3108716"/>
                  </a:lnTo>
                  <a:lnTo>
                    <a:pt x="2983882" y="3078714"/>
                  </a:lnTo>
                  <a:lnTo>
                    <a:pt x="3016281" y="3047897"/>
                  </a:lnTo>
                  <a:lnTo>
                    <a:pt x="3047897" y="3016281"/>
                  </a:lnTo>
                  <a:lnTo>
                    <a:pt x="3078714" y="2983882"/>
                  </a:lnTo>
                  <a:lnTo>
                    <a:pt x="3108716" y="2950717"/>
                  </a:lnTo>
                  <a:lnTo>
                    <a:pt x="3137887" y="2916800"/>
                  </a:lnTo>
                  <a:lnTo>
                    <a:pt x="3166211" y="2882150"/>
                  </a:lnTo>
                  <a:lnTo>
                    <a:pt x="3193671" y="2846781"/>
                  </a:lnTo>
                  <a:lnTo>
                    <a:pt x="3220252" y="2810709"/>
                  </a:lnTo>
                  <a:lnTo>
                    <a:pt x="3245937" y="2773952"/>
                  </a:lnTo>
                  <a:lnTo>
                    <a:pt x="3270711" y="2736525"/>
                  </a:lnTo>
                  <a:lnTo>
                    <a:pt x="3294556" y="2698443"/>
                  </a:lnTo>
                  <a:lnTo>
                    <a:pt x="3317458" y="2659724"/>
                  </a:lnTo>
                  <a:lnTo>
                    <a:pt x="3339400" y="2620383"/>
                  </a:lnTo>
                  <a:lnTo>
                    <a:pt x="3360365" y="2580437"/>
                  </a:lnTo>
                  <a:lnTo>
                    <a:pt x="3380338" y="2539901"/>
                  </a:lnTo>
                  <a:lnTo>
                    <a:pt x="3399303" y="2498792"/>
                  </a:lnTo>
                  <a:lnTo>
                    <a:pt x="3417243" y="2457126"/>
                  </a:lnTo>
                  <a:lnTo>
                    <a:pt x="3434142" y="2414918"/>
                  </a:lnTo>
                  <a:lnTo>
                    <a:pt x="3449985" y="2372186"/>
                  </a:lnTo>
                  <a:lnTo>
                    <a:pt x="3464755" y="2328944"/>
                  </a:lnTo>
                  <a:lnTo>
                    <a:pt x="3478436" y="2285210"/>
                  </a:lnTo>
                  <a:lnTo>
                    <a:pt x="3491011" y="2241000"/>
                  </a:lnTo>
                  <a:lnTo>
                    <a:pt x="3502466" y="2196328"/>
                  </a:lnTo>
                  <a:lnTo>
                    <a:pt x="3512783" y="2151213"/>
                  </a:lnTo>
                  <a:lnTo>
                    <a:pt x="3521947" y="2105669"/>
                  </a:lnTo>
                  <a:lnTo>
                    <a:pt x="3529941" y="2059712"/>
                  </a:lnTo>
                  <a:lnTo>
                    <a:pt x="3536750" y="2013360"/>
                  </a:lnTo>
                  <a:lnTo>
                    <a:pt x="3542357" y="1966628"/>
                  </a:lnTo>
                  <a:lnTo>
                    <a:pt x="3546745" y="1919532"/>
                  </a:lnTo>
                  <a:lnTo>
                    <a:pt x="3549900" y="1872088"/>
                  </a:lnTo>
                  <a:lnTo>
                    <a:pt x="3551805" y="1824312"/>
                  </a:lnTo>
                  <a:lnTo>
                    <a:pt x="3552444" y="1776222"/>
                  </a:lnTo>
                  <a:lnTo>
                    <a:pt x="3551805" y="1728131"/>
                  </a:lnTo>
                  <a:lnTo>
                    <a:pt x="3549900" y="1680355"/>
                  </a:lnTo>
                  <a:lnTo>
                    <a:pt x="3546745" y="1632911"/>
                  </a:lnTo>
                  <a:lnTo>
                    <a:pt x="3542357" y="1585815"/>
                  </a:lnTo>
                  <a:lnTo>
                    <a:pt x="3536750" y="1539083"/>
                  </a:lnTo>
                  <a:lnTo>
                    <a:pt x="3529941" y="1492731"/>
                  </a:lnTo>
                  <a:lnTo>
                    <a:pt x="3521947" y="1446774"/>
                  </a:lnTo>
                  <a:lnTo>
                    <a:pt x="3512783" y="1401230"/>
                  </a:lnTo>
                  <a:lnTo>
                    <a:pt x="3502466" y="1356115"/>
                  </a:lnTo>
                  <a:lnTo>
                    <a:pt x="3491011" y="1311443"/>
                  </a:lnTo>
                  <a:lnTo>
                    <a:pt x="3478436" y="1267233"/>
                  </a:lnTo>
                  <a:lnTo>
                    <a:pt x="3464755" y="1223499"/>
                  </a:lnTo>
                  <a:lnTo>
                    <a:pt x="3449985" y="1180257"/>
                  </a:lnTo>
                  <a:lnTo>
                    <a:pt x="3434142" y="1137525"/>
                  </a:lnTo>
                  <a:lnTo>
                    <a:pt x="3417243" y="1095317"/>
                  </a:lnTo>
                  <a:lnTo>
                    <a:pt x="3399303" y="1053651"/>
                  </a:lnTo>
                  <a:lnTo>
                    <a:pt x="3380338" y="1012542"/>
                  </a:lnTo>
                  <a:lnTo>
                    <a:pt x="3360365" y="972006"/>
                  </a:lnTo>
                  <a:lnTo>
                    <a:pt x="3339400" y="932060"/>
                  </a:lnTo>
                  <a:lnTo>
                    <a:pt x="3317458" y="892719"/>
                  </a:lnTo>
                  <a:lnTo>
                    <a:pt x="3294556" y="854000"/>
                  </a:lnTo>
                  <a:lnTo>
                    <a:pt x="3270711" y="815918"/>
                  </a:lnTo>
                  <a:lnTo>
                    <a:pt x="3245937" y="778491"/>
                  </a:lnTo>
                  <a:lnTo>
                    <a:pt x="3220252" y="741734"/>
                  </a:lnTo>
                  <a:lnTo>
                    <a:pt x="3193671" y="705662"/>
                  </a:lnTo>
                  <a:lnTo>
                    <a:pt x="3166211" y="670293"/>
                  </a:lnTo>
                  <a:lnTo>
                    <a:pt x="3137887" y="635643"/>
                  </a:lnTo>
                  <a:lnTo>
                    <a:pt x="3108716" y="601726"/>
                  </a:lnTo>
                  <a:lnTo>
                    <a:pt x="3078714" y="568561"/>
                  </a:lnTo>
                  <a:lnTo>
                    <a:pt x="3047897" y="536162"/>
                  </a:lnTo>
                  <a:lnTo>
                    <a:pt x="3016281" y="504546"/>
                  </a:lnTo>
                  <a:lnTo>
                    <a:pt x="2983882" y="473729"/>
                  </a:lnTo>
                  <a:lnTo>
                    <a:pt x="2950717" y="443727"/>
                  </a:lnTo>
                  <a:lnTo>
                    <a:pt x="2916800" y="414556"/>
                  </a:lnTo>
                  <a:lnTo>
                    <a:pt x="2882150" y="386232"/>
                  </a:lnTo>
                  <a:lnTo>
                    <a:pt x="2846781" y="358772"/>
                  </a:lnTo>
                  <a:lnTo>
                    <a:pt x="2810709" y="332191"/>
                  </a:lnTo>
                  <a:lnTo>
                    <a:pt x="2773952" y="306506"/>
                  </a:lnTo>
                  <a:lnTo>
                    <a:pt x="2736525" y="281732"/>
                  </a:lnTo>
                  <a:lnTo>
                    <a:pt x="2698443" y="257887"/>
                  </a:lnTo>
                  <a:lnTo>
                    <a:pt x="2659724" y="234985"/>
                  </a:lnTo>
                  <a:lnTo>
                    <a:pt x="2620383" y="213043"/>
                  </a:lnTo>
                  <a:lnTo>
                    <a:pt x="2580437" y="192078"/>
                  </a:lnTo>
                  <a:lnTo>
                    <a:pt x="2539901" y="172105"/>
                  </a:lnTo>
                  <a:lnTo>
                    <a:pt x="2498792" y="153140"/>
                  </a:lnTo>
                  <a:lnTo>
                    <a:pt x="2457126" y="135200"/>
                  </a:lnTo>
                  <a:lnTo>
                    <a:pt x="2414918" y="118301"/>
                  </a:lnTo>
                  <a:lnTo>
                    <a:pt x="2372186" y="102458"/>
                  </a:lnTo>
                  <a:lnTo>
                    <a:pt x="2328944" y="87688"/>
                  </a:lnTo>
                  <a:lnTo>
                    <a:pt x="2285210" y="74007"/>
                  </a:lnTo>
                  <a:lnTo>
                    <a:pt x="2241000" y="61432"/>
                  </a:lnTo>
                  <a:lnTo>
                    <a:pt x="2196328" y="49977"/>
                  </a:lnTo>
                  <a:lnTo>
                    <a:pt x="2151213" y="39660"/>
                  </a:lnTo>
                  <a:lnTo>
                    <a:pt x="2105669" y="30496"/>
                  </a:lnTo>
                  <a:lnTo>
                    <a:pt x="2059712" y="22502"/>
                  </a:lnTo>
                  <a:lnTo>
                    <a:pt x="2013360" y="15693"/>
                  </a:lnTo>
                  <a:lnTo>
                    <a:pt x="1966628" y="10086"/>
                  </a:lnTo>
                  <a:lnTo>
                    <a:pt x="1919532" y="5698"/>
                  </a:lnTo>
                  <a:lnTo>
                    <a:pt x="1872088" y="2543"/>
                  </a:lnTo>
                  <a:lnTo>
                    <a:pt x="1824312" y="638"/>
                  </a:lnTo>
                  <a:lnTo>
                    <a:pt x="1776222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98593" y="819022"/>
              <a:ext cx="3172460" cy="3600450"/>
            </a:xfrm>
            <a:custGeom>
              <a:avLst/>
              <a:gdLst/>
              <a:ahLst/>
              <a:cxnLst/>
              <a:rect l="l" t="t" r="r" b="b"/>
              <a:pathLst>
                <a:path w="3172459" h="3600450">
                  <a:moveTo>
                    <a:pt x="3172459" y="0"/>
                  </a:moveTo>
                  <a:lnTo>
                    <a:pt x="0" y="0"/>
                  </a:lnTo>
                  <a:lnTo>
                    <a:pt x="0" y="3599941"/>
                  </a:lnTo>
                  <a:lnTo>
                    <a:pt x="3172459" y="3599941"/>
                  </a:lnTo>
                  <a:lnTo>
                    <a:pt x="3172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98593" y="819022"/>
              <a:ext cx="3172460" cy="3600450"/>
            </a:xfrm>
            <a:custGeom>
              <a:avLst/>
              <a:gdLst/>
              <a:ahLst/>
              <a:cxnLst/>
              <a:rect l="l" t="t" r="r" b="b"/>
              <a:pathLst>
                <a:path w="3172459" h="3600450">
                  <a:moveTo>
                    <a:pt x="0" y="3599941"/>
                  </a:moveTo>
                  <a:lnTo>
                    <a:pt x="3172459" y="3599941"/>
                  </a:lnTo>
                  <a:lnTo>
                    <a:pt x="3172459" y="0"/>
                  </a:lnTo>
                  <a:lnTo>
                    <a:pt x="0" y="0"/>
                  </a:lnTo>
                  <a:lnTo>
                    <a:pt x="0" y="359994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846" y="1538986"/>
              <a:ext cx="5242306" cy="22934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70147" y="1534286"/>
              <a:ext cx="5252085" cy="2303145"/>
            </a:xfrm>
            <a:custGeom>
              <a:avLst/>
              <a:gdLst/>
              <a:ahLst/>
              <a:cxnLst/>
              <a:rect l="l" t="t" r="r" b="b"/>
              <a:pathLst>
                <a:path w="5252084" h="2303145">
                  <a:moveTo>
                    <a:pt x="75437" y="0"/>
                  </a:moveTo>
                  <a:lnTo>
                    <a:pt x="5176266" y="0"/>
                  </a:lnTo>
                  <a:lnTo>
                    <a:pt x="5191252" y="1524"/>
                  </a:lnTo>
                  <a:lnTo>
                    <a:pt x="5229606" y="22098"/>
                  </a:lnTo>
                  <a:lnTo>
                    <a:pt x="5250180" y="60451"/>
                  </a:lnTo>
                  <a:lnTo>
                    <a:pt x="5251704" y="75437"/>
                  </a:lnTo>
                  <a:lnTo>
                    <a:pt x="5251704" y="2227453"/>
                  </a:lnTo>
                  <a:lnTo>
                    <a:pt x="5238877" y="2269617"/>
                  </a:lnTo>
                  <a:lnTo>
                    <a:pt x="5205476" y="2297049"/>
                  </a:lnTo>
                  <a:lnTo>
                    <a:pt x="5176266" y="2303018"/>
                  </a:lnTo>
                  <a:lnTo>
                    <a:pt x="75437" y="2303018"/>
                  </a:lnTo>
                  <a:lnTo>
                    <a:pt x="33274" y="2290064"/>
                  </a:lnTo>
                  <a:lnTo>
                    <a:pt x="5841" y="2256790"/>
                  </a:lnTo>
                  <a:lnTo>
                    <a:pt x="0" y="2227453"/>
                  </a:lnTo>
                  <a:lnTo>
                    <a:pt x="0" y="75437"/>
                  </a:lnTo>
                  <a:lnTo>
                    <a:pt x="12826" y="33274"/>
                  </a:lnTo>
                  <a:lnTo>
                    <a:pt x="46227" y="5841"/>
                  </a:lnTo>
                  <a:lnTo>
                    <a:pt x="75437" y="0"/>
                  </a:lnTo>
                  <a:close/>
                </a:path>
              </a:pathLst>
            </a:custGeom>
            <a:ln w="952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Properties</a:t>
            </a:r>
            <a:r>
              <a:rPr dirty="0" spc="-55"/>
              <a:t> </a:t>
            </a:r>
            <a:r>
              <a:rPr dirty="0" spc="-30"/>
              <a:t>for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Children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251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O</a:t>
            </a:r>
            <a:r>
              <a:rPr dirty="0" sz="4000" spc="-65">
                <a:solidFill>
                  <a:srgbClr val="FFFFFF"/>
                </a:solidFill>
              </a:rPr>
              <a:t>r</a:t>
            </a:r>
            <a:r>
              <a:rPr dirty="0" sz="4000" spc="-5">
                <a:solidFill>
                  <a:srgbClr val="FFFFFF"/>
                </a:solidFill>
              </a:rPr>
              <a:t>der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52209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-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defines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887" y="1709166"/>
            <a:ext cx="20561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200" spc="-7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item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659" y="2375153"/>
            <a:ext cx="59645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0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dirty="0" sz="30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0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0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699" y="2692793"/>
            <a:ext cx="6075045" cy="130746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algn="ctr" marL="238760">
              <a:lnSpc>
                <a:spcPct val="100000"/>
              </a:lnSpc>
              <a:spcBef>
                <a:spcPts val="1380"/>
              </a:spcBef>
            </a:pP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one</a:t>
            </a:r>
            <a:r>
              <a:rPr dirty="0" sz="3000" spc="-15">
                <a:solidFill>
                  <a:srgbClr val="224464"/>
                </a:solidFill>
                <a:latin typeface="Calibri"/>
                <a:cs typeface="Calibri"/>
              </a:rPr>
              <a:t> defined 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0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9F00"/>
                </a:solidFill>
                <a:latin typeface="Calibri"/>
                <a:cs typeface="Calibri"/>
              </a:rPr>
              <a:t>HTML</a:t>
            </a:r>
            <a:r>
              <a:rPr dirty="0" sz="3000" spc="-2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FF9F00"/>
                </a:solidFill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7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relative</a:t>
            </a:r>
            <a:r>
              <a:rPr dirty="0" sz="3200" spc="-2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699" y="3821663"/>
            <a:ext cx="6256020" cy="237998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495"/>
              </a:spcBef>
            </a:pP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item's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alibri"/>
                <a:cs typeface="Calibri"/>
              </a:rPr>
              <a:t>siblings</a:t>
            </a:r>
            <a:endParaRPr sz="32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final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order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is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defined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when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all 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individual</a:t>
            </a:r>
            <a:r>
              <a:rPr dirty="0" sz="3200" spc="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item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order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values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considered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82498" y="2009076"/>
            <a:ext cx="5157470" cy="1536700"/>
            <a:chOff x="6782498" y="2009076"/>
            <a:chExt cx="5157470" cy="1536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5736" y="2012315"/>
              <a:ext cx="5150992" cy="15299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84085" y="2010664"/>
              <a:ext cx="5154295" cy="1533525"/>
            </a:xfrm>
            <a:custGeom>
              <a:avLst/>
              <a:gdLst/>
              <a:ahLst/>
              <a:cxnLst/>
              <a:rect l="l" t="t" r="r" b="b"/>
              <a:pathLst>
                <a:path w="5154295" h="1533525">
                  <a:moveTo>
                    <a:pt x="0" y="1533143"/>
                  </a:moveTo>
                  <a:lnTo>
                    <a:pt x="5154168" y="1533143"/>
                  </a:lnTo>
                  <a:lnTo>
                    <a:pt x="5154168" y="0"/>
                  </a:lnTo>
                  <a:lnTo>
                    <a:pt x="0" y="0"/>
                  </a:lnTo>
                  <a:lnTo>
                    <a:pt x="0" y="1533143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38461" y="1305877"/>
            <a:ext cx="1980564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5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99676" y="3954208"/>
            <a:ext cx="1858010" cy="600710"/>
            <a:chOff x="9599676" y="3954208"/>
            <a:chExt cx="1858010" cy="600710"/>
          </a:xfrm>
        </p:grpSpPr>
        <p:sp>
          <p:nvSpPr>
            <p:cNvPr id="16" name="object 16"/>
            <p:cNvSpPr/>
            <p:nvPr/>
          </p:nvSpPr>
          <p:spPr>
            <a:xfrm>
              <a:off x="9606026" y="3960558"/>
              <a:ext cx="1845310" cy="588010"/>
            </a:xfrm>
            <a:custGeom>
              <a:avLst/>
              <a:gdLst/>
              <a:ahLst/>
              <a:cxnLst/>
              <a:rect l="l" t="t" r="r" b="b"/>
              <a:pathLst>
                <a:path w="1845309" h="588010">
                  <a:moveTo>
                    <a:pt x="1845055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1845055" y="587438"/>
                  </a:lnTo>
                  <a:lnTo>
                    <a:pt x="1845055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06026" y="3960558"/>
              <a:ext cx="1845310" cy="588010"/>
            </a:xfrm>
            <a:custGeom>
              <a:avLst/>
              <a:gdLst/>
              <a:ahLst/>
              <a:cxnLst/>
              <a:rect l="l" t="t" r="r" b="b"/>
              <a:pathLst>
                <a:path w="1845309" h="588010">
                  <a:moveTo>
                    <a:pt x="0" y="587438"/>
                  </a:moveTo>
                  <a:lnTo>
                    <a:pt x="1845055" y="587438"/>
                  </a:lnTo>
                  <a:lnTo>
                    <a:pt x="1845055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738486" y="4039870"/>
            <a:ext cx="1539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7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2498" y="4709452"/>
            <a:ext cx="5157470" cy="1460500"/>
            <a:chOff x="6782498" y="4709452"/>
            <a:chExt cx="5157470" cy="146050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5736" y="4712627"/>
              <a:ext cx="5150992" cy="14537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84085" y="4711039"/>
              <a:ext cx="5154295" cy="1457325"/>
            </a:xfrm>
            <a:custGeom>
              <a:avLst/>
              <a:gdLst/>
              <a:ahLst/>
              <a:cxnLst/>
              <a:rect l="l" t="t" r="r" b="b"/>
              <a:pathLst>
                <a:path w="5154295" h="1457325">
                  <a:moveTo>
                    <a:pt x="0" y="1456944"/>
                  </a:moveTo>
                  <a:lnTo>
                    <a:pt x="5154168" y="1456944"/>
                  </a:lnTo>
                  <a:lnTo>
                    <a:pt x="5154168" y="0"/>
                  </a:lnTo>
                  <a:lnTo>
                    <a:pt x="0" y="0"/>
                  </a:lnTo>
                  <a:lnTo>
                    <a:pt x="0" y="1456944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" y="2603"/>
            <a:ext cx="12181840" cy="6855459"/>
            <a:chOff x="296" y="2603"/>
            <a:chExt cx="12181840" cy="6855459"/>
          </a:xfrm>
        </p:grpSpPr>
        <p:sp>
          <p:nvSpPr>
            <p:cNvPr id="3" name="object 3"/>
            <p:cNvSpPr/>
            <p:nvPr/>
          </p:nvSpPr>
          <p:spPr>
            <a:xfrm>
              <a:off x="2752344" y="2603"/>
              <a:ext cx="9430385" cy="6855459"/>
            </a:xfrm>
            <a:custGeom>
              <a:avLst/>
              <a:gdLst/>
              <a:ahLst/>
              <a:cxnLst/>
              <a:rect l="l" t="t" r="r" b="b"/>
              <a:pathLst>
                <a:path w="9430385" h="6855459">
                  <a:moveTo>
                    <a:pt x="25095" y="2918917"/>
                  </a:moveTo>
                  <a:lnTo>
                    <a:pt x="0" y="2918917"/>
                  </a:lnTo>
                  <a:lnTo>
                    <a:pt x="0" y="4420781"/>
                  </a:lnTo>
                  <a:lnTo>
                    <a:pt x="25095" y="4420781"/>
                  </a:lnTo>
                  <a:lnTo>
                    <a:pt x="25095" y="2918917"/>
                  </a:lnTo>
                  <a:close/>
                </a:path>
                <a:path w="9430385" h="6855459">
                  <a:moveTo>
                    <a:pt x="25095" y="1225321"/>
                  </a:moveTo>
                  <a:lnTo>
                    <a:pt x="0" y="1225321"/>
                  </a:lnTo>
                  <a:lnTo>
                    <a:pt x="0" y="2255939"/>
                  </a:lnTo>
                  <a:lnTo>
                    <a:pt x="25095" y="2255939"/>
                  </a:lnTo>
                  <a:lnTo>
                    <a:pt x="25095" y="1225321"/>
                  </a:lnTo>
                  <a:close/>
                </a:path>
                <a:path w="9430385" h="6855459">
                  <a:moveTo>
                    <a:pt x="25095" y="160235"/>
                  </a:moveTo>
                  <a:lnTo>
                    <a:pt x="0" y="160235"/>
                  </a:lnTo>
                  <a:lnTo>
                    <a:pt x="0" y="562457"/>
                  </a:lnTo>
                  <a:lnTo>
                    <a:pt x="25095" y="562457"/>
                  </a:lnTo>
                  <a:lnTo>
                    <a:pt x="25095" y="160235"/>
                  </a:lnTo>
                  <a:close/>
                </a:path>
                <a:path w="9430385" h="6855459">
                  <a:moveTo>
                    <a:pt x="1553362" y="2576398"/>
                  </a:moveTo>
                  <a:lnTo>
                    <a:pt x="345147" y="2576398"/>
                  </a:lnTo>
                  <a:lnTo>
                    <a:pt x="345147" y="2601531"/>
                  </a:lnTo>
                  <a:lnTo>
                    <a:pt x="1553362" y="2601531"/>
                  </a:lnTo>
                  <a:lnTo>
                    <a:pt x="1553362" y="2576398"/>
                  </a:lnTo>
                  <a:close/>
                </a:path>
                <a:path w="9430385" h="6855459">
                  <a:moveTo>
                    <a:pt x="1867166" y="3333648"/>
                  </a:moveTo>
                  <a:lnTo>
                    <a:pt x="1862416" y="3328936"/>
                  </a:lnTo>
                  <a:lnTo>
                    <a:pt x="1848307" y="3314763"/>
                  </a:lnTo>
                  <a:lnTo>
                    <a:pt x="533450" y="4631271"/>
                  </a:lnTo>
                  <a:lnTo>
                    <a:pt x="547611" y="4645393"/>
                  </a:lnTo>
                  <a:lnTo>
                    <a:pt x="552310" y="4650156"/>
                  </a:lnTo>
                  <a:lnTo>
                    <a:pt x="1867166" y="3333648"/>
                  </a:lnTo>
                  <a:close/>
                </a:path>
                <a:path w="9430385" h="6855459">
                  <a:moveTo>
                    <a:pt x="1867166" y="1844281"/>
                  </a:moveTo>
                  <a:lnTo>
                    <a:pt x="25095" y="0"/>
                  </a:lnTo>
                  <a:lnTo>
                    <a:pt x="9423" y="15697"/>
                  </a:lnTo>
                  <a:lnTo>
                    <a:pt x="1848307" y="1860080"/>
                  </a:lnTo>
                  <a:lnTo>
                    <a:pt x="1854555" y="1853717"/>
                  </a:lnTo>
                  <a:lnTo>
                    <a:pt x="1860804" y="1847469"/>
                  </a:lnTo>
                  <a:lnTo>
                    <a:pt x="1867166" y="1844281"/>
                  </a:lnTo>
                  <a:close/>
                </a:path>
                <a:path w="9430385" h="6855459">
                  <a:moveTo>
                    <a:pt x="2563723" y="2576398"/>
                  </a:moveTo>
                  <a:lnTo>
                    <a:pt x="1848307" y="1860080"/>
                  </a:lnTo>
                  <a:lnTo>
                    <a:pt x="1815553" y="1895602"/>
                  </a:lnTo>
                  <a:lnTo>
                    <a:pt x="1784400" y="1932609"/>
                  </a:lnTo>
                  <a:lnTo>
                    <a:pt x="1754936" y="1971065"/>
                  </a:lnTo>
                  <a:lnTo>
                    <a:pt x="1727187" y="2010879"/>
                  </a:lnTo>
                  <a:lnTo>
                    <a:pt x="1701253" y="2052040"/>
                  </a:lnTo>
                  <a:lnTo>
                    <a:pt x="1677187" y="2094458"/>
                  </a:lnTo>
                  <a:lnTo>
                    <a:pt x="1655051" y="2138095"/>
                  </a:lnTo>
                  <a:lnTo>
                    <a:pt x="1634909" y="2182888"/>
                  </a:lnTo>
                  <a:lnTo>
                    <a:pt x="1616824" y="2228786"/>
                  </a:lnTo>
                  <a:lnTo>
                    <a:pt x="1600860" y="2275738"/>
                  </a:lnTo>
                  <a:lnTo>
                    <a:pt x="1587093" y="2323681"/>
                  </a:lnTo>
                  <a:lnTo>
                    <a:pt x="1575587" y="2372576"/>
                  </a:lnTo>
                  <a:lnTo>
                    <a:pt x="1566392" y="2422334"/>
                  </a:lnTo>
                  <a:lnTo>
                    <a:pt x="1559572" y="2472931"/>
                  </a:lnTo>
                  <a:lnTo>
                    <a:pt x="1555203" y="2524302"/>
                  </a:lnTo>
                  <a:lnTo>
                    <a:pt x="1553362" y="2576398"/>
                  </a:lnTo>
                  <a:lnTo>
                    <a:pt x="2563723" y="2576398"/>
                  </a:lnTo>
                  <a:close/>
                </a:path>
                <a:path w="9430385" h="6855459">
                  <a:moveTo>
                    <a:pt x="2579509" y="1545882"/>
                  </a:moveTo>
                  <a:lnTo>
                    <a:pt x="2528024" y="1547736"/>
                  </a:lnTo>
                  <a:lnTo>
                    <a:pt x="2477185" y="1552117"/>
                  </a:lnTo>
                  <a:lnTo>
                    <a:pt x="2427059" y="1558950"/>
                  </a:lnTo>
                  <a:lnTo>
                    <a:pt x="2377706" y="1568183"/>
                  </a:lnTo>
                  <a:lnTo>
                    <a:pt x="2329180" y="1579765"/>
                  </a:lnTo>
                  <a:lnTo>
                    <a:pt x="2281542" y="1593621"/>
                  </a:lnTo>
                  <a:lnTo>
                    <a:pt x="2234857" y="1609686"/>
                  </a:lnTo>
                  <a:lnTo>
                    <a:pt x="2189175" y="1627924"/>
                  </a:lnTo>
                  <a:lnTo>
                    <a:pt x="2144560" y="1648256"/>
                  </a:lnTo>
                  <a:lnTo>
                    <a:pt x="2101075" y="1670621"/>
                  </a:lnTo>
                  <a:lnTo>
                    <a:pt x="2058784" y="1694967"/>
                  </a:lnTo>
                  <a:lnTo>
                    <a:pt x="2017725" y="1721231"/>
                  </a:lnTo>
                  <a:lnTo>
                    <a:pt x="1977974" y="1749361"/>
                  </a:lnTo>
                  <a:lnTo>
                    <a:pt x="1939594" y="1779282"/>
                  </a:lnTo>
                  <a:lnTo>
                    <a:pt x="1902637" y="1810943"/>
                  </a:lnTo>
                  <a:lnTo>
                    <a:pt x="1867166" y="1844281"/>
                  </a:lnTo>
                  <a:lnTo>
                    <a:pt x="2579509" y="2557526"/>
                  </a:lnTo>
                  <a:lnTo>
                    <a:pt x="2579509" y="1545882"/>
                  </a:lnTo>
                  <a:close/>
                </a:path>
                <a:path w="9430385" h="6855459">
                  <a:moveTo>
                    <a:pt x="2604605" y="3628974"/>
                  </a:moveTo>
                  <a:lnTo>
                    <a:pt x="2579509" y="3628974"/>
                  </a:lnTo>
                  <a:lnTo>
                    <a:pt x="2579509" y="6236817"/>
                  </a:lnTo>
                  <a:lnTo>
                    <a:pt x="2604605" y="6236817"/>
                  </a:lnTo>
                  <a:lnTo>
                    <a:pt x="2604605" y="3628974"/>
                  </a:lnTo>
                  <a:close/>
                </a:path>
                <a:path w="9430385" h="6855459">
                  <a:moveTo>
                    <a:pt x="2604605" y="50266"/>
                  </a:moveTo>
                  <a:lnTo>
                    <a:pt x="2579509" y="50266"/>
                  </a:lnTo>
                  <a:lnTo>
                    <a:pt x="2579509" y="1545882"/>
                  </a:lnTo>
                  <a:lnTo>
                    <a:pt x="2604605" y="1545882"/>
                  </a:lnTo>
                  <a:lnTo>
                    <a:pt x="2604605" y="50266"/>
                  </a:lnTo>
                  <a:close/>
                </a:path>
                <a:path w="9430385" h="6855459">
                  <a:moveTo>
                    <a:pt x="3320021" y="1844281"/>
                  </a:moveTo>
                  <a:lnTo>
                    <a:pt x="3284537" y="1810943"/>
                  </a:lnTo>
                  <a:lnTo>
                    <a:pt x="3247580" y="1779282"/>
                  </a:lnTo>
                  <a:lnTo>
                    <a:pt x="3209188" y="1749361"/>
                  </a:lnTo>
                  <a:lnTo>
                    <a:pt x="3169412" y="1721231"/>
                  </a:lnTo>
                  <a:lnTo>
                    <a:pt x="3128302" y="1694967"/>
                  </a:lnTo>
                  <a:lnTo>
                    <a:pt x="3085935" y="1670621"/>
                  </a:lnTo>
                  <a:lnTo>
                    <a:pt x="3042361" y="1648256"/>
                  </a:lnTo>
                  <a:lnTo>
                    <a:pt x="2997619" y="1627924"/>
                  </a:lnTo>
                  <a:lnTo>
                    <a:pt x="2951772" y="1609686"/>
                  </a:lnTo>
                  <a:lnTo>
                    <a:pt x="2904883" y="1593621"/>
                  </a:lnTo>
                  <a:lnTo>
                    <a:pt x="2857004" y="1579765"/>
                  </a:lnTo>
                  <a:lnTo>
                    <a:pt x="2808173" y="1568183"/>
                  </a:lnTo>
                  <a:lnTo>
                    <a:pt x="2758465" y="1558950"/>
                  </a:lnTo>
                  <a:lnTo>
                    <a:pt x="2707932" y="1552117"/>
                  </a:lnTo>
                  <a:lnTo>
                    <a:pt x="2656624" y="1547736"/>
                  </a:lnTo>
                  <a:lnTo>
                    <a:pt x="2604605" y="1545882"/>
                  </a:lnTo>
                  <a:lnTo>
                    <a:pt x="2604605" y="2557526"/>
                  </a:lnTo>
                  <a:lnTo>
                    <a:pt x="3320021" y="1844281"/>
                  </a:lnTo>
                  <a:close/>
                </a:path>
                <a:path w="9430385" h="6855459">
                  <a:moveTo>
                    <a:pt x="3633825" y="2576398"/>
                  </a:moveTo>
                  <a:lnTo>
                    <a:pt x="3631971" y="2524302"/>
                  </a:lnTo>
                  <a:lnTo>
                    <a:pt x="3627602" y="2472931"/>
                  </a:lnTo>
                  <a:lnTo>
                    <a:pt x="3620770" y="2422334"/>
                  </a:lnTo>
                  <a:lnTo>
                    <a:pt x="3611549" y="2372576"/>
                  </a:lnTo>
                  <a:lnTo>
                    <a:pt x="3599980" y="2323681"/>
                  </a:lnTo>
                  <a:lnTo>
                    <a:pt x="3586149" y="2275738"/>
                  </a:lnTo>
                  <a:lnTo>
                    <a:pt x="3570097" y="2228786"/>
                  </a:lnTo>
                  <a:lnTo>
                    <a:pt x="3551872" y="2182888"/>
                  </a:lnTo>
                  <a:lnTo>
                    <a:pt x="3531565" y="2138095"/>
                  </a:lnTo>
                  <a:lnTo>
                    <a:pt x="3509213" y="2094458"/>
                  </a:lnTo>
                  <a:lnTo>
                    <a:pt x="3484892" y="2052040"/>
                  </a:lnTo>
                  <a:lnTo>
                    <a:pt x="3458654" y="2010879"/>
                  </a:lnTo>
                  <a:lnTo>
                    <a:pt x="3430549" y="1971065"/>
                  </a:lnTo>
                  <a:lnTo>
                    <a:pt x="3400641" y="1932609"/>
                  </a:lnTo>
                  <a:lnTo>
                    <a:pt x="3369005" y="1895602"/>
                  </a:lnTo>
                  <a:lnTo>
                    <a:pt x="3335693" y="1860080"/>
                  </a:lnTo>
                  <a:lnTo>
                    <a:pt x="2623350" y="2576398"/>
                  </a:lnTo>
                  <a:lnTo>
                    <a:pt x="3633825" y="2576398"/>
                  </a:lnTo>
                  <a:close/>
                </a:path>
                <a:path w="9430385" h="6855459">
                  <a:moveTo>
                    <a:pt x="3994759" y="1203363"/>
                  </a:moveTo>
                  <a:lnTo>
                    <a:pt x="3990009" y="1198664"/>
                  </a:lnTo>
                  <a:lnTo>
                    <a:pt x="3975912" y="1184490"/>
                  </a:lnTo>
                  <a:lnTo>
                    <a:pt x="3320021" y="1844281"/>
                  </a:lnTo>
                  <a:lnTo>
                    <a:pt x="3326269" y="1847469"/>
                  </a:lnTo>
                  <a:lnTo>
                    <a:pt x="3329444" y="1853717"/>
                  </a:lnTo>
                  <a:lnTo>
                    <a:pt x="3335693" y="1860080"/>
                  </a:lnTo>
                  <a:lnTo>
                    <a:pt x="3994759" y="1203363"/>
                  </a:lnTo>
                  <a:close/>
                </a:path>
                <a:path w="9430385" h="6855459">
                  <a:moveTo>
                    <a:pt x="4060634" y="5118227"/>
                  </a:moveTo>
                  <a:lnTo>
                    <a:pt x="4041787" y="5099456"/>
                  </a:lnTo>
                  <a:lnTo>
                    <a:pt x="2817901" y="6324790"/>
                  </a:lnTo>
                  <a:lnTo>
                    <a:pt x="2836761" y="6343637"/>
                  </a:lnTo>
                  <a:lnTo>
                    <a:pt x="4060634" y="5118227"/>
                  </a:lnTo>
                  <a:close/>
                </a:path>
                <a:path w="9430385" h="6855459">
                  <a:moveTo>
                    <a:pt x="4060634" y="4037444"/>
                  </a:moveTo>
                  <a:lnTo>
                    <a:pt x="3335693" y="3314763"/>
                  </a:lnTo>
                  <a:lnTo>
                    <a:pt x="3329444" y="3321024"/>
                  </a:lnTo>
                  <a:lnTo>
                    <a:pt x="3326269" y="3327387"/>
                  </a:lnTo>
                  <a:lnTo>
                    <a:pt x="3320021" y="3333648"/>
                  </a:lnTo>
                  <a:lnTo>
                    <a:pt x="4041787" y="4056316"/>
                  </a:lnTo>
                  <a:lnTo>
                    <a:pt x="4046486" y="4051566"/>
                  </a:lnTo>
                  <a:lnTo>
                    <a:pt x="4060634" y="4037444"/>
                  </a:lnTo>
                  <a:close/>
                </a:path>
                <a:path w="9430385" h="6855459">
                  <a:moveTo>
                    <a:pt x="5058511" y="138290"/>
                  </a:moveTo>
                  <a:lnTo>
                    <a:pt x="5039652" y="119405"/>
                  </a:lnTo>
                  <a:lnTo>
                    <a:pt x="4446562" y="716318"/>
                  </a:lnTo>
                  <a:lnTo>
                    <a:pt x="4452810" y="719505"/>
                  </a:lnTo>
                  <a:lnTo>
                    <a:pt x="4455998" y="725754"/>
                  </a:lnTo>
                  <a:lnTo>
                    <a:pt x="4462246" y="732116"/>
                  </a:lnTo>
                  <a:lnTo>
                    <a:pt x="5058511" y="138290"/>
                  </a:lnTo>
                  <a:close/>
                </a:path>
                <a:path w="9430385" h="6855459">
                  <a:moveTo>
                    <a:pt x="5516664" y="2576398"/>
                  </a:moveTo>
                  <a:lnTo>
                    <a:pt x="3633825" y="2576398"/>
                  </a:lnTo>
                  <a:lnTo>
                    <a:pt x="3633825" y="2601531"/>
                  </a:lnTo>
                  <a:lnTo>
                    <a:pt x="5516664" y="2601531"/>
                  </a:lnTo>
                  <a:lnTo>
                    <a:pt x="5516664" y="2576398"/>
                  </a:lnTo>
                  <a:close/>
                </a:path>
                <a:path w="9430385" h="6855459">
                  <a:moveTo>
                    <a:pt x="5620245" y="2343950"/>
                  </a:moveTo>
                  <a:lnTo>
                    <a:pt x="4462246" y="1184490"/>
                  </a:lnTo>
                  <a:lnTo>
                    <a:pt x="4455998" y="1190752"/>
                  </a:lnTo>
                  <a:lnTo>
                    <a:pt x="4452810" y="1197114"/>
                  </a:lnTo>
                  <a:lnTo>
                    <a:pt x="4446562" y="1203363"/>
                  </a:lnTo>
                  <a:lnTo>
                    <a:pt x="5604573" y="2362720"/>
                  </a:lnTo>
                  <a:lnTo>
                    <a:pt x="5610822" y="2356472"/>
                  </a:lnTo>
                  <a:lnTo>
                    <a:pt x="5613895" y="2350211"/>
                  </a:lnTo>
                  <a:lnTo>
                    <a:pt x="5620245" y="2343950"/>
                  </a:lnTo>
                  <a:close/>
                </a:path>
                <a:path w="9430385" h="6855459">
                  <a:moveTo>
                    <a:pt x="7088772" y="2576398"/>
                  </a:moveTo>
                  <a:lnTo>
                    <a:pt x="6178804" y="2576398"/>
                  </a:lnTo>
                  <a:lnTo>
                    <a:pt x="6178804" y="2601531"/>
                  </a:lnTo>
                  <a:lnTo>
                    <a:pt x="7088772" y="2601531"/>
                  </a:lnTo>
                  <a:lnTo>
                    <a:pt x="7088772" y="2576398"/>
                  </a:lnTo>
                  <a:close/>
                </a:path>
                <a:path w="9430385" h="6855459">
                  <a:moveTo>
                    <a:pt x="7506157" y="4568393"/>
                  </a:moveTo>
                  <a:lnTo>
                    <a:pt x="5331536" y="4568393"/>
                  </a:lnTo>
                  <a:lnTo>
                    <a:pt x="5331536" y="4593526"/>
                  </a:lnTo>
                  <a:lnTo>
                    <a:pt x="7506157" y="4593526"/>
                  </a:lnTo>
                  <a:lnTo>
                    <a:pt x="7506157" y="4568393"/>
                  </a:lnTo>
                  <a:close/>
                </a:path>
                <a:path w="9430385" h="6855459">
                  <a:moveTo>
                    <a:pt x="7609738" y="4335945"/>
                  </a:moveTo>
                  <a:lnTo>
                    <a:pt x="6090907" y="2812021"/>
                  </a:lnTo>
                  <a:lnTo>
                    <a:pt x="6081522" y="2821495"/>
                  </a:lnTo>
                  <a:lnTo>
                    <a:pt x="6072048" y="2830893"/>
                  </a:lnTo>
                  <a:lnTo>
                    <a:pt x="7594066" y="4354715"/>
                  </a:lnTo>
                  <a:lnTo>
                    <a:pt x="7600315" y="4348467"/>
                  </a:lnTo>
                  <a:lnTo>
                    <a:pt x="7603490" y="4342206"/>
                  </a:lnTo>
                  <a:lnTo>
                    <a:pt x="7609738" y="4335945"/>
                  </a:lnTo>
                  <a:close/>
                </a:path>
                <a:path w="9430385" h="6855459">
                  <a:moveTo>
                    <a:pt x="7851318" y="4910912"/>
                  </a:moveTo>
                  <a:lnTo>
                    <a:pt x="7826210" y="4910912"/>
                  </a:lnTo>
                  <a:lnTo>
                    <a:pt x="7826210" y="6855396"/>
                  </a:lnTo>
                  <a:lnTo>
                    <a:pt x="7851318" y="6855396"/>
                  </a:lnTo>
                  <a:lnTo>
                    <a:pt x="7851318" y="4910912"/>
                  </a:lnTo>
                  <a:close/>
                </a:path>
                <a:path w="9430385" h="6855459">
                  <a:moveTo>
                    <a:pt x="7851318" y="3339896"/>
                  </a:moveTo>
                  <a:lnTo>
                    <a:pt x="7826210" y="3339896"/>
                  </a:lnTo>
                  <a:lnTo>
                    <a:pt x="7826210" y="4247934"/>
                  </a:lnTo>
                  <a:lnTo>
                    <a:pt x="7829397" y="4244759"/>
                  </a:lnTo>
                  <a:lnTo>
                    <a:pt x="7845069" y="4244759"/>
                  </a:lnTo>
                  <a:lnTo>
                    <a:pt x="7851318" y="4247934"/>
                  </a:lnTo>
                  <a:lnTo>
                    <a:pt x="7851318" y="4244759"/>
                  </a:lnTo>
                  <a:lnTo>
                    <a:pt x="7851318" y="3339896"/>
                  </a:lnTo>
                  <a:close/>
                </a:path>
                <a:path w="9430385" h="6855459">
                  <a:moveTo>
                    <a:pt x="7851318" y="50266"/>
                  </a:moveTo>
                  <a:lnTo>
                    <a:pt x="7826210" y="50266"/>
                  </a:lnTo>
                  <a:lnTo>
                    <a:pt x="7826210" y="1838032"/>
                  </a:lnTo>
                  <a:lnTo>
                    <a:pt x="7851318" y="1838032"/>
                  </a:lnTo>
                  <a:lnTo>
                    <a:pt x="7851318" y="50266"/>
                  </a:lnTo>
                  <a:close/>
                </a:path>
                <a:path w="9430385" h="6855459">
                  <a:moveTo>
                    <a:pt x="9392183" y="2576398"/>
                  </a:moveTo>
                  <a:lnTo>
                    <a:pt x="8588756" y="2576398"/>
                  </a:lnTo>
                  <a:lnTo>
                    <a:pt x="8588756" y="2601531"/>
                  </a:lnTo>
                  <a:lnTo>
                    <a:pt x="9392183" y="2601531"/>
                  </a:lnTo>
                  <a:lnTo>
                    <a:pt x="9392183" y="2576398"/>
                  </a:lnTo>
                  <a:close/>
                </a:path>
                <a:path w="9430385" h="6855459">
                  <a:moveTo>
                    <a:pt x="9404680" y="6129985"/>
                  </a:moveTo>
                  <a:lnTo>
                    <a:pt x="8080400" y="4804016"/>
                  </a:lnTo>
                  <a:lnTo>
                    <a:pt x="8061655" y="4822888"/>
                  </a:lnTo>
                  <a:lnTo>
                    <a:pt x="9385821" y="6148844"/>
                  </a:lnTo>
                  <a:lnTo>
                    <a:pt x="9404680" y="6129985"/>
                  </a:lnTo>
                  <a:close/>
                </a:path>
                <a:path w="9430385" h="6855459">
                  <a:moveTo>
                    <a:pt x="9429775" y="1005382"/>
                  </a:moveTo>
                  <a:lnTo>
                    <a:pt x="9410929" y="989698"/>
                  </a:lnTo>
                  <a:lnTo>
                    <a:pt x="8356600" y="2045449"/>
                  </a:lnTo>
                  <a:lnTo>
                    <a:pt x="8375459" y="2064219"/>
                  </a:lnTo>
                  <a:lnTo>
                    <a:pt x="9429775" y="1005382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1853" y="1548599"/>
              <a:ext cx="756285" cy="1030605"/>
            </a:xfrm>
            <a:custGeom>
              <a:avLst/>
              <a:gdLst/>
              <a:ahLst/>
              <a:cxnLst/>
              <a:rect l="l" t="t" r="r" b="b"/>
              <a:pathLst>
                <a:path w="756285" h="1030605">
                  <a:moveTo>
                    <a:pt x="756183" y="314083"/>
                  </a:moveTo>
                  <a:lnTo>
                    <a:pt x="749935" y="307721"/>
                  </a:lnTo>
                  <a:lnTo>
                    <a:pt x="746760" y="301472"/>
                  </a:lnTo>
                  <a:lnTo>
                    <a:pt x="740511" y="298284"/>
                  </a:lnTo>
                  <a:lnTo>
                    <a:pt x="25095" y="1011529"/>
                  </a:lnTo>
                  <a:lnTo>
                    <a:pt x="25095" y="0"/>
                  </a:lnTo>
                  <a:lnTo>
                    <a:pt x="0" y="0"/>
                  </a:lnTo>
                  <a:lnTo>
                    <a:pt x="0" y="1011567"/>
                  </a:lnTo>
                  <a:lnTo>
                    <a:pt x="6324" y="1011567"/>
                  </a:lnTo>
                  <a:lnTo>
                    <a:pt x="6324" y="1024267"/>
                  </a:lnTo>
                  <a:lnTo>
                    <a:pt x="18719" y="1024267"/>
                  </a:lnTo>
                  <a:lnTo>
                    <a:pt x="18719" y="1011567"/>
                  </a:lnTo>
                  <a:lnTo>
                    <a:pt x="25095" y="1011567"/>
                  </a:lnTo>
                  <a:lnTo>
                    <a:pt x="25095" y="1030401"/>
                  </a:lnTo>
                  <a:lnTo>
                    <a:pt x="43840" y="1030401"/>
                  </a:lnTo>
                  <a:lnTo>
                    <a:pt x="756183" y="314083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44352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603" y="0"/>
                  </a:moveTo>
                  <a:lnTo>
                    <a:pt x="0" y="12618"/>
                  </a:lnTo>
                  <a:lnTo>
                    <a:pt x="6248" y="18875"/>
                  </a:lnTo>
                  <a:lnTo>
                    <a:pt x="12603" y="18875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0662" y="1846882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5">
                  <a:moveTo>
                    <a:pt x="18851" y="0"/>
                  </a:moveTo>
                  <a:lnTo>
                    <a:pt x="12497" y="3181"/>
                  </a:lnTo>
                  <a:lnTo>
                    <a:pt x="6248" y="9437"/>
                  </a:lnTo>
                  <a:lnTo>
                    <a:pt x="0" y="15800"/>
                  </a:lnTo>
                  <a:lnTo>
                    <a:pt x="715412" y="732112"/>
                  </a:lnTo>
                  <a:lnTo>
                    <a:pt x="731192" y="732112"/>
                  </a:lnTo>
                  <a:lnTo>
                    <a:pt x="731192" y="713237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31855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0" y="0"/>
                  </a:moveTo>
                  <a:lnTo>
                    <a:pt x="0" y="18875"/>
                  </a:lnTo>
                  <a:lnTo>
                    <a:pt x="9319" y="18875"/>
                  </a:lnTo>
                  <a:lnTo>
                    <a:pt x="12497" y="1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41175" y="257273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3177" y="0"/>
                  </a:moveTo>
                  <a:lnTo>
                    <a:pt x="0" y="6256"/>
                  </a:lnTo>
                  <a:lnTo>
                    <a:pt x="9425" y="6256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05707" y="2604127"/>
              <a:ext cx="2080895" cy="1028065"/>
            </a:xfrm>
            <a:custGeom>
              <a:avLst/>
              <a:gdLst/>
              <a:ahLst/>
              <a:cxnLst/>
              <a:rect l="l" t="t" r="r" b="b"/>
              <a:pathLst>
                <a:path w="2080895" h="1028064">
                  <a:moveTo>
                    <a:pt x="1051248" y="15694"/>
                  </a:moveTo>
                  <a:lnTo>
                    <a:pt x="1051248" y="1027439"/>
                  </a:lnTo>
                  <a:lnTo>
                    <a:pt x="1103273" y="1025566"/>
                  </a:lnTo>
                  <a:lnTo>
                    <a:pt x="1154579" y="1021182"/>
                  </a:lnTo>
                  <a:lnTo>
                    <a:pt x="1205113" y="1014351"/>
                  </a:lnTo>
                  <a:lnTo>
                    <a:pt x="1254819" y="1005138"/>
                  </a:lnTo>
                  <a:lnTo>
                    <a:pt x="1303642" y="993608"/>
                  </a:lnTo>
                  <a:lnTo>
                    <a:pt x="1351527" y="979822"/>
                  </a:lnTo>
                  <a:lnTo>
                    <a:pt x="1398418" y="963848"/>
                  </a:lnTo>
                  <a:lnTo>
                    <a:pt x="1444262" y="945747"/>
                  </a:lnTo>
                  <a:lnTo>
                    <a:pt x="1489001" y="925584"/>
                  </a:lnTo>
                  <a:lnTo>
                    <a:pt x="1532583" y="903425"/>
                  </a:lnTo>
                  <a:lnTo>
                    <a:pt x="1574951" y="879332"/>
                  </a:lnTo>
                  <a:lnTo>
                    <a:pt x="1616050" y="853369"/>
                  </a:lnTo>
                  <a:lnTo>
                    <a:pt x="1655826" y="825602"/>
                  </a:lnTo>
                  <a:lnTo>
                    <a:pt x="1694223" y="796094"/>
                  </a:lnTo>
                  <a:lnTo>
                    <a:pt x="1731186" y="764910"/>
                  </a:lnTo>
                  <a:lnTo>
                    <a:pt x="1766660" y="732112"/>
                  </a:lnTo>
                  <a:lnTo>
                    <a:pt x="1051248" y="15694"/>
                  </a:lnTo>
                  <a:close/>
                </a:path>
                <a:path w="2080895" h="1028064">
                  <a:moveTo>
                    <a:pt x="2080468" y="0"/>
                  </a:moveTo>
                  <a:lnTo>
                    <a:pt x="1069994" y="0"/>
                  </a:lnTo>
                  <a:lnTo>
                    <a:pt x="1782335" y="713237"/>
                  </a:lnTo>
                  <a:lnTo>
                    <a:pt x="1815651" y="677719"/>
                  </a:lnTo>
                  <a:lnTo>
                    <a:pt x="1847290" y="640714"/>
                  </a:lnTo>
                  <a:lnTo>
                    <a:pt x="1877190" y="602283"/>
                  </a:lnTo>
                  <a:lnTo>
                    <a:pt x="1905292" y="562485"/>
                  </a:lnTo>
                  <a:lnTo>
                    <a:pt x="1931535" y="521380"/>
                  </a:lnTo>
                  <a:lnTo>
                    <a:pt x="1955862" y="479027"/>
                  </a:lnTo>
                  <a:lnTo>
                    <a:pt x="1978210" y="435486"/>
                  </a:lnTo>
                  <a:lnTo>
                    <a:pt x="1998521" y="390817"/>
                  </a:lnTo>
                  <a:lnTo>
                    <a:pt x="2016734" y="345079"/>
                  </a:lnTo>
                  <a:lnTo>
                    <a:pt x="2032790" y="298332"/>
                  </a:lnTo>
                  <a:lnTo>
                    <a:pt x="2046629" y="250635"/>
                  </a:lnTo>
                  <a:lnTo>
                    <a:pt x="2058190" y="202049"/>
                  </a:lnTo>
                  <a:lnTo>
                    <a:pt x="2067415" y="152633"/>
                  </a:lnTo>
                  <a:lnTo>
                    <a:pt x="2074243" y="102446"/>
                  </a:lnTo>
                  <a:lnTo>
                    <a:pt x="2078613" y="51548"/>
                  </a:lnTo>
                  <a:lnTo>
                    <a:pt x="2080468" y="0"/>
                  </a:lnTo>
                  <a:close/>
                </a:path>
                <a:path w="2080895" h="1028064">
                  <a:moveTo>
                    <a:pt x="1026148" y="15694"/>
                  </a:moveTo>
                  <a:lnTo>
                    <a:pt x="313807" y="732112"/>
                  </a:lnTo>
                  <a:lnTo>
                    <a:pt x="349280" y="764910"/>
                  </a:lnTo>
                  <a:lnTo>
                    <a:pt x="386238" y="796094"/>
                  </a:lnTo>
                  <a:lnTo>
                    <a:pt x="424621" y="825602"/>
                  </a:lnTo>
                  <a:lnTo>
                    <a:pt x="464369" y="853369"/>
                  </a:lnTo>
                  <a:lnTo>
                    <a:pt x="505423" y="879332"/>
                  </a:lnTo>
                  <a:lnTo>
                    <a:pt x="547722" y="903425"/>
                  </a:lnTo>
                  <a:lnTo>
                    <a:pt x="591208" y="925584"/>
                  </a:lnTo>
                  <a:lnTo>
                    <a:pt x="635822" y="945747"/>
                  </a:lnTo>
                  <a:lnTo>
                    <a:pt x="681502" y="963848"/>
                  </a:lnTo>
                  <a:lnTo>
                    <a:pt x="728190" y="979822"/>
                  </a:lnTo>
                  <a:lnTo>
                    <a:pt x="775827" y="993608"/>
                  </a:lnTo>
                  <a:lnTo>
                    <a:pt x="824352" y="1005138"/>
                  </a:lnTo>
                  <a:lnTo>
                    <a:pt x="873706" y="1014351"/>
                  </a:lnTo>
                  <a:lnTo>
                    <a:pt x="923830" y="1021182"/>
                  </a:lnTo>
                  <a:lnTo>
                    <a:pt x="974664" y="1025566"/>
                  </a:lnTo>
                  <a:lnTo>
                    <a:pt x="1026148" y="1027439"/>
                  </a:lnTo>
                  <a:lnTo>
                    <a:pt x="1026148" y="15694"/>
                  </a:lnTo>
                  <a:close/>
                </a:path>
                <a:path w="2080895" h="1028064">
                  <a:moveTo>
                    <a:pt x="1010367" y="0"/>
                  </a:moveTo>
                  <a:lnTo>
                    <a:pt x="0" y="0"/>
                  </a:lnTo>
                  <a:lnTo>
                    <a:pt x="1853" y="51548"/>
                  </a:lnTo>
                  <a:lnTo>
                    <a:pt x="6218" y="102446"/>
                  </a:lnTo>
                  <a:lnTo>
                    <a:pt x="13031" y="152633"/>
                  </a:lnTo>
                  <a:lnTo>
                    <a:pt x="22227" y="202049"/>
                  </a:lnTo>
                  <a:lnTo>
                    <a:pt x="33741" y="250635"/>
                  </a:lnTo>
                  <a:lnTo>
                    <a:pt x="47509" y="298332"/>
                  </a:lnTo>
                  <a:lnTo>
                    <a:pt x="63467" y="345079"/>
                  </a:lnTo>
                  <a:lnTo>
                    <a:pt x="81549" y="390817"/>
                  </a:lnTo>
                  <a:lnTo>
                    <a:pt x="101692" y="435486"/>
                  </a:lnTo>
                  <a:lnTo>
                    <a:pt x="123830" y="479027"/>
                  </a:lnTo>
                  <a:lnTo>
                    <a:pt x="147899" y="521380"/>
                  </a:lnTo>
                  <a:lnTo>
                    <a:pt x="173835" y="562485"/>
                  </a:lnTo>
                  <a:lnTo>
                    <a:pt x="201573" y="602283"/>
                  </a:lnTo>
                  <a:lnTo>
                    <a:pt x="231049" y="640714"/>
                  </a:lnTo>
                  <a:lnTo>
                    <a:pt x="262198" y="677719"/>
                  </a:lnTo>
                  <a:lnTo>
                    <a:pt x="294955" y="713237"/>
                  </a:lnTo>
                  <a:lnTo>
                    <a:pt x="1010367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00651" y="2604134"/>
              <a:ext cx="756920" cy="1028065"/>
            </a:xfrm>
            <a:custGeom>
              <a:avLst/>
              <a:gdLst/>
              <a:ahLst/>
              <a:cxnLst/>
              <a:rect l="l" t="t" r="r" b="b"/>
              <a:pathLst>
                <a:path w="756920" h="1028064">
                  <a:moveTo>
                    <a:pt x="731202" y="0"/>
                  </a:moveTo>
                  <a:lnTo>
                    <a:pt x="715416" y="0"/>
                  </a:lnTo>
                  <a:lnTo>
                    <a:pt x="0" y="713232"/>
                  </a:lnTo>
                  <a:lnTo>
                    <a:pt x="14109" y="727405"/>
                  </a:lnTo>
                  <a:lnTo>
                    <a:pt x="18859" y="732116"/>
                  </a:lnTo>
                  <a:lnTo>
                    <a:pt x="731202" y="15697"/>
                  </a:lnTo>
                  <a:lnTo>
                    <a:pt x="731202" y="0"/>
                  </a:lnTo>
                  <a:close/>
                </a:path>
                <a:path w="756920" h="1028064">
                  <a:moveTo>
                    <a:pt x="756297" y="15697"/>
                  </a:moveTo>
                  <a:lnTo>
                    <a:pt x="743699" y="3175"/>
                  </a:lnTo>
                  <a:lnTo>
                    <a:pt x="731202" y="15697"/>
                  </a:lnTo>
                  <a:lnTo>
                    <a:pt x="731202" y="1027442"/>
                  </a:lnTo>
                  <a:lnTo>
                    <a:pt x="756297" y="1027442"/>
                  </a:lnTo>
                  <a:lnTo>
                    <a:pt x="756297" y="1569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1855" y="2604127"/>
              <a:ext cx="12700" cy="15875"/>
            </a:xfrm>
            <a:custGeom>
              <a:avLst/>
              <a:gdLst/>
              <a:ahLst/>
              <a:cxnLst/>
              <a:rect l="l" t="t" r="r" b="b"/>
              <a:pathLst>
                <a:path w="12700" h="15875">
                  <a:moveTo>
                    <a:pt x="9319" y="0"/>
                  </a:moveTo>
                  <a:lnTo>
                    <a:pt x="0" y="0"/>
                  </a:lnTo>
                  <a:lnTo>
                    <a:pt x="0" y="15694"/>
                  </a:lnTo>
                  <a:lnTo>
                    <a:pt x="12497" y="3181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56955" y="2604127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4">
                  <a:moveTo>
                    <a:pt x="18745" y="0"/>
                  </a:moveTo>
                  <a:lnTo>
                    <a:pt x="0" y="0"/>
                  </a:lnTo>
                  <a:lnTo>
                    <a:pt x="0" y="15694"/>
                  </a:lnTo>
                  <a:lnTo>
                    <a:pt x="715412" y="732112"/>
                  </a:lnTo>
                  <a:lnTo>
                    <a:pt x="721661" y="725856"/>
                  </a:lnTo>
                  <a:lnTo>
                    <a:pt x="724838" y="719493"/>
                  </a:lnTo>
                  <a:lnTo>
                    <a:pt x="731086" y="713237"/>
                  </a:lnTo>
                  <a:lnTo>
                    <a:pt x="1874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44352" y="2604127"/>
              <a:ext cx="12700" cy="15875"/>
            </a:xfrm>
            <a:custGeom>
              <a:avLst/>
              <a:gdLst/>
              <a:ahLst/>
              <a:cxnLst/>
              <a:rect l="l" t="t" r="r" b="b"/>
              <a:pathLst>
                <a:path w="12700" h="15875">
                  <a:moveTo>
                    <a:pt x="12603" y="0"/>
                  </a:moveTo>
                  <a:lnTo>
                    <a:pt x="6248" y="0"/>
                  </a:lnTo>
                  <a:lnTo>
                    <a:pt x="0" y="3181"/>
                  </a:lnTo>
                  <a:lnTo>
                    <a:pt x="12603" y="15694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41175" y="2604127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9425" y="0"/>
                  </a:moveTo>
                  <a:lnTo>
                    <a:pt x="0" y="0"/>
                  </a:lnTo>
                  <a:lnTo>
                    <a:pt x="3177" y="3181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05706" y="2579217"/>
              <a:ext cx="2080895" cy="26034"/>
            </a:xfrm>
            <a:custGeom>
              <a:avLst/>
              <a:gdLst/>
              <a:ahLst/>
              <a:cxnLst/>
              <a:rect l="l" t="t" r="r" b="b"/>
              <a:pathLst>
                <a:path w="2080895" h="26035">
                  <a:moveTo>
                    <a:pt x="1016927" y="0"/>
                  </a:moveTo>
                  <a:lnTo>
                    <a:pt x="0" y="0"/>
                  </a:lnTo>
                  <a:lnTo>
                    <a:pt x="0" y="12712"/>
                  </a:lnTo>
                  <a:lnTo>
                    <a:pt x="0" y="25425"/>
                  </a:lnTo>
                  <a:lnTo>
                    <a:pt x="1016254" y="25425"/>
                  </a:lnTo>
                  <a:lnTo>
                    <a:pt x="1016254" y="12712"/>
                  </a:lnTo>
                  <a:lnTo>
                    <a:pt x="1016927" y="12712"/>
                  </a:lnTo>
                  <a:lnTo>
                    <a:pt x="1016927" y="0"/>
                  </a:lnTo>
                  <a:close/>
                </a:path>
                <a:path w="2080895" h="26035">
                  <a:moveTo>
                    <a:pt x="2080463" y="0"/>
                  </a:moveTo>
                  <a:lnTo>
                    <a:pt x="1063472" y="0"/>
                  </a:lnTo>
                  <a:lnTo>
                    <a:pt x="1063472" y="12712"/>
                  </a:lnTo>
                  <a:lnTo>
                    <a:pt x="1064145" y="12712"/>
                  </a:lnTo>
                  <a:lnTo>
                    <a:pt x="1064145" y="25425"/>
                  </a:lnTo>
                  <a:lnTo>
                    <a:pt x="2080463" y="25425"/>
                  </a:lnTo>
                  <a:lnTo>
                    <a:pt x="2080463" y="12712"/>
                  </a:lnTo>
                  <a:lnTo>
                    <a:pt x="2080463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16074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89" h="25400">
                  <a:moveTo>
                    <a:pt x="12603" y="12618"/>
                  </a:moveTo>
                  <a:lnTo>
                    <a:pt x="0" y="25131"/>
                  </a:lnTo>
                  <a:lnTo>
                    <a:pt x="15780" y="25131"/>
                  </a:lnTo>
                  <a:lnTo>
                    <a:pt x="15780" y="15694"/>
                  </a:lnTo>
                  <a:lnTo>
                    <a:pt x="12603" y="12618"/>
                  </a:lnTo>
                  <a:close/>
                </a:path>
                <a:path w="59689" h="25400">
                  <a:moveTo>
                    <a:pt x="59626" y="0"/>
                  </a:moveTo>
                  <a:lnTo>
                    <a:pt x="40880" y="0"/>
                  </a:lnTo>
                  <a:lnTo>
                    <a:pt x="40880" y="6256"/>
                  </a:lnTo>
                  <a:lnTo>
                    <a:pt x="47129" y="12618"/>
                  </a:lnTo>
                  <a:lnTo>
                    <a:pt x="596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1855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15694"/>
                  </a:moveTo>
                  <a:lnTo>
                    <a:pt x="0" y="25131"/>
                  </a:lnTo>
                  <a:lnTo>
                    <a:pt x="9319" y="25131"/>
                  </a:lnTo>
                  <a:lnTo>
                    <a:pt x="0" y="15694"/>
                  </a:lnTo>
                  <a:close/>
                </a:path>
                <a:path w="25400" h="25400">
                  <a:moveTo>
                    <a:pt x="25100" y="0"/>
                  </a:moveTo>
                  <a:lnTo>
                    <a:pt x="18745" y="0"/>
                  </a:lnTo>
                  <a:lnTo>
                    <a:pt x="25100" y="6256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16074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89" h="25400">
                  <a:moveTo>
                    <a:pt x="47129" y="12618"/>
                  </a:moveTo>
                  <a:lnTo>
                    <a:pt x="40880" y="15694"/>
                  </a:lnTo>
                  <a:lnTo>
                    <a:pt x="40880" y="25131"/>
                  </a:lnTo>
                  <a:lnTo>
                    <a:pt x="59626" y="25131"/>
                  </a:lnTo>
                  <a:lnTo>
                    <a:pt x="47129" y="12618"/>
                  </a:lnTo>
                  <a:close/>
                </a:path>
                <a:path w="59689" h="25400">
                  <a:moveTo>
                    <a:pt x="15780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780" y="6256"/>
                  </a:lnTo>
                  <a:lnTo>
                    <a:pt x="1578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28666" y="2579001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34925" h="25400">
                  <a:moveTo>
                    <a:pt x="3187" y="6261"/>
                  </a:moveTo>
                  <a:lnTo>
                    <a:pt x="0" y="12623"/>
                  </a:lnTo>
                  <a:lnTo>
                    <a:pt x="3187" y="15697"/>
                  </a:lnTo>
                  <a:lnTo>
                    <a:pt x="3187" y="6261"/>
                  </a:lnTo>
                  <a:close/>
                </a:path>
                <a:path w="34925" h="25400">
                  <a:moveTo>
                    <a:pt x="12496" y="0"/>
                  </a:moveTo>
                  <a:lnTo>
                    <a:pt x="3187" y="0"/>
                  </a:lnTo>
                  <a:lnTo>
                    <a:pt x="3187" y="6261"/>
                  </a:lnTo>
                  <a:lnTo>
                    <a:pt x="12496" y="0"/>
                  </a:lnTo>
                  <a:close/>
                </a:path>
                <a:path w="34925" h="25400">
                  <a:moveTo>
                    <a:pt x="28282" y="15697"/>
                  </a:moveTo>
                  <a:lnTo>
                    <a:pt x="21932" y="25133"/>
                  </a:lnTo>
                  <a:lnTo>
                    <a:pt x="28282" y="25133"/>
                  </a:lnTo>
                  <a:lnTo>
                    <a:pt x="28282" y="15697"/>
                  </a:lnTo>
                  <a:close/>
                </a:path>
                <a:path w="34925" h="25400">
                  <a:moveTo>
                    <a:pt x="34531" y="12623"/>
                  </a:moveTo>
                  <a:lnTo>
                    <a:pt x="28282" y="6261"/>
                  </a:lnTo>
                  <a:lnTo>
                    <a:pt x="28282" y="15697"/>
                  </a:lnTo>
                  <a:lnTo>
                    <a:pt x="34531" y="12623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31855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45" y="0"/>
                  </a:moveTo>
                  <a:lnTo>
                    <a:pt x="9319" y="0"/>
                  </a:lnTo>
                  <a:lnTo>
                    <a:pt x="0" y="6256"/>
                  </a:lnTo>
                  <a:lnTo>
                    <a:pt x="0" y="15694"/>
                  </a:lnTo>
                  <a:lnTo>
                    <a:pt x="9319" y="25131"/>
                  </a:lnTo>
                  <a:lnTo>
                    <a:pt x="18745" y="25131"/>
                  </a:lnTo>
                  <a:lnTo>
                    <a:pt x="25100" y="15694"/>
                  </a:lnTo>
                  <a:lnTo>
                    <a:pt x="25100" y="6256"/>
                  </a:lnTo>
                  <a:lnTo>
                    <a:pt x="18745" y="0"/>
                  </a:lnTo>
                  <a:close/>
                </a:path>
              </a:pathLst>
            </a:custGeom>
            <a:solidFill>
              <a:srgbClr val="B6C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4759" y="1617514"/>
              <a:ext cx="1942464" cy="1945005"/>
            </a:xfrm>
            <a:custGeom>
              <a:avLst/>
              <a:gdLst/>
              <a:ahLst/>
              <a:cxnLst/>
              <a:rect l="l" t="t" r="r" b="b"/>
              <a:pathLst>
                <a:path w="1942464" h="1945004">
                  <a:moveTo>
                    <a:pt x="969593" y="0"/>
                  </a:moveTo>
                  <a:lnTo>
                    <a:pt x="921102" y="1193"/>
                  </a:lnTo>
                  <a:lnTo>
                    <a:pt x="873238" y="4738"/>
                  </a:lnTo>
                  <a:lnTo>
                    <a:pt x="826055" y="10576"/>
                  </a:lnTo>
                  <a:lnTo>
                    <a:pt x="779608" y="18653"/>
                  </a:lnTo>
                  <a:lnTo>
                    <a:pt x="733952" y="28912"/>
                  </a:lnTo>
                  <a:lnTo>
                    <a:pt x="689142" y="41296"/>
                  </a:lnTo>
                  <a:lnTo>
                    <a:pt x="645234" y="55750"/>
                  </a:lnTo>
                  <a:lnTo>
                    <a:pt x="602281" y="72218"/>
                  </a:lnTo>
                  <a:lnTo>
                    <a:pt x="560340" y="90643"/>
                  </a:lnTo>
                  <a:lnTo>
                    <a:pt x="519465" y="110969"/>
                  </a:lnTo>
                  <a:lnTo>
                    <a:pt x="479710" y="133141"/>
                  </a:lnTo>
                  <a:lnTo>
                    <a:pt x="441132" y="157101"/>
                  </a:lnTo>
                  <a:lnTo>
                    <a:pt x="403785" y="182795"/>
                  </a:lnTo>
                  <a:lnTo>
                    <a:pt x="367723" y="210165"/>
                  </a:lnTo>
                  <a:lnTo>
                    <a:pt x="333003" y="239155"/>
                  </a:lnTo>
                  <a:lnTo>
                    <a:pt x="299678" y="269710"/>
                  </a:lnTo>
                  <a:lnTo>
                    <a:pt x="267804" y="301774"/>
                  </a:lnTo>
                  <a:lnTo>
                    <a:pt x="237436" y="335289"/>
                  </a:lnTo>
                  <a:lnTo>
                    <a:pt x="208629" y="370200"/>
                  </a:lnTo>
                  <a:lnTo>
                    <a:pt x="181438" y="406452"/>
                  </a:lnTo>
                  <a:lnTo>
                    <a:pt x="155917" y="443987"/>
                  </a:lnTo>
                  <a:lnTo>
                    <a:pt x="132122" y="482749"/>
                  </a:lnTo>
                  <a:lnTo>
                    <a:pt x="110108" y="522683"/>
                  </a:lnTo>
                  <a:lnTo>
                    <a:pt x="89930" y="563732"/>
                  </a:lnTo>
                  <a:lnTo>
                    <a:pt x="71642" y="605841"/>
                  </a:lnTo>
                  <a:lnTo>
                    <a:pt x="55300" y="648952"/>
                  </a:lnTo>
                  <a:lnTo>
                    <a:pt x="40958" y="693010"/>
                  </a:lnTo>
                  <a:lnTo>
                    <a:pt x="28672" y="737959"/>
                  </a:lnTo>
                  <a:lnTo>
                    <a:pt x="18496" y="783743"/>
                  </a:lnTo>
                  <a:lnTo>
                    <a:pt x="10487" y="830305"/>
                  </a:lnTo>
                  <a:lnTo>
                    <a:pt x="4697" y="877589"/>
                  </a:lnTo>
                  <a:lnTo>
                    <a:pt x="1183" y="925539"/>
                  </a:lnTo>
                  <a:lnTo>
                    <a:pt x="0" y="974100"/>
                  </a:lnTo>
                  <a:lnTo>
                    <a:pt x="1183" y="1022642"/>
                  </a:lnTo>
                  <a:lnTo>
                    <a:pt x="4697" y="1070559"/>
                  </a:lnTo>
                  <a:lnTo>
                    <a:pt x="10487" y="1117794"/>
                  </a:lnTo>
                  <a:lnTo>
                    <a:pt x="18496" y="1164294"/>
                  </a:lnTo>
                  <a:lnTo>
                    <a:pt x="28672" y="1210002"/>
                  </a:lnTo>
                  <a:lnTo>
                    <a:pt x="40958" y="1254864"/>
                  </a:lnTo>
                  <a:lnTo>
                    <a:pt x="55300" y="1298825"/>
                  </a:lnTo>
                  <a:lnTo>
                    <a:pt x="71642" y="1341829"/>
                  </a:lnTo>
                  <a:lnTo>
                    <a:pt x="89930" y="1383821"/>
                  </a:lnTo>
                  <a:lnTo>
                    <a:pt x="110108" y="1424747"/>
                  </a:lnTo>
                  <a:lnTo>
                    <a:pt x="132122" y="1464551"/>
                  </a:lnTo>
                  <a:lnTo>
                    <a:pt x="155917" y="1503178"/>
                  </a:lnTo>
                  <a:lnTo>
                    <a:pt x="181438" y="1540573"/>
                  </a:lnTo>
                  <a:lnTo>
                    <a:pt x="208629" y="1576681"/>
                  </a:lnTo>
                  <a:lnTo>
                    <a:pt x="237436" y="1611447"/>
                  </a:lnTo>
                  <a:lnTo>
                    <a:pt x="267804" y="1644816"/>
                  </a:lnTo>
                  <a:lnTo>
                    <a:pt x="299678" y="1676732"/>
                  </a:lnTo>
                  <a:lnTo>
                    <a:pt x="333003" y="1707141"/>
                  </a:lnTo>
                  <a:lnTo>
                    <a:pt x="367723" y="1735987"/>
                  </a:lnTo>
                  <a:lnTo>
                    <a:pt x="403785" y="1763216"/>
                  </a:lnTo>
                  <a:lnTo>
                    <a:pt x="441132" y="1788772"/>
                  </a:lnTo>
                  <a:lnTo>
                    <a:pt x="479710" y="1812600"/>
                  </a:lnTo>
                  <a:lnTo>
                    <a:pt x="519465" y="1834645"/>
                  </a:lnTo>
                  <a:lnTo>
                    <a:pt x="560340" y="1854852"/>
                  </a:lnTo>
                  <a:lnTo>
                    <a:pt x="602281" y="1873166"/>
                  </a:lnTo>
                  <a:lnTo>
                    <a:pt x="645234" y="1889532"/>
                  </a:lnTo>
                  <a:lnTo>
                    <a:pt x="689142" y="1903894"/>
                  </a:lnTo>
                  <a:lnTo>
                    <a:pt x="733952" y="1916198"/>
                  </a:lnTo>
                  <a:lnTo>
                    <a:pt x="779608" y="1926388"/>
                  </a:lnTo>
                  <a:lnTo>
                    <a:pt x="826055" y="1934410"/>
                  </a:lnTo>
                  <a:lnTo>
                    <a:pt x="873238" y="1940208"/>
                  </a:lnTo>
                  <a:lnTo>
                    <a:pt x="921102" y="1943727"/>
                  </a:lnTo>
                  <a:lnTo>
                    <a:pt x="969593" y="1944913"/>
                  </a:lnTo>
                  <a:lnTo>
                    <a:pt x="1018092" y="1943727"/>
                  </a:lnTo>
                  <a:lnTo>
                    <a:pt x="1065981" y="1940208"/>
                  </a:lnTo>
                  <a:lnTo>
                    <a:pt x="1113205" y="1934410"/>
                  </a:lnTo>
                  <a:lnTo>
                    <a:pt x="1159706" y="1926388"/>
                  </a:lnTo>
                  <a:lnTo>
                    <a:pt x="1205430" y="1916198"/>
                  </a:lnTo>
                  <a:lnTo>
                    <a:pt x="1250320" y="1903894"/>
                  </a:lnTo>
                  <a:lnTo>
                    <a:pt x="1294320" y="1889532"/>
                  </a:lnTo>
                  <a:lnTo>
                    <a:pt x="1337373" y="1873166"/>
                  </a:lnTo>
                  <a:lnTo>
                    <a:pt x="1379425" y="1854852"/>
                  </a:lnTo>
                  <a:lnTo>
                    <a:pt x="1420419" y="1834645"/>
                  </a:lnTo>
                  <a:lnTo>
                    <a:pt x="1460298" y="1812600"/>
                  </a:lnTo>
                  <a:lnTo>
                    <a:pt x="1499008" y="1788772"/>
                  </a:lnTo>
                  <a:lnTo>
                    <a:pt x="1536491" y="1763216"/>
                  </a:lnTo>
                  <a:lnTo>
                    <a:pt x="1572692" y="1735987"/>
                  </a:lnTo>
                  <a:lnTo>
                    <a:pt x="1607555" y="1707141"/>
                  </a:lnTo>
                  <a:lnTo>
                    <a:pt x="1641023" y="1676732"/>
                  </a:lnTo>
                  <a:lnTo>
                    <a:pt x="1673042" y="1644816"/>
                  </a:lnTo>
                  <a:lnTo>
                    <a:pt x="1703553" y="1611447"/>
                  </a:lnTo>
                  <a:lnTo>
                    <a:pt x="1732503" y="1576681"/>
                  </a:lnTo>
                  <a:lnTo>
                    <a:pt x="1759834" y="1540573"/>
                  </a:lnTo>
                  <a:lnTo>
                    <a:pt x="1785490" y="1503178"/>
                  </a:lnTo>
                  <a:lnTo>
                    <a:pt x="1809416" y="1464551"/>
                  </a:lnTo>
                  <a:lnTo>
                    <a:pt x="1831556" y="1424747"/>
                  </a:lnTo>
                  <a:lnTo>
                    <a:pt x="1851853" y="1383821"/>
                  </a:lnTo>
                  <a:lnTo>
                    <a:pt x="1870251" y="1341829"/>
                  </a:lnTo>
                  <a:lnTo>
                    <a:pt x="1886695" y="1298825"/>
                  </a:lnTo>
                  <a:lnTo>
                    <a:pt x="1901127" y="1254864"/>
                  </a:lnTo>
                  <a:lnTo>
                    <a:pt x="1913494" y="1210002"/>
                  </a:lnTo>
                  <a:lnTo>
                    <a:pt x="1923737" y="1164294"/>
                  </a:lnTo>
                  <a:lnTo>
                    <a:pt x="1931802" y="1117794"/>
                  </a:lnTo>
                  <a:lnTo>
                    <a:pt x="1937632" y="1070559"/>
                  </a:lnTo>
                  <a:lnTo>
                    <a:pt x="1941171" y="1022642"/>
                  </a:lnTo>
                  <a:lnTo>
                    <a:pt x="1942363" y="974100"/>
                  </a:lnTo>
                  <a:lnTo>
                    <a:pt x="1941171" y="925539"/>
                  </a:lnTo>
                  <a:lnTo>
                    <a:pt x="1937632" y="877589"/>
                  </a:lnTo>
                  <a:lnTo>
                    <a:pt x="1931802" y="830305"/>
                  </a:lnTo>
                  <a:lnTo>
                    <a:pt x="1923737" y="783743"/>
                  </a:lnTo>
                  <a:lnTo>
                    <a:pt x="1913494" y="737959"/>
                  </a:lnTo>
                  <a:lnTo>
                    <a:pt x="1901127" y="693010"/>
                  </a:lnTo>
                  <a:lnTo>
                    <a:pt x="1886695" y="648952"/>
                  </a:lnTo>
                  <a:lnTo>
                    <a:pt x="1870251" y="605841"/>
                  </a:lnTo>
                  <a:lnTo>
                    <a:pt x="1851853" y="563732"/>
                  </a:lnTo>
                  <a:lnTo>
                    <a:pt x="1831556" y="522683"/>
                  </a:lnTo>
                  <a:lnTo>
                    <a:pt x="1809416" y="482749"/>
                  </a:lnTo>
                  <a:lnTo>
                    <a:pt x="1785490" y="443987"/>
                  </a:lnTo>
                  <a:lnTo>
                    <a:pt x="1759834" y="406452"/>
                  </a:lnTo>
                  <a:lnTo>
                    <a:pt x="1732503" y="370200"/>
                  </a:lnTo>
                  <a:lnTo>
                    <a:pt x="1703553" y="335289"/>
                  </a:lnTo>
                  <a:lnTo>
                    <a:pt x="1673042" y="301774"/>
                  </a:lnTo>
                  <a:lnTo>
                    <a:pt x="1641023" y="269710"/>
                  </a:lnTo>
                  <a:lnTo>
                    <a:pt x="1607555" y="239155"/>
                  </a:lnTo>
                  <a:lnTo>
                    <a:pt x="1572692" y="210165"/>
                  </a:lnTo>
                  <a:lnTo>
                    <a:pt x="1536491" y="182795"/>
                  </a:lnTo>
                  <a:lnTo>
                    <a:pt x="1499008" y="157101"/>
                  </a:lnTo>
                  <a:lnTo>
                    <a:pt x="1460298" y="133141"/>
                  </a:lnTo>
                  <a:lnTo>
                    <a:pt x="1420419" y="110969"/>
                  </a:lnTo>
                  <a:lnTo>
                    <a:pt x="1379425" y="90643"/>
                  </a:lnTo>
                  <a:lnTo>
                    <a:pt x="1337373" y="72218"/>
                  </a:lnTo>
                  <a:lnTo>
                    <a:pt x="1294320" y="55750"/>
                  </a:lnTo>
                  <a:lnTo>
                    <a:pt x="1250320" y="41296"/>
                  </a:lnTo>
                  <a:lnTo>
                    <a:pt x="1205430" y="28912"/>
                  </a:lnTo>
                  <a:lnTo>
                    <a:pt x="1159706" y="18653"/>
                  </a:lnTo>
                  <a:lnTo>
                    <a:pt x="1113205" y="10576"/>
                  </a:lnTo>
                  <a:lnTo>
                    <a:pt x="1065981" y="4738"/>
                  </a:lnTo>
                  <a:lnTo>
                    <a:pt x="1018092" y="1193"/>
                  </a:lnTo>
                  <a:lnTo>
                    <a:pt x="969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2" y="2494165"/>
              <a:ext cx="3514725" cy="4364355"/>
            </a:xfrm>
            <a:custGeom>
              <a:avLst/>
              <a:gdLst/>
              <a:ahLst/>
              <a:cxnLst/>
              <a:rect l="l" t="t" r="r" b="b"/>
              <a:pathLst>
                <a:path w="3514725" h="4364355">
                  <a:moveTo>
                    <a:pt x="1242644" y="1636966"/>
                  </a:moveTo>
                  <a:lnTo>
                    <a:pt x="1236395" y="1630718"/>
                  </a:lnTo>
                  <a:lnTo>
                    <a:pt x="1230147" y="1627530"/>
                  </a:lnTo>
                  <a:lnTo>
                    <a:pt x="1223784" y="1621282"/>
                  </a:lnTo>
                  <a:lnTo>
                    <a:pt x="0" y="2846692"/>
                  </a:lnTo>
                  <a:lnTo>
                    <a:pt x="15684" y="2865463"/>
                  </a:lnTo>
                  <a:lnTo>
                    <a:pt x="1242644" y="1636966"/>
                  </a:lnTo>
                  <a:close/>
                </a:path>
                <a:path w="3514725" h="4364355">
                  <a:moveTo>
                    <a:pt x="1248892" y="1146848"/>
                  </a:moveTo>
                  <a:lnTo>
                    <a:pt x="103555" y="0"/>
                  </a:lnTo>
                  <a:lnTo>
                    <a:pt x="87858" y="18872"/>
                  </a:lnTo>
                  <a:lnTo>
                    <a:pt x="1230147" y="1162545"/>
                  </a:lnTo>
                  <a:lnTo>
                    <a:pt x="1242644" y="1150023"/>
                  </a:lnTo>
                  <a:lnTo>
                    <a:pt x="1248892" y="1146848"/>
                  </a:lnTo>
                  <a:close/>
                </a:path>
                <a:path w="3514725" h="4364355">
                  <a:moveTo>
                    <a:pt x="2243683" y="2142794"/>
                  </a:moveTo>
                  <a:lnTo>
                    <a:pt x="1716468" y="1615020"/>
                  </a:lnTo>
                  <a:lnTo>
                    <a:pt x="1703971" y="1627530"/>
                  </a:lnTo>
                  <a:lnTo>
                    <a:pt x="1700796" y="1633893"/>
                  </a:lnTo>
                  <a:lnTo>
                    <a:pt x="2224836" y="2158593"/>
                  </a:lnTo>
                  <a:lnTo>
                    <a:pt x="2231186" y="2152231"/>
                  </a:lnTo>
                  <a:lnTo>
                    <a:pt x="2237435" y="2149157"/>
                  </a:lnTo>
                  <a:lnTo>
                    <a:pt x="2243683" y="2142794"/>
                  </a:lnTo>
                  <a:close/>
                </a:path>
                <a:path w="3514725" h="4364355">
                  <a:moveTo>
                    <a:pt x="2538641" y="339331"/>
                  </a:moveTo>
                  <a:lnTo>
                    <a:pt x="2526144" y="326821"/>
                  </a:lnTo>
                  <a:lnTo>
                    <a:pt x="2522969" y="320459"/>
                  </a:lnTo>
                  <a:lnTo>
                    <a:pt x="1694548" y="1150023"/>
                  </a:lnTo>
                  <a:lnTo>
                    <a:pt x="1707045" y="1162545"/>
                  </a:lnTo>
                  <a:lnTo>
                    <a:pt x="1710220" y="1168793"/>
                  </a:lnTo>
                  <a:lnTo>
                    <a:pt x="2538641" y="339331"/>
                  </a:lnTo>
                  <a:close/>
                </a:path>
                <a:path w="3514725" h="4364355">
                  <a:moveTo>
                    <a:pt x="2752052" y="2686354"/>
                  </a:moveTo>
                  <a:lnTo>
                    <a:pt x="2224836" y="2158593"/>
                  </a:lnTo>
                  <a:lnTo>
                    <a:pt x="2193671" y="2193391"/>
                  </a:lnTo>
                  <a:lnTo>
                    <a:pt x="2164588" y="2230170"/>
                  </a:lnTo>
                  <a:lnTo>
                    <a:pt x="2137702" y="2268791"/>
                  </a:lnTo>
                  <a:lnTo>
                    <a:pt x="2113140" y="2309164"/>
                  </a:lnTo>
                  <a:lnTo>
                    <a:pt x="2091016" y="2351138"/>
                  </a:lnTo>
                  <a:lnTo>
                    <a:pt x="2071471" y="2394610"/>
                  </a:lnTo>
                  <a:lnTo>
                    <a:pt x="2054593" y="2439454"/>
                  </a:lnTo>
                  <a:lnTo>
                    <a:pt x="2040509" y="2485555"/>
                  </a:lnTo>
                  <a:lnTo>
                    <a:pt x="2029358" y="2532799"/>
                  </a:lnTo>
                  <a:lnTo>
                    <a:pt x="2021243" y="2581046"/>
                  </a:lnTo>
                  <a:lnTo>
                    <a:pt x="2016290" y="2630182"/>
                  </a:lnTo>
                  <a:lnTo>
                    <a:pt x="2014601" y="2680106"/>
                  </a:lnTo>
                  <a:lnTo>
                    <a:pt x="2016175" y="2729103"/>
                  </a:lnTo>
                  <a:lnTo>
                    <a:pt x="2020798" y="2777261"/>
                  </a:lnTo>
                  <a:lnTo>
                    <a:pt x="2028405" y="2824467"/>
                  </a:lnTo>
                  <a:lnTo>
                    <a:pt x="2038883" y="2870644"/>
                  </a:lnTo>
                  <a:lnTo>
                    <a:pt x="2052129" y="2915678"/>
                  </a:lnTo>
                  <a:lnTo>
                    <a:pt x="2068068" y="2959481"/>
                  </a:lnTo>
                  <a:lnTo>
                    <a:pt x="2086584" y="3001949"/>
                  </a:lnTo>
                  <a:lnTo>
                    <a:pt x="2107603" y="3043009"/>
                  </a:lnTo>
                  <a:lnTo>
                    <a:pt x="2130996" y="3082544"/>
                  </a:lnTo>
                  <a:lnTo>
                    <a:pt x="2156688" y="3120466"/>
                  </a:lnTo>
                  <a:lnTo>
                    <a:pt x="2184590" y="3156686"/>
                  </a:lnTo>
                  <a:lnTo>
                    <a:pt x="2214588" y="3191091"/>
                  </a:lnTo>
                  <a:lnTo>
                    <a:pt x="2246592" y="3223603"/>
                  </a:lnTo>
                  <a:lnTo>
                    <a:pt x="2280501" y="3254133"/>
                  </a:lnTo>
                  <a:lnTo>
                    <a:pt x="2316226" y="3282569"/>
                  </a:lnTo>
                  <a:lnTo>
                    <a:pt x="2353678" y="3308807"/>
                  </a:lnTo>
                  <a:lnTo>
                    <a:pt x="2392743" y="3332784"/>
                  </a:lnTo>
                  <a:lnTo>
                    <a:pt x="2433332" y="3354374"/>
                  </a:lnTo>
                  <a:lnTo>
                    <a:pt x="2475344" y="3373501"/>
                  </a:lnTo>
                  <a:lnTo>
                    <a:pt x="2518702" y="3390061"/>
                  </a:lnTo>
                  <a:lnTo>
                    <a:pt x="2563279" y="3403968"/>
                  </a:lnTo>
                  <a:lnTo>
                    <a:pt x="2609011" y="3415106"/>
                  </a:lnTo>
                  <a:lnTo>
                    <a:pt x="2655773" y="3423399"/>
                  </a:lnTo>
                  <a:lnTo>
                    <a:pt x="2703487" y="3428758"/>
                  </a:lnTo>
                  <a:lnTo>
                    <a:pt x="2752052" y="3431057"/>
                  </a:lnTo>
                  <a:lnTo>
                    <a:pt x="2752052" y="2686354"/>
                  </a:lnTo>
                  <a:close/>
                </a:path>
                <a:path w="3514725" h="4364355">
                  <a:moveTo>
                    <a:pt x="2752052" y="1929218"/>
                  </a:moveTo>
                  <a:lnTo>
                    <a:pt x="2698610" y="1931987"/>
                  </a:lnTo>
                  <a:lnTo>
                    <a:pt x="2646235" y="1938515"/>
                  </a:lnTo>
                  <a:lnTo>
                    <a:pt x="2595041" y="1948649"/>
                  </a:lnTo>
                  <a:lnTo>
                    <a:pt x="2545181" y="1962264"/>
                  </a:lnTo>
                  <a:lnTo>
                    <a:pt x="2496756" y="1979206"/>
                  </a:lnTo>
                  <a:lnTo>
                    <a:pt x="2449906" y="1999335"/>
                  </a:lnTo>
                  <a:lnTo>
                    <a:pt x="2404745" y="2022513"/>
                  </a:lnTo>
                  <a:lnTo>
                    <a:pt x="2361425" y="2048586"/>
                  </a:lnTo>
                  <a:lnTo>
                    <a:pt x="2320048" y="2077415"/>
                  </a:lnTo>
                  <a:lnTo>
                    <a:pt x="2280767" y="2108873"/>
                  </a:lnTo>
                  <a:lnTo>
                    <a:pt x="2243683" y="2142794"/>
                  </a:lnTo>
                  <a:lnTo>
                    <a:pt x="2752052" y="2651785"/>
                  </a:lnTo>
                  <a:lnTo>
                    <a:pt x="2752052" y="1929218"/>
                  </a:lnTo>
                  <a:close/>
                </a:path>
                <a:path w="3514725" h="4364355">
                  <a:moveTo>
                    <a:pt x="2777147" y="3431057"/>
                  </a:moveTo>
                  <a:lnTo>
                    <a:pt x="2752052" y="3431057"/>
                  </a:lnTo>
                  <a:lnTo>
                    <a:pt x="2752052" y="4363834"/>
                  </a:lnTo>
                  <a:lnTo>
                    <a:pt x="2777147" y="4363834"/>
                  </a:lnTo>
                  <a:lnTo>
                    <a:pt x="2777147" y="3431057"/>
                  </a:lnTo>
                  <a:close/>
                </a:path>
                <a:path w="3514725" h="4364355">
                  <a:moveTo>
                    <a:pt x="3285502" y="2139708"/>
                  </a:moveTo>
                  <a:lnTo>
                    <a:pt x="3248431" y="2106561"/>
                  </a:lnTo>
                  <a:lnTo>
                    <a:pt x="3209137" y="2075738"/>
                  </a:lnTo>
                  <a:lnTo>
                    <a:pt x="3167773" y="2047405"/>
                  </a:lnTo>
                  <a:lnTo>
                    <a:pt x="3124441" y="2021713"/>
                  </a:lnTo>
                  <a:lnTo>
                    <a:pt x="3079292" y="1998840"/>
                  </a:lnTo>
                  <a:lnTo>
                    <a:pt x="3032442" y="1978914"/>
                  </a:lnTo>
                  <a:lnTo>
                    <a:pt x="2984017" y="1962111"/>
                  </a:lnTo>
                  <a:lnTo>
                    <a:pt x="2934144" y="1948586"/>
                  </a:lnTo>
                  <a:lnTo>
                    <a:pt x="2882963" y="1938489"/>
                  </a:lnTo>
                  <a:lnTo>
                    <a:pt x="2830588" y="1931987"/>
                  </a:lnTo>
                  <a:lnTo>
                    <a:pt x="2777147" y="1929218"/>
                  </a:lnTo>
                  <a:lnTo>
                    <a:pt x="2777147" y="2648712"/>
                  </a:lnTo>
                  <a:lnTo>
                    <a:pt x="3285502" y="2139708"/>
                  </a:lnTo>
                  <a:close/>
                </a:path>
                <a:path w="3514725" h="4364355">
                  <a:moveTo>
                    <a:pt x="3514585" y="2680106"/>
                  </a:moveTo>
                  <a:lnTo>
                    <a:pt x="3512909" y="2630182"/>
                  </a:lnTo>
                  <a:lnTo>
                    <a:pt x="3507956" y="2581046"/>
                  </a:lnTo>
                  <a:lnTo>
                    <a:pt x="3499840" y="2532799"/>
                  </a:lnTo>
                  <a:lnTo>
                    <a:pt x="3488677" y="2485555"/>
                  </a:lnTo>
                  <a:lnTo>
                    <a:pt x="3474605" y="2439454"/>
                  </a:lnTo>
                  <a:lnTo>
                    <a:pt x="3457727" y="2394610"/>
                  </a:lnTo>
                  <a:lnTo>
                    <a:pt x="3438169" y="2351138"/>
                  </a:lnTo>
                  <a:lnTo>
                    <a:pt x="3416058" y="2309164"/>
                  </a:lnTo>
                  <a:lnTo>
                    <a:pt x="3391497" y="2268791"/>
                  </a:lnTo>
                  <a:lnTo>
                    <a:pt x="3364611" y="2230170"/>
                  </a:lnTo>
                  <a:lnTo>
                    <a:pt x="3335528" y="2193391"/>
                  </a:lnTo>
                  <a:lnTo>
                    <a:pt x="3304362" y="2158593"/>
                  </a:lnTo>
                  <a:lnTo>
                    <a:pt x="2777147" y="2686354"/>
                  </a:lnTo>
                  <a:lnTo>
                    <a:pt x="2777147" y="3431057"/>
                  </a:lnTo>
                  <a:lnTo>
                    <a:pt x="2825712" y="3428758"/>
                  </a:lnTo>
                  <a:lnTo>
                    <a:pt x="2873425" y="3423399"/>
                  </a:lnTo>
                  <a:lnTo>
                    <a:pt x="2920187" y="3415106"/>
                  </a:lnTo>
                  <a:lnTo>
                    <a:pt x="2965907" y="3403968"/>
                  </a:lnTo>
                  <a:lnTo>
                    <a:pt x="3010497" y="3390061"/>
                  </a:lnTo>
                  <a:lnTo>
                    <a:pt x="3053842" y="3373501"/>
                  </a:lnTo>
                  <a:lnTo>
                    <a:pt x="3095866" y="3354374"/>
                  </a:lnTo>
                  <a:lnTo>
                    <a:pt x="3136455" y="3332784"/>
                  </a:lnTo>
                  <a:lnTo>
                    <a:pt x="3175520" y="3308807"/>
                  </a:lnTo>
                  <a:lnTo>
                    <a:pt x="3212960" y="3282569"/>
                  </a:lnTo>
                  <a:lnTo>
                    <a:pt x="3248698" y="3254133"/>
                  </a:lnTo>
                  <a:lnTo>
                    <a:pt x="3282607" y="3223603"/>
                  </a:lnTo>
                  <a:lnTo>
                    <a:pt x="3314611" y="3191091"/>
                  </a:lnTo>
                  <a:lnTo>
                    <a:pt x="3344608" y="3156686"/>
                  </a:lnTo>
                  <a:lnTo>
                    <a:pt x="3372497" y="3120466"/>
                  </a:lnTo>
                  <a:lnTo>
                    <a:pt x="3398202" y="3082544"/>
                  </a:lnTo>
                  <a:lnTo>
                    <a:pt x="3421596" y="3043009"/>
                  </a:lnTo>
                  <a:lnTo>
                    <a:pt x="3442601" y="3001949"/>
                  </a:lnTo>
                  <a:lnTo>
                    <a:pt x="3461131" y="2959481"/>
                  </a:lnTo>
                  <a:lnTo>
                    <a:pt x="3477056" y="2915678"/>
                  </a:lnTo>
                  <a:lnTo>
                    <a:pt x="3490315" y="2870644"/>
                  </a:lnTo>
                  <a:lnTo>
                    <a:pt x="3500793" y="2824467"/>
                  </a:lnTo>
                  <a:lnTo>
                    <a:pt x="3508387" y="2777261"/>
                  </a:lnTo>
                  <a:lnTo>
                    <a:pt x="3513023" y="2729103"/>
                  </a:lnTo>
                  <a:lnTo>
                    <a:pt x="3514585" y="2680106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52344" y="4423384"/>
              <a:ext cx="552450" cy="1502410"/>
            </a:xfrm>
            <a:custGeom>
              <a:avLst/>
              <a:gdLst/>
              <a:ahLst/>
              <a:cxnLst/>
              <a:rect l="l" t="t" r="r" b="b"/>
              <a:pathLst>
                <a:path w="552450" h="1502410">
                  <a:moveTo>
                    <a:pt x="25095" y="757135"/>
                  </a:moveTo>
                  <a:lnTo>
                    <a:pt x="18846" y="760323"/>
                  </a:lnTo>
                  <a:lnTo>
                    <a:pt x="12598" y="754062"/>
                  </a:lnTo>
                  <a:lnTo>
                    <a:pt x="3175" y="760323"/>
                  </a:lnTo>
                  <a:lnTo>
                    <a:pt x="0" y="757135"/>
                  </a:lnTo>
                  <a:lnTo>
                    <a:pt x="0" y="1501838"/>
                  </a:lnTo>
                  <a:lnTo>
                    <a:pt x="25095" y="1501838"/>
                  </a:lnTo>
                  <a:lnTo>
                    <a:pt x="25095" y="760323"/>
                  </a:lnTo>
                  <a:lnTo>
                    <a:pt x="25095" y="757135"/>
                  </a:lnTo>
                  <a:close/>
                </a:path>
                <a:path w="552450" h="1502410">
                  <a:moveTo>
                    <a:pt x="25095" y="0"/>
                  </a:moveTo>
                  <a:lnTo>
                    <a:pt x="0" y="0"/>
                  </a:lnTo>
                  <a:lnTo>
                    <a:pt x="0" y="722566"/>
                  </a:lnTo>
                  <a:lnTo>
                    <a:pt x="12598" y="732015"/>
                  </a:lnTo>
                  <a:lnTo>
                    <a:pt x="25095" y="719493"/>
                  </a:lnTo>
                  <a:lnTo>
                    <a:pt x="25095" y="0"/>
                  </a:lnTo>
                  <a:close/>
                </a:path>
                <a:path w="552450" h="1502410">
                  <a:moveTo>
                    <a:pt x="552310" y="229374"/>
                  </a:moveTo>
                  <a:lnTo>
                    <a:pt x="533463" y="210489"/>
                  </a:lnTo>
                  <a:lnTo>
                    <a:pt x="25095" y="719493"/>
                  </a:lnTo>
                  <a:lnTo>
                    <a:pt x="25095" y="757135"/>
                  </a:lnTo>
                  <a:lnTo>
                    <a:pt x="552310" y="229374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64949" y="5142874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12700" h="41275">
                  <a:moveTo>
                    <a:pt x="12497" y="0"/>
                  </a:moveTo>
                  <a:lnTo>
                    <a:pt x="0" y="12512"/>
                  </a:lnTo>
                  <a:lnTo>
                    <a:pt x="9319" y="25131"/>
                  </a:lnTo>
                  <a:lnTo>
                    <a:pt x="0" y="34569"/>
                  </a:lnTo>
                  <a:lnTo>
                    <a:pt x="6248" y="40826"/>
                  </a:lnTo>
                  <a:lnTo>
                    <a:pt x="12497" y="37644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25133" y="4636949"/>
              <a:ext cx="527685" cy="544195"/>
            </a:xfrm>
            <a:custGeom>
              <a:avLst/>
              <a:gdLst/>
              <a:ahLst/>
              <a:cxnLst/>
              <a:rect l="l" t="t" r="r" b="b"/>
              <a:pathLst>
                <a:path w="527685" h="544195">
                  <a:moveTo>
                    <a:pt x="18851" y="0"/>
                  </a:moveTo>
                  <a:lnTo>
                    <a:pt x="12603" y="6362"/>
                  </a:lnTo>
                  <a:lnTo>
                    <a:pt x="6354" y="9437"/>
                  </a:lnTo>
                  <a:lnTo>
                    <a:pt x="0" y="15800"/>
                  </a:lnTo>
                  <a:lnTo>
                    <a:pt x="527212" y="543570"/>
                  </a:lnTo>
                  <a:lnTo>
                    <a:pt x="527212" y="509000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52345" y="5146056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0" y="0"/>
                  </a:moveTo>
                  <a:lnTo>
                    <a:pt x="0" y="34463"/>
                  </a:lnTo>
                  <a:lnTo>
                    <a:pt x="3177" y="37644"/>
                  </a:lnTo>
                  <a:lnTo>
                    <a:pt x="12603" y="31388"/>
                  </a:lnTo>
                  <a:lnTo>
                    <a:pt x="3177" y="21950"/>
                  </a:lnTo>
                  <a:lnTo>
                    <a:pt x="1260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55523" y="5155387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19050" h="22225">
                  <a:moveTo>
                    <a:pt x="9425" y="0"/>
                  </a:moveTo>
                  <a:lnTo>
                    <a:pt x="0" y="12618"/>
                  </a:lnTo>
                  <a:lnTo>
                    <a:pt x="9425" y="22056"/>
                  </a:lnTo>
                  <a:lnTo>
                    <a:pt x="18745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74531" y="4483082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418" y="0"/>
                  </a:moveTo>
                  <a:lnTo>
                    <a:pt x="642969" y="1602"/>
                  </a:lnTo>
                  <a:lnTo>
                    <a:pt x="596406" y="6339"/>
                  </a:lnTo>
                  <a:lnTo>
                    <a:pt x="550829" y="14106"/>
                  </a:lnTo>
                  <a:lnTo>
                    <a:pt x="506338" y="24798"/>
                  </a:lnTo>
                  <a:lnTo>
                    <a:pt x="463035" y="38310"/>
                  </a:lnTo>
                  <a:lnTo>
                    <a:pt x="421021" y="54536"/>
                  </a:lnTo>
                  <a:lnTo>
                    <a:pt x="380396" y="73373"/>
                  </a:lnTo>
                  <a:lnTo>
                    <a:pt x="341260" y="94714"/>
                  </a:lnTo>
                  <a:lnTo>
                    <a:pt x="303716" y="118456"/>
                  </a:lnTo>
                  <a:lnTo>
                    <a:pt x="267863" y="144492"/>
                  </a:lnTo>
                  <a:lnTo>
                    <a:pt x="233803" y="172719"/>
                  </a:lnTo>
                  <a:lnTo>
                    <a:pt x="201636" y="203030"/>
                  </a:lnTo>
                  <a:lnTo>
                    <a:pt x="171463" y="235321"/>
                  </a:lnTo>
                  <a:lnTo>
                    <a:pt x="143385" y="269487"/>
                  </a:lnTo>
                  <a:lnTo>
                    <a:pt x="117503" y="305424"/>
                  </a:lnTo>
                  <a:lnTo>
                    <a:pt x="93917" y="343025"/>
                  </a:lnTo>
                  <a:lnTo>
                    <a:pt x="72728" y="382187"/>
                  </a:lnTo>
                  <a:lnTo>
                    <a:pt x="54038" y="422803"/>
                  </a:lnTo>
                  <a:lnTo>
                    <a:pt x="37946" y="464770"/>
                  </a:lnTo>
                  <a:lnTo>
                    <a:pt x="24554" y="507982"/>
                  </a:lnTo>
                  <a:lnTo>
                    <a:pt x="13963" y="552333"/>
                  </a:lnTo>
                  <a:lnTo>
                    <a:pt x="6273" y="597721"/>
                  </a:lnTo>
                  <a:lnTo>
                    <a:pt x="1585" y="644038"/>
                  </a:lnTo>
                  <a:lnTo>
                    <a:pt x="0" y="691180"/>
                  </a:lnTo>
                  <a:lnTo>
                    <a:pt x="1585" y="738704"/>
                  </a:lnTo>
                  <a:lnTo>
                    <a:pt x="6273" y="785371"/>
                  </a:lnTo>
                  <a:lnTo>
                    <a:pt x="13963" y="831078"/>
                  </a:lnTo>
                  <a:lnTo>
                    <a:pt x="24554" y="875721"/>
                  </a:lnTo>
                  <a:lnTo>
                    <a:pt x="37946" y="919197"/>
                  </a:lnTo>
                  <a:lnTo>
                    <a:pt x="54038" y="961401"/>
                  </a:lnTo>
                  <a:lnTo>
                    <a:pt x="72728" y="1002231"/>
                  </a:lnTo>
                  <a:lnTo>
                    <a:pt x="93917" y="1041582"/>
                  </a:lnTo>
                  <a:lnTo>
                    <a:pt x="117503" y="1079351"/>
                  </a:lnTo>
                  <a:lnTo>
                    <a:pt x="143385" y="1115435"/>
                  </a:lnTo>
                  <a:lnTo>
                    <a:pt x="171463" y="1149729"/>
                  </a:lnTo>
                  <a:lnTo>
                    <a:pt x="201636" y="1182130"/>
                  </a:lnTo>
                  <a:lnTo>
                    <a:pt x="233803" y="1212535"/>
                  </a:lnTo>
                  <a:lnTo>
                    <a:pt x="267863" y="1240839"/>
                  </a:lnTo>
                  <a:lnTo>
                    <a:pt x="303716" y="1266940"/>
                  </a:lnTo>
                  <a:lnTo>
                    <a:pt x="341260" y="1290733"/>
                  </a:lnTo>
                  <a:lnTo>
                    <a:pt x="380396" y="1312115"/>
                  </a:lnTo>
                  <a:lnTo>
                    <a:pt x="421021" y="1330982"/>
                  </a:lnTo>
                  <a:lnTo>
                    <a:pt x="463035" y="1347231"/>
                  </a:lnTo>
                  <a:lnTo>
                    <a:pt x="506338" y="1360758"/>
                  </a:lnTo>
                  <a:lnTo>
                    <a:pt x="550829" y="1371460"/>
                  </a:lnTo>
                  <a:lnTo>
                    <a:pt x="596406" y="1379232"/>
                  </a:lnTo>
                  <a:lnTo>
                    <a:pt x="642969" y="1383971"/>
                  </a:lnTo>
                  <a:lnTo>
                    <a:pt x="690418" y="1385574"/>
                  </a:lnTo>
                  <a:lnTo>
                    <a:pt x="737853" y="1383971"/>
                  </a:lnTo>
                  <a:lnTo>
                    <a:pt x="784405" y="1379232"/>
                  </a:lnTo>
                  <a:lnTo>
                    <a:pt x="829972" y="1371460"/>
                  </a:lnTo>
                  <a:lnTo>
                    <a:pt x="874452" y="1360758"/>
                  </a:lnTo>
                  <a:lnTo>
                    <a:pt x="917746" y="1347231"/>
                  </a:lnTo>
                  <a:lnTo>
                    <a:pt x="959753" y="1330982"/>
                  </a:lnTo>
                  <a:lnTo>
                    <a:pt x="1000371" y="1312115"/>
                  </a:lnTo>
                  <a:lnTo>
                    <a:pt x="1039500" y="1290733"/>
                  </a:lnTo>
                  <a:lnTo>
                    <a:pt x="1077039" y="1266940"/>
                  </a:lnTo>
                  <a:lnTo>
                    <a:pt x="1112887" y="1240839"/>
                  </a:lnTo>
                  <a:lnTo>
                    <a:pt x="1146943" y="1212535"/>
                  </a:lnTo>
                  <a:lnTo>
                    <a:pt x="1179106" y="1182130"/>
                  </a:lnTo>
                  <a:lnTo>
                    <a:pt x="1209276" y="1149729"/>
                  </a:lnTo>
                  <a:lnTo>
                    <a:pt x="1237352" y="1115435"/>
                  </a:lnTo>
                  <a:lnTo>
                    <a:pt x="1263232" y="1079351"/>
                  </a:lnTo>
                  <a:lnTo>
                    <a:pt x="1286816" y="1041582"/>
                  </a:lnTo>
                  <a:lnTo>
                    <a:pt x="1308004" y="1002231"/>
                  </a:lnTo>
                  <a:lnTo>
                    <a:pt x="1326693" y="961401"/>
                  </a:lnTo>
                  <a:lnTo>
                    <a:pt x="1342784" y="919197"/>
                  </a:lnTo>
                  <a:lnTo>
                    <a:pt x="1356176" y="875721"/>
                  </a:lnTo>
                  <a:lnTo>
                    <a:pt x="1366767" y="831078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4038"/>
                  </a:lnTo>
                  <a:lnTo>
                    <a:pt x="1374457" y="597721"/>
                  </a:lnTo>
                  <a:lnTo>
                    <a:pt x="1366767" y="552333"/>
                  </a:lnTo>
                  <a:lnTo>
                    <a:pt x="1356176" y="507982"/>
                  </a:lnTo>
                  <a:lnTo>
                    <a:pt x="1342784" y="464770"/>
                  </a:lnTo>
                  <a:lnTo>
                    <a:pt x="1326693" y="422803"/>
                  </a:lnTo>
                  <a:lnTo>
                    <a:pt x="1308004" y="382187"/>
                  </a:lnTo>
                  <a:lnTo>
                    <a:pt x="1286816" y="343025"/>
                  </a:lnTo>
                  <a:lnTo>
                    <a:pt x="1263232" y="305424"/>
                  </a:lnTo>
                  <a:lnTo>
                    <a:pt x="1237352" y="269487"/>
                  </a:lnTo>
                  <a:lnTo>
                    <a:pt x="1209276" y="235321"/>
                  </a:lnTo>
                  <a:lnTo>
                    <a:pt x="1179106" y="203030"/>
                  </a:lnTo>
                  <a:lnTo>
                    <a:pt x="1146943" y="172719"/>
                  </a:lnTo>
                  <a:lnTo>
                    <a:pt x="1112887" y="144492"/>
                  </a:lnTo>
                  <a:lnTo>
                    <a:pt x="1077039" y="118456"/>
                  </a:lnTo>
                  <a:lnTo>
                    <a:pt x="1039500" y="94714"/>
                  </a:lnTo>
                  <a:lnTo>
                    <a:pt x="1000371" y="73373"/>
                  </a:lnTo>
                  <a:lnTo>
                    <a:pt x="959753" y="54536"/>
                  </a:lnTo>
                  <a:lnTo>
                    <a:pt x="917746" y="38310"/>
                  </a:lnTo>
                  <a:lnTo>
                    <a:pt x="874452" y="24798"/>
                  </a:lnTo>
                  <a:lnTo>
                    <a:pt x="829972" y="14106"/>
                  </a:lnTo>
                  <a:lnTo>
                    <a:pt x="784405" y="6339"/>
                  </a:lnTo>
                  <a:lnTo>
                    <a:pt x="737853" y="1602"/>
                  </a:lnTo>
                  <a:lnTo>
                    <a:pt x="690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841125" y="1840626"/>
              <a:ext cx="1268095" cy="738505"/>
            </a:xfrm>
            <a:custGeom>
              <a:avLst/>
              <a:gdLst/>
              <a:ahLst/>
              <a:cxnLst/>
              <a:rect l="l" t="t" r="r" b="b"/>
              <a:pathLst>
                <a:path w="1268095" h="738505">
                  <a:moveTo>
                    <a:pt x="737441" y="0"/>
                  </a:moveTo>
                  <a:lnTo>
                    <a:pt x="689259" y="2273"/>
                  </a:lnTo>
                  <a:lnTo>
                    <a:pt x="641924" y="7532"/>
                  </a:lnTo>
                  <a:lnTo>
                    <a:pt x="595527" y="15682"/>
                  </a:lnTo>
                  <a:lnTo>
                    <a:pt x="550161" y="26630"/>
                  </a:lnTo>
                  <a:lnTo>
                    <a:pt x="505921" y="40284"/>
                  </a:lnTo>
                  <a:lnTo>
                    <a:pt x="462897" y="56551"/>
                  </a:lnTo>
                  <a:lnTo>
                    <a:pt x="421182" y="75337"/>
                  </a:lnTo>
                  <a:lnTo>
                    <a:pt x="380871" y="96550"/>
                  </a:lnTo>
                  <a:lnTo>
                    <a:pt x="342054" y="120097"/>
                  </a:lnTo>
                  <a:lnTo>
                    <a:pt x="304826" y="145884"/>
                  </a:lnTo>
                  <a:lnTo>
                    <a:pt x="269278" y="173819"/>
                  </a:lnTo>
                  <a:lnTo>
                    <a:pt x="235503" y="203809"/>
                  </a:lnTo>
                  <a:lnTo>
                    <a:pt x="203594" y="235761"/>
                  </a:lnTo>
                  <a:lnTo>
                    <a:pt x="173645" y="269582"/>
                  </a:lnTo>
                  <a:lnTo>
                    <a:pt x="145747" y="305179"/>
                  </a:lnTo>
                  <a:lnTo>
                    <a:pt x="119993" y="342458"/>
                  </a:lnTo>
                  <a:lnTo>
                    <a:pt x="96476" y="381328"/>
                  </a:lnTo>
                  <a:lnTo>
                    <a:pt x="75289" y="421694"/>
                  </a:lnTo>
                  <a:lnTo>
                    <a:pt x="56524" y="463465"/>
                  </a:lnTo>
                  <a:lnTo>
                    <a:pt x="40274" y="506547"/>
                  </a:lnTo>
                  <a:lnTo>
                    <a:pt x="26633" y="550847"/>
                  </a:lnTo>
                  <a:lnTo>
                    <a:pt x="15692" y="596272"/>
                  </a:lnTo>
                  <a:lnTo>
                    <a:pt x="7544" y="642729"/>
                  </a:lnTo>
                  <a:lnTo>
                    <a:pt x="2282" y="690126"/>
                  </a:lnTo>
                  <a:lnTo>
                    <a:pt x="0" y="738369"/>
                  </a:lnTo>
                  <a:lnTo>
                    <a:pt x="737441" y="738369"/>
                  </a:lnTo>
                  <a:lnTo>
                    <a:pt x="737441" y="0"/>
                  </a:lnTo>
                  <a:close/>
                </a:path>
                <a:path w="1268095" h="738505">
                  <a:moveTo>
                    <a:pt x="762541" y="0"/>
                  </a:moveTo>
                  <a:lnTo>
                    <a:pt x="762541" y="713237"/>
                  </a:lnTo>
                  <a:lnTo>
                    <a:pt x="1267831" y="207417"/>
                  </a:lnTo>
                  <a:lnTo>
                    <a:pt x="1230728" y="174335"/>
                  </a:lnTo>
                  <a:lnTo>
                    <a:pt x="1191434" y="143715"/>
                  </a:lnTo>
                  <a:lnTo>
                    <a:pt x="1150092" y="115685"/>
                  </a:lnTo>
                  <a:lnTo>
                    <a:pt x="1106841" y="90373"/>
                  </a:lnTo>
                  <a:lnTo>
                    <a:pt x="1061825" y="67906"/>
                  </a:lnTo>
                  <a:lnTo>
                    <a:pt x="1015183" y="48411"/>
                  </a:lnTo>
                  <a:lnTo>
                    <a:pt x="967057" y="32018"/>
                  </a:lnTo>
                  <a:lnTo>
                    <a:pt x="917588" y="18852"/>
                  </a:lnTo>
                  <a:lnTo>
                    <a:pt x="866919" y="9042"/>
                  </a:lnTo>
                  <a:lnTo>
                    <a:pt x="815189" y="2715"/>
                  </a:lnTo>
                  <a:lnTo>
                    <a:pt x="76254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78566" y="1840626"/>
              <a:ext cx="25400" cy="738505"/>
            </a:xfrm>
            <a:custGeom>
              <a:avLst/>
              <a:gdLst/>
              <a:ahLst/>
              <a:cxnLst/>
              <a:rect l="l" t="t" r="r" b="b"/>
              <a:pathLst>
                <a:path w="25400" h="738505">
                  <a:moveTo>
                    <a:pt x="25100" y="0"/>
                  </a:moveTo>
                  <a:lnTo>
                    <a:pt x="0" y="0"/>
                  </a:lnTo>
                  <a:lnTo>
                    <a:pt x="0" y="738369"/>
                  </a:lnTo>
                  <a:lnTo>
                    <a:pt x="9425" y="738369"/>
                  </a:lnTo>
                  <a:lnTo>
                    <a:pt x="6354" y="732112"/>
                  </a:lnTo>
                  <a:lnTo>
                    <a:pt x="25100" y="71323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841125" y="2066813"/>
              <a:ext cx="1500505" cy="1275715"/>
            </a:xfrm>
            <a:custGeom>
              <a:avLst/>
              <a:gdLst/>
              <a:ahLst/>
              <a:cxnLst/>
              <a:rect l="l" t="t" r="r" b="b"/>
              <a:pathLst>
                <a:path w="1500504" h="1275714">
                  <a:moveTo>
                    <a:pt x="737441" y="537313"/>
                  </a:moveTo>
                  <a:lnTo>
                    <a:pt x="0" y="537313"/>
                  </a:lnTo>
                  <a:lnTo>
                    <a:pt x="2282" y="585202"/>
                  </a:lnTo>
                  <a:lnTo>
                    <a:pt x="7544" y="632272"/>
                  </a:lnTo>
                  <a:lnTo>
                    <a:pt x="15692" y="678432"/>
                  </a:lnTo>
                  <a:lnTo>
                    <a:pt x="26633" y="723589"/>
                  </a:lnTo>
                  <a:lnTo>
                    <a:pt x="40274" y="767649"/>
                  </a:lnTo>
                  <a:lnTo>
                    <a:pt x="56524" y="810520"/>
                  </a:lnTo>
                  <a:lnTo>
                    <a:pt x="75289" y="852110"/>
                  </a:lnTo>
                  <a:lnTo>
                    <a:pt x="96476" y="892325"/>
                  </a:lnTo>
                  <a:lnTo>
                    <a:pt x="119993" y="931072"/>
                  </a:lnTo>
                  <a:lnTo>
                    <a:pt x="145747" y="968259"/>
                  </a:lnTo>
                  <a:lnTo>
                    <a:pt x="173645" y="1003793"/>
                  </a:lnTo>
                  <a:lnTo>
                    <a:pt x="203594" y="1037580"/>
                  </a:lnTo>
                  <a:lnTo>
                    <a:pt x="235503" y="1069529"/>
                  </a:lnTo>
                  <a:lnTo>
                    <a:pt x="269278" y="1099546"/>
                  </a:lnTo>
                  <a:lnTo>
                    <a:pt x="304826" y="1127538"/>
                  </a:lnTo>
                  <a:lnTo>
                    <a:pt x="342054" y="1153413"/>
                  </a:lnTo>
                  <a:lnTo>
                    <a:pt x="380871" y="1177077"/>
                  </a:lnTo>
                  <a:lnTo>
                    <a:pt x="421182" y="1198439"/>
                  </a:lnTo>
                  <a:lnTo>
                    <a:pt x="462897" y="1217404"/>
                  </a:lnTo>
                  <a:lnTo>
                    <a:pt x="505921" y="1233881"/>
                  </a:lnTo>
                  <a:lnTo>
                    <a:pt x="550161" y="1247776"/>
                  </a:lnTo>
                  <a:lnTo>
                    <a:pt x="595527" y="1258997"/>
                  </a:lnTo>
                  <a:lnTo>
                    <a:pt x="641924" y="1267450"/>
                  </a:lnTo>
                  <a:lnTo>
                    <a:pt x="689259" y="1273043"/>
                  </a:lnTo>
                  <a:lnTo>
                    <a:pt x="737441" y="1275683"/>
                  </a:lnTo>
                  <a:lnTo>
                    <a:pt x="737441" y="537313"/>
                  </a:lnTo>
                  <a:close/>
                </a:path>
                <a:path w="1500504" h="1275714">
                  <a:moveTo>
                    <a:pt x="1499983" y="537313"/>
                  </a:moveTo>
                  <a:lnTo>
                    <a:pt x="762541" y="537313"/>
                  </a:lnTo>
                  <a:lnTo>
                    <a:pt x="762541" y="1275683"/>
                  </a:lnTo>
                  <a:lnTo>
                    <a:pt x="810384" y="1273043"/>
                  </a:lnTo>
                  <a:lnTo>
                    <a:pt x="857437" y="1267450"/>
                  </a:lnTo>
                  <a:lnTo>
                    <a:pt x="903603" y="1258997"/>
                  </a:lnTo>
                  <a:lnTo>
                    <a:pt x="948787" y="1247776"/>
                  </a:lnTo>
                  <a:lnTo>
                    <a:pt x="992892" y="1233881"/>
                  </a:lnTo>
                  <a:lnTo>
                    <a:pt x="1035822" y="1217404"/>
                  </a:lnTo>
                  <a:lnTo>
                    <a:pt x="1077480" y="1198439"/>
                  </a:lnTo>
                  <a:lnTo>
                    <a:pt x="1117770" y="1177077"/>
                  </a:lnTo>
                  <a:lnTo>
                    <a:pt x="1156596" y="1153413"/>
                  </a:lnTo>
                  <a:lnTo>
                    <a:pt x="1193860" y="1127538"/>
                  </a:lnTo>
                  <a:lnTo>
                    <a:pt x="1229468" y="1099546"/>
                  </a:lnTo>
                  <a:lnTo>
                    <a:pt x="1263321" y="1069529"/>
                  </a:lnTo>
                  <a:lnTo>
                    <a:pt x="1295325" y="1037580"/>
                  </a:lnTo>
                  <a:lnTo>
                    <a:pt x="1325382" y="1003793"/>
                  </a:lnTo>
                  <a:lnTo>
                    <a:pt x="1353397" y="968259"/>
                  </a:lnTo>
                  <a:lnTo>
                    <a:pt x="1379272" y="931072"/>
                  </a:lnTo>
                  <a:lnTo>
                    <a:pt x="1402912" y="892325"/>
                  </a:lnTo>
                  <a:lnTo>
                    <a:pt x="1424219" y="852110"/>
                  </a:lnTo>
                  <a:lnTo>
                    <a:pt x="1443099" y="810520"/>
                  </a:lnTo>
                  <a:lnTo>
                    <a:pt x="1459454" y="767649"/>
                  </a:lnTo>
                  <a:lnTo>
                    <a:pt x="1473187" y="723589"/>
                  </a:lnTo>
                  <a:lnTo>
                    <a:pt x="1484203" y="678432"/>
                  </a:lnTo>
                  <a:lnTo>
                    <a:pt x="1492405" y="632272"/>
                  </a:lnTo>
                  <a:lnTo>
                    <a:pt x="1497697" y="585202"/>
                  </a:lnTo>
                  <a:lnTo>
                    <a:pt x="1499983" y="537313"/>
                  </a:lnTo>
                  <a:close/>
                </a:path>
                <a:path w="1500504" h="1275714">
                  <a:moveTo>
                    <a:pt x="1286683" y="0"/>
                  </a:moveTo>
                  <a:lnTo>
                    <a:pt x="775144" y="512182"/>
                  </a:lnTo>
                  <a:lnTo>
                    <a:pt x="1499983" y="512182"/>
                  </a:lnTo>
                  <a:lnTo>
                    <a:pt x="1497220" y="457911"/>
                  </a:lnTo>
                  <a:lnTo>
                    <a:pt x="1490704" y="404843"/>
                  </a:lnTo>
                  <a:lnTo>
                    <a:pt x="1480577" y="353090"/>
                  </a:lnTo>
                  <a:lnTo>
                    <a:pt x="1466981" y="302765"/>
                  </a:lnTo>
                  <a:lnTo>
                    <a:pt x="1450059" y="253981"/>
                  </a:lnTo>
                  <a:lnTo>
                    <a:pt x="1429955" y="206853"/>
                  </a:lnTo>
                  <a:lnTo>
                    <a:pt x="1406810" y="161493"/>
                  </a:lnTo>
                  <a:lnTo>
                    <a:pt x="1380767" y="118014"/>
                  </a:lnTo>
                  <a:lnTo>
                    <a:pt x="1351970" y="76530"/>
                  </a:lnTo>
                  <a:lnTo>
                    <a:pt x="1320561" y="37154"/>
                  </a:lnTo>
                  <a:lnTo>
                    <a:pt x="128668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841115" y="2579001"/>
              <a:ext cx="1500505" cy="763905"/>
            </a:xfrm>
            <a:custGeom>
              <a:avLst/>
              <a:gdLst/>
              <a:ahLst/>
              <a:cxnLst/>
              <a:rect l="l" t="t" r="r" b="b"/>
              <a:pathLst>
                <a:path w="1500504" h="763904">
                  <a:moveTo>
                    <a:pt x="737438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737438" y="25133"/>
                  </a:lnTo>
                  <a:lnTo>
                    <a:pt x="737438" y="0"/>
                  </a:lnTo>
                  <a:close/>
                </a:path>
                <a:path w="1500504" h="763904">
                  <a:moveTo>
                    <a:pt x="762546" y="25133"/>
                  </a:moveTo>
                  <a:lnTo>
                    <a:pt x="737438" y="25133"/>
                  </a:lnTo>
                  <a:lnTo>
                    <a:pt x="737438" y="763498"/>
                  </a:lnTo>
                  <a:lnTo>
                    <a:pt x="762546" y="763498"/>
                  </a:lnTo>
                  <a:lnTo>
                    <a:pt x="762546" y="25133"/>
                  </a:lnTo>
                  <a:close/>
                </a:path>
                <a:path w="1500504" h="763904">
                  <a:moveTo>
                    <a:pt x="1499984" y="0"/>
                  </a:moveTo>
                  <a:lnTo>
                    <a:pt x="775144" y="0"/>
                  </a:lnTo>
                  <a:lnTo>
                    <a:pt x="762546" y="12623"/>
                  </a:lnTo>
                  <a:lnTo>
                    <a:pt x="762546" y="25133"/>
                  </a:lnTo>
                  <a:lnTo>
                    <a:pt x="1499984" y="25133"/>
                  </a:lnTo>
                  <a:lnTo>
                    <a:pt x="1499984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78566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942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25100" y="25131"/>
                  </a:lnTo>
                  <a:lnTo>
                    <a:pt x="25100" y="12618"/>
                  </a:lnTo>
                  <a:lnTo>
                    <a:pt x="22028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603666" y="2048044"/>
              <a:ext cx="524510" cy="531495"/>
            </a:xfrm>
            <a:custGeom>
              <a:avLst/>
              <a:gdLst/>
              <a:ahLst/>
              <a:cxnLst/>
              <a:rect l="l" t="t" r="r" b="b"/>
              <a:pathLst>
                <a:path w="524509" h="531494">
                  <a:moveTo>
                    <a:pt x="505289" y="0"/>
                  </a:moveTo>
                  <a:lnTo>
                    <a:pt x="0" y="505819"/>
                  </a:lnTo>
                  <a:lnTo>
                    <a:pt x="0" y="530951"/>
                  </a:lnTo>
                  <a:lnTo>
                    <a:pt x="12603" y="530951"/>
                  </a:lnTo>
                  <a:lnTo>
                    <a:pt x="524141" y="18769"/>
                  </a:lnTo>
                  <a:lnTo>
                    <a:pt x="50528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84916" y="255386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18745" y="0"/>
                  </a:moveTo>
                  <a:lnTo>
                    <a:pt x="0" y="18872"/>
                  </a:lnTo>
                  <a:lnTo>
                    <a:pt x="3073" y="25133"/>
                  </a:lnTo>
                  <a:lnTo>
                    <a:pt x="18745" y="25133"/>
                  </a:lnTo>
                  <a:lnTo>
                    <a:pt x="18745" y="0"/>
                  </a:lnTo>
                  <a:close/>
                </a:path>
                <a:path w="31750" h="38100">
                  <a:moveTo>
                    <a:pt x="31343" y="25133"/>
                  </a:moveTo>
                  <a:lnTo>
                    <a:pt x="18745" y="25133"/>
                  </a:lnTo>
                  <a:lnTo>
                    <a:pt x="18745" y="37757"/>
                  </a:lnTo>
                  <a:lnTo>
                    <a:pt x="31343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87992" y="2578995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674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674" y="12618"/>
                  </a:lnTo>
                  <a:lnTo>
                    <a:pt x="15674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897680" y="1897146"/>
              <a:ext cx="1384300" cy="1386205"/>
            </a:xfrm>
            <a:custGeom>
              <a:avLst/>
              <a:gdLst/>
              <a:ahLst/>
              <a:cxnLst/>
              <a:rect l="l" t="t" r="r" b="b"/>
              <a:pathLst>
                <a:path w="1384300" h="1386204">
                  <a:moveTo>
                    <a:pt x="693489" y="0"/>
                  </a:moveTo>
                  <a:lnTo>
                    <a:pt x="646025" y="1603"/>
                  </a:lnTo>
                  <a:lnTo>
                    <a:pt x="599417" y="6343"/>
                  </a:lnTo>
                  <a:lnTo>
                    <a:pt x="553768" y="14117"/>
                  </a:lnTo>
                  <a:lnTo>
                    <a:pt x="509182" y="24821"/>
                  </a:lnTo>
                  <a:lnTo>
                    <a:pt x="465762" y="38350"/>
                  </a:lnTo>
                  <a:lnTo>
                    <a:pt x="423612" y="54603"/>
                  </a:lnTo>
                  <a:lnTo>
                    <a:pt x="382836" y="73474"/>
                  </a:lnTo>
                  <a:lnTo>
                    <a:pt x="343536" y="94860"/>
                  </a:lnTo>
                  <a:lnTo>
                    <a:pt x="305816" y="118657"/>
                  </a:lnTo>
                  <a:lnTo>
                    <a:pt x="269779" y="144762"/>
                  </a:lnTo>
                  <a:lnTo>
                    <a:pt x="235530" y="173071"/>
                  </a:lnTo>
                  <a:lnTo>
                    <a:pt x="203172" y="203481"/>
                  </a:lnTo>
                  <a:lnTo>
                    <a:pt x="172807" y="235886"/>
                  </a:lnTo>
                  <a:lnTo>
                    <a:pt x="144541" y="270185"/>
                  </a:lnTo>
                  <a:lnTo>
                    <a:pt x="118475" y="306273"/>
                  </a:lnTo>
                  <a:lnTo>
                    <a:pt x="94713" y="344046"/>
                  </a:lnTo>
                  <a:lnTo>
                    <a:pt x="73360" y="383401"/>
                  </a:lnTo>
                  <a:lnTo>
                    <a:pt x="54518" y="424235"/>
                  </a:lnTo>
                  <a:lnTo>
                    <a:pt x="38290" y="466442"/>
                  </a:lnTo>
                  <a:lnTo>
                    <a:pt x="24782" y="509921"/>
                  </a:lnTo>
                  <a:lnTo>
                    <a:pt x="14095" y="554566"/>
                  </a:lnTo>
                  <a:lnTo>
                    <a:pt x="6333" y="600275"/>
                  </a:lnTo>
                  <a:lnTo>
                    <a:pt x="1600" y="646943"/>
                  </a:lnTo>
                  <a:lnTo>
                    <a:pt x="0" y="694467"/>
                  </a:lnTo>
                  <a:lnTo>
                    <a:pt x="1600" y="741610"/>
                  </a:lnTo>
                  <a:lnTo>
                    <a:pt x="6333" y="787927"/>
                  </a:lnTo>
                  <a:lnTo>
                    <a:pt x="14095" y="833314"/>
                  </a:lnTo>
                  <a:lnTo>
                    <a:pt x="24782" y="877666"/>
                  </a:lnTo>
                  <a:lnTo>
                    <a:pt x="38290" y="920878"/>
                  </a:lnTo>
                  <a:lnTo>
                    <a:pt x="54518" y="962844"/>
                  </a:lnTo>
                  <a:lnTo>
                    <a:pt x="73360" y="1003461"/>
                  </a:lnTo>
                  <a:lnTo>
                    <a:pt x="94713" y="1042622"/>
                  </a:lnTo>
                  <a:lnTo>
                    <a:pt x="118475" y="1080224"/>
                  </a:lnTo>
                  <a:lnTo>
                    <a:pt x="144541" y="1116160"/>
                  </a:lnTo>
                  <a:lnTo>
                    <a:pt x="172807" y="1150326"/>
                  </a:lnTo>
                  <a:lnTo>
                    <a:pt x="203172" y="1182618"/>
                  </a:lnTo>
                  <a:lnTo>
                    <a:pt x="235530" y="1212929"/>
                  </a:lnTo>
                  <a:lnTo>
                    <a:pt x="269779" y="1241155"/>
                  </a:lnTo>
                  <a:lnTo>
                    <a:pt x="305816" y="1267192"/>
                  </a:lnTo>
                  <a:lnTo>
                    <a:pt x="343536" y="1290933"/>
                  </a:lnTo>
                  <a:lnTo>
                    <a:pt x="382836" y="1312275"/>
                  </a:lnTo>
                  <a:lnTo>
                    <a:pt x="423612" y="1331111"/>
                  </a:lnTo>
                  <a:lnTo>
                    <a:pt x="465762" y="1347338"/>
                  </a:lnTo>
                  <a:lnTo>
                    <a:pt x="509182" y="1360849"/>
                  </a:lnTo>
                  <a:lnTo>
                    <a:pt x="553768" y="1371541"/>
                  </a:lnTo>
                  <a:lnTo>
                    <a:pt x="599417" y="1379308"/>
                  </a:lnTo>
                  <a:lnTo>
                    <a:pt x="646025" y="1384046"/>
                  </a:lnTo>
                  <a:lnTo>
                    <a:pt x="693489" y="1385648"/>
                  </a:lnTo>
                  <a:lnTo>
                    <a:pt x="740572" y="1384046"/>
                  </a:lnTo>
                  <a:lnTo>
                    <a:pt x="786831" y="1379308"/>
                  </a:lnTo>
                  <a:lnTo>
                    <a:pt x="832161" y="1371541"/>
                  </a:lnTo>
                  <a:lnTo>
                    <a:pt x="876457" y="1360849"/>
                  </a:lnTo>
                  <a:lnTo>
                    <a:pt x="919615" y="1347338"/>
                  </a:lnTo>
                  <a:lnTo>
                    <a:pt x="961529" y="1331111"/>
                  </a:lnTo>
                  <a:lnTo>
                    <a:pt x="1002094" y="1312275"/>
                  </a:lnTo>
                  <a:lnTo>
                    <a:pt x="1041206" y="1290933"/>
                  </a:lnTo>
                  <a:lnTo>
                    <a:pt x="1078761" y="1267192"/>
                  </a:lnTo>
                  <a:lnTo>
                    <a:pt x="1114652" y="1241155"/>
                  </a:lnTo>
                  <a:lnTo>
                    <a:pt x="1148775" y="1212929"/>
                  </a:lnTo>
                  <a:lnTo>
                    <a:pt x="1181026" y="1182618"/>
                  </a:lnTo>
                  <a:lnTo>
                    <a:pt x="1211299" y="1150326"/>
                  </a:lnTo>
                  <a:lnTo>
                    <a:pt x="1239490" y="1116160"/>
                  </a:lnTo>
                  <a:lnTo>
                    <a:pt x="1265493" y="1080224"/>
                  </a:lnTo>
                  <a:lnTo>
                    <a:pt x="1289205" y="1042622"/>
                  </a:lnTo>
                  <a:lnTo>
                    <a:pt x="1310520" y="1003461"/>
                  </a:lnTo>
                  <a:lnTo>
                    <a:pt x="1329333" y="962844"/>
                  </a:lnTo>
                  <a:lnTo>
                    <a:pt x="1345539" y="920878"/>
                  </a:lnTo>
                  <a:lnTo>
                    <a:pt x="1359034" y="877666"/>
                  </a:lnTo>
                  <a:lnTo>
                    <a:pt x="1369712" y="833314"/>
                  </a:lnTo>
                  <a:lnTo>
                    <a:pt x="1377469" y="787927"/>
                  </a:lnTo>
                  <a:lnTo>
                    <a:pt x="1382201" y="741610"/>
                  </a:lnTo>
                  <a:lnTo>
                    <a:pt x="1383801" y="694467"/>
                  </a:lnTo>
                  <a:lnTo>
                    <a:pt x="1382201" y="646943"/>
                  </a:lnTo>
                  <a:lnTo>
                    <a:pt x="1377469" y="600275"/>
                  </a:lnTo>
                  <a:lnTo>
                    <a:pt x="1369712" y="554566"/>
                  </a:lnTo>
                  <a:lnTo>
                    <a:pt x="1359034" y="509921"/>
                  </a:lnTo>
                  <a:lnTo>
                    <a:pt x="1345539" y="466442"/>
                  </a:lnTo>
                  <a:lnTo>
                    <a:pt x="1329333" y="424235"/>
                  </a:lnTo>
                  <a:lnTo>
                    <a:pt x="1310520" y="383401"/>
                  </a:lnTo>
                  <a:lnTo>
                    <a:pt x="1289205" y="344046"/>
                  </a:lnTo>
                  <a:lnTo>
                    <a:pt x="1265493" y="306273"/>
                  </a:lnTo>
                  <a:lnTo>
                    <a:pt x="1239490" y="270185"/>
                  </a:lnTo>
                  <a:lnTo>
                    <a:pt x="1211299" y="235886"/>
                  </a:lnTo>
                  <a:lnTo>
                    <a:pt x="1181026" y="203481"/>
                  </a:lnTo>
                  <a:lnTo>
                    <a:pt x="1148775" y="173071"/>
                  </a:lnTo>
                  <a:lnTo>
                    <a:pt x="1114652" y="144762"/>
                  </a:lnTo>
                  <a:lnTo>
                    <a:pt x="1078761" y="118657"/>
                  </a:lnTo>
                  <a:lnTo>
                    <a:pt x="1041206" y="94860"/>
                  </a:lnTo>
                  <a:lnTo>
                    <a:pt x="1002094" y="73474"/>
                  </a:lnTo>
                  <a:lnTo>
                    <a:pt x="961529" y="54603"/>
                  </a:lnTo>
                  <a:lnTo>
                    <a:pt x="919615" y="38350"/>
                  </a:lnTo>
                  <a:lnTo>
                    <a:pt x="876457" y="24821"/>
                  </a:lnTo>
                  <a:lnTo>
                    <a:pt x="832161" y="14117"/>
                  </a:lnTo>
                  <a:lnTo>
                    <a:pt x="786831" y="6343"/>
                  </a:lnTo>
                  <a:lnTo>
                    <a:pt x="740572" y="1603"/>
                  </a:lnTo>
                  <a:lnTo>
                    <a:pt x="693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83906" y="3829546"/>
              <a:ext cx="1500505" cy="1502410"/>
            </a:xfrm>
            <a:custGeom>
              <a:avLst/>
              <a:gdLst/>
              <a:ahLst/>
              <a:cxnLst/>
              <a:rect l="l" t="t" r="r" b="b"/>
              <a:pathLst>
                <a:path w="1500504" h="1502410">
                  <a:moveTo>
                    <a:pt x="749938" y="769757"/>
                  </a:moveTo>
                  <a:lnTo>
                    <a:pt x="229080" y="1291271"/>
                  </a:lnTo>
                  <a:lnTo>
                    <a:pt x="263777" y="1322480"/>
                  </a:lnTo>
                  <a:lnTo>
                    <a:pt x="300346" y="1351607"/>
                  </a:lnTo>
                  <a:lnTo>
                    <a:pt x="338702" y="1378532"/>
                  </a:lnTo>
                  <a:lnTo>
                    <a:pt x="378756" y="1403133"/>
                  </a:lnTo>
                  <a:lnTo>
                    <a:pt x="420422" y="1425291"/>
                  </a:lnTo>
                  <a:lnTo>
                    <a:pt x="463614" y="1444886"/>
                  </a:lnTo>
                  <a:lnTo>
                    <a:pt x="508245" y="1461796"/>
                  </a:lnTo>
                  <a:lnTo>
                    <a:pt x="554227" y="1475901"/>
                  </a:lnTo>
                  <a:lnTo>
                    <a:pt x="601474" y="1487082"/>
                  </a:lnTo>
                  <a:lnTo>
                    <a:pt x="649900" y="1495217"/>
                  </a:lnTo>
                  <a:lnTo>
                    <a:pt x="699417" y="1500187"/>
                  </a:lnTo>
                  <a:lnTo>
                    <a:pt x="749938" y="1501870"/>
                  </a:lnTo>
                  <a:lnTo>
                    <a:pt x="798516" y="1500317"/>
                  </a:lnTo>
                  <a:lnTo>
                    <a:pt x="846276" y="1495720"/>
                  </a:lnTo>
                  <a:lnTo>
                    <a:pt x="893122" y="1488175"/>
                  </a:lnTo>
                  <a:lnTo>
                    <a:pt x="938960" y="1477774"/>
                  </a:lnTo>
                  <a:lnTo>
                    <a:pt x="983694" y="1464613"/>
                  </a:lnTo>
                  <a:lnTo>
                    <a:pt x="1027230" y="1448784"/>
                  </a:lnTo>
                  <a:lnTo>
                    <a:pt x="1069471" y="1430384"/>
                  </a:lnTo>
                  <a:lnTo>
                    <a:pt x="1110323" y="1409504"/>
                  </a:lnTo>
                  <a:lnTo>
                    <a:pt x="1149690" y="1386241"/>
                  </a:lnTo>
                  <a:lnTo>
                    <a:pt x="1187478" y="1360687"/>
                  </a:lnTo>
                  <a:lnTo>
                    <a:pt x="1223590" y="1332937"/>
                  </a:lnTo>
                  <a:lnTo>
                    <a:pt x="1257933" y="1303085"/>
                  </a:lnTo>
                  <a:lnTo>
                    <a:pt x="1290410" y="1271225"/>
                  </a:lnTo>
                  <a:lnTo>
                    <a:pt x="1320927" y="1237452"/>
                  </a:lnTo>
                  <a:lnTo>
                    <a:pt x="1349387" y="1201860"/>
                  </a:lnTo>
                  <a:lnTo>
                    <a:pt x="1375697" y="1164542"/>
                  </a:lnTo>
                  <a:lnTo>
                    <a:pt x="1399761" y="1125593"/>
                  </a:lnTo>
                  <a:lnTo>
                    <a:pt x="1421483" y="1085107"/>
                  </a:lnTo>
                  <a:lnTo>
                    <a:pt x="1440769" y="1043178"/>
                  </a:lnTo>
                  <a:lnTo>
                    <a:pt x="1457523" y="999900"/>
                  </a:lnTo>
                  <a:lnTo>
                    <a:pt x="1471650" y="955368"/>
                  </a:lnTo>
                  <a:lnTo>
                    <a:pt x="1483054" y="909675"/>
                  </a:lnTo>
                  <a:lnTo>
                    <a:pt x="1491641" y="862916"/>
                  </a:lnTo>
                  <a:lnTo>
                    <a:pt x="1493753" y="845153"/>
                  </a:lnTo>
                  <a:lnTo>
                    <a:pt x="825239" y="845153"/>
                  </a:lnTo>
                  <a:lnTo>
                    <a:pt x="749938" y="769757"/>
                  </a:lnTo>
                  <a:close/>
                </a:path>
                <a:path w="1500504" h="1502410">
                  <a:moveTo>
                    <a:pt x="210228" y="229368"/>
                  </a:moveTo>
                  <a:lnTo>
                    <a:pt x="179060" y="264169"/>
                  </a:lnTo>
                  <a:lnTo>
                    <a:pt x="149975" y="300945"/>
                  </a:lnTo>
                  <a:lnTo>
                    <a:pt x="123093" y="339575"/>
                  </a:lnTo>
                  <a:lnTo>
                    <a:pt x="98534" y="379940"/>
                  </a:lnTo>
                  <a:lnTo>
                    <a:pt x="76416" y="421918"/>
                  </a:lnTo>
                  <a:lnTo>
                    <a:pt x="56859" y="465391"/>
                  </a:lnTo>
                  <a:lnTo>
                    <a:pt x="39983" y="510237"/>
                  </a:lnTo>
                  <a:lnTo>
                    <a:pt x="25908" y="556338"/>
                  </a:lnTo>
                  <a:lnTo>
                    <a:pt x="14752" y="603573"/>
                  </a:lnTo>
                  <a:lnTo>
                    <a:pt x="6636" y="651822"/>
                  </a:lnTo>
                  <a:lnTo>
                    <a:pt x="1679" y="700965"/>
                  </a:lnTo>
                  <a:lnTo>
                    <a:pt x="0" y="750882"/>
                  </a:lnTo>
                  <a:lnTo>
                    <a:pt x="1679" y="801469"/>
                  </a:lnTo>
                  <a:lnTo>
                    <a:pt x="6636" y="851054"/>
                  </a:lnTo>
                  <a:lnTo>
                    <a:pt x="14752" y="899549"/>
                  </a:lnTo>
                  <a:lnTo>
                    <a:pt x="25908" y="946867"/>
                  </a:lnTo>
                  <a:lnTo>
                    <a:pt x="39983" y="992919"/>
                  </a:lnTo>
                  <a:lnTo>
                    <a:pt x="56859" y="1037619"/>
                  </a:lnTo>
                  <a:lnTo>
                    <a:pt x="76416" y="1080878"/>
                  </a:lnTo>
                  <a:lnTo>
                    <a:pt x="98534" y="1122609"/>
                  </a:lnTo>
                  <a:lnTo>
                    <a:pt x="123093" y="1162725"/>
                  </a:lnTo>
                  <a:lnTo>
                    <a:pt x="149975" y="1201137"/>
                  </a:lnTo>
                  <a:lnTo>
                    <a:pt x="179060" y="1237759"/>
                  </a:lnTo>
                  <a:lnTo>
                    <a:pt x="210228" y="1272501"/>
                  </a:lnTo>
                  <a:lnTo>
                    <a:pt x="731192" y="750882"/>
                  </a:lnTo>
                  <a:lnTo>
                    <a:pt x="210228" y="229368"/>
                  </a:lnTo>
                  <a:close/>
                </a:path>
                <a:path w="1500504" h="1502410">
                  <a:moveTo>
                    <a:pt x="1480735" y="584396"/>
                  </a:moveTo>
                  <a:lnTo>
                    <a:pt x="897469" y="584396"/>
                  </a:lnTo>
                  <a:lnTo>
                    <a:pt x="916321" y="603271"/>
                  </a:lnTo>
                  <a:lnTo>
                    <a:pt x="768790" y="750882"/>
                  </a:lnTo>
                  <a:lnTo>
                    <a:pt x="844091" y="826277"/>
                  </a:lnTo>
                  <a:lnTo>
                    <a:pt x="825239" y="845153"/>
                  </a:lnTo>
                  <a:lnTo>
                    <a:pt x="1493753" y="845153"/>
                  </a:lnTo>
                  <a:lnTo>
                    <a:pt x="1497316" y="815185"/>
                  </a:lnTo>
                  <a:lnTo>
                    <a:pt x="1499983" y="766576"/>
                  </a:lnTo>
                  <a:lnTo>
                    <a:pt x="884866" y="766576"/>
                  </a:lnTo>
                  <a:lnTo>
                    <a:pt x="884866" y="741444"/>
                  </a:lnTo>
                  <a:lnTo>
                    <a:pt x="1499983" y="741444"/>
                  </a:lnTo>
                  <a:lnTo>
                    <a:pt x="1497682" y="692806"/>
                  </a:lnTo>
                  <a:lnTo>
                    <a:pt x="1492343" y="644992"/>
                  </a:lnTo>
                  <a:lnTo>
                    <a:pt x="1484061" y="598100"/>
                  </a:lnTo>
                  <a:lnTo>
                    <a:pt x="1480735" y="584396"/>
                  </a:lnTo>
                  <a:close/>
                </a:path>
                <a:path w="1500504" h="1502410">
                  <a:moveTo>
                    <a:pt x="749938" y="0"/>
                  </a:moveTo>
                  <a:lnTo>
                    <a:pt x="699417" y="1681"/>
                  </a:lnTo>
                  <a:lnTo>
                    <a:pt x="649900" y="6644"/>
                  </a:lnTo>
                  <a:lnTo>
                    <a:pt x="601474" y="14771"/>
                  </a:lnTo>
                  <a:lnTo>
                    <a:pt x="554227" y="25940"/>
                  </a:lnTo>
                  <a:lnTo>
                    <a:pt x="508245" y="40034"/>
                  </a:lnTo>
                  <a:lnTo>
                    <a:pt x="463614" y="56931"/>
                  </a:lnTo>
                  <a:lnTo>
                    <a:pt x="420422" y="76512"/>
                  </a:lnTo>
                  <a:lnTo>
                    <a:pt x="378756" y="98658"/>
                  </a:lnTo>
                  <a:lnTo>
                    <a:pt x="338702" y="123248"/>
                  </a:lnTo>
                  <a:lnTo>
                    <a:pt x="300346" y="150164"/>
                  </a:lnTo>
                  <a:lnTo>
                    <a:pt x="263777" y="179285"/>
                  </a:lnTo>
                  <a:lnTo>
                    <a:pt x="229080" y="210493"/>
                  </a:lnTo>
                  <a:lnTo>
                    <a:pt x="749938" y="735187"/>
                  </a:lnTo>
                  <a:lnTo>
                    <a:pt x="897469" y="584396"/>
                  </a:lnTo>
                  <a:lnTo>
                    <a:pt x="1480735" y="584396"/>
                  </a:lnTo>
                  <a:lnTo>
                    <a:pt x="1459048" y="507480"/>
                  </a:lnTo>
                  <a:lnTo>
                    <a:pt x="1442507" y="463949"/>
                  </a:lnTo>
                  <a:lnTo>
                    <a:pt x="1423405" y="421737"/>
                  </a:lnTo>
                  <a:lnTo>
                    <a:pt x="1401835" y="380941"/>
                  </a:lnTo>
                  <a:lnTo>
                    <a:pt x="1377893" y="341661"/>
                  </a:lnTo>
                  <a:lnTo>
                    <a:pt x="1351675" y="303995"/>
                  </a:lnTo>
                  <a:lnTo>
                    <a:pt x="1323275" y="268043"/>
                  </a:lnTo>
                  <a:lnTo>
                    <a:pt x="1292789" y="233904"/>
                  </a:lnTo>
                  <a:lnTo>
                    <a:pt x="1260312" y="201675"/>
                  </a:lnTo>
                  <a:lnTo>
                    <a:pt x="1225939" y="171457"/>
                  </a:lnTo>
                  <a:lnTo>
                    <a:pt x="1189765" y="143348"/>
                  </a:lnTo>
                  <a:lnTo>
                    <a:pt x="1151886" y="117446"/>
                  </a:lnTo>
                  <a:lnTo>
                    <a:pt x="1112397" y="93852"/>
                  </a:lnTo>
                  <a:lnTo>
                    <a:pt x="1071393" y="72662"/>
                  </a:lnTo>
                  <a:lnTo>
                    <a:pt x="1028968" y="53978"/>
                  </a:lnTo>
                  <a:lnTo>
                    <a:pt x="985220" y="37896"/>
                  </a:lnTo>
                  <a:lnTo>
                    <a:pt x="940241" y="24517"/>
                  </a:lnTo>
                  <a:lnTo>
                    <a:pt x="894129" y="13939"/>
                  </a:lnTo>
                  <a:lnTo>
                    <a:pt x="846977" y="6261"/>
                  </a:lnTo>
                  <a:lnTo>
                    <a:pt x="798882" y="1581"/>
                  </a:lnTo>
                  <a:lnTo>
                    <a:pt x="74993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94135" y="4040039"/>
              <a:ext cx="634365" cy="635000"/>
            </a:xfrm>
            <a:custGeom>
              <a:avLst/>
              <a:gdLst/>
              <a:ahLst/>
              <a:cxnLst/>
              <a:rect l="l" t="t" r="r" b="b"/>
              <a:pathLst>
                <a:path w="634365" h="635000">
                  <a:moveTo>
                    <a:pt x="558561" y="540389"/>
                  </a:moveTo>
                  <a:lnTo>
                    <a:pt x="539710" y="559264"/>
                  </a:lnTo>
                  <a:lnTo>
                    <a:pt x="615011" y="634660"/>
                  </a:lnTo>
                  <a:lnTo>
                    <a:pt x="633862" y="615784"/>
                  </a:lnTo>
                  <a:lnTo>
                    <a:pt x="558561" y="540389"/>
                  </a:lnTo>
                  <a:close/>
                </a:path>
                <a:path w="634365" h="635000">
                  <a:moveTo>
                    <a:pt x="18851" y="0"/>
                  </a:moveTo>
                  <a:lnTo>
                    <a:pt x="4703" y="14121"/>
                  </a:lnTo>
                  <a:lnTo>
                    <a:pt x="0" y="18875"/>
                  </a:lnTo>
                  <a:lnTo>
                    <a:pt x="520964" y="540389"/>
                  </a:lnTo>
                  <a:lnTo>
                    <a:pt x="539710" y="524694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6643533" y="3889248"/>
            <a:ext cx="1440815" cy="1385570"/>
            <a:chOff x="6643533" y="3889248"/>
            <a:chExt cx="1440815" cy="1385570"/>
          </a:xfrm>
        </p:grpSpPr>
        <p:sp>
          <p:nvSpPr>
            <p:cNvPr id="41" name="object 41"/>
            <p:cNvSpPr/>
            <p:nvPr/>
          </p:nvSpPr>
          <p:spPr>
            <a:xfrm>
              <a:off x="6794134" y="4413943"/>
              <a:ext cx="706120" cy="707390"/>
            </a:xfrm>
            <a:custGeom>
              <a:avLst/>
              <a:gdLst/>
              <a:ahLst/>
              <a:cxnLst/>
              <a:rect l="l" t="t" r="r" b="b"/>
              <a:pathLst>
                <a:path w="706120" h="707389">
                  <a:moveTo>
                    <a:pt x="520964" y="166485"/>
                  </a:moveTo>
                  <a:lnTo>
                    <a:pt x="0" y="688105"/>
                  </a:lnTo>
                  <a:lnTo>
                    <a:pt x="18851" y="706874"/>
                  </a:lnTo>
                  <a:lnTo>
                    <a:pt x="539710" y="185361"/>
                  </a:lnTo>
                  <a:lnTo>
                    <a:pt x="520964" y="166485"/>
                  </a:lnTo>
                  <a:close/>
                </a:path>
                <a:path w="706120" h="707389">
                  <a:moveTo>
                    <a:pt x="687240" y="0"/>
                  </a:moveTo>
                  <a:lnTo>
                    <a:pt x="539710" y="150791"/>
                  </a:lnTo>
                  <a:lnTo>
                    <a:pt x="558561" y="166485"/>
                  </a:lnTo>
                  <a:lnTo>
                    <a:pt x="706092" y="18875"/>
                  </a:lnTo>
                  <a:lnTo>
                    <a:pt x="68724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15099" y="4564734"/>
              <a:ext cx="38100" cy="34925"/>
            </a:xfrm>
            <a:custGeom>
              <a:avLst/>
              <a:gdLst/>
              <a:ahLst/>
              <a:cxnLst/>
              <a:rect l="l" t="t" r="r" b="b"/>
              <a:pathLst>
                <a:path w="38100" h="34925">
                  <a:moveTo>
                    <a:pt x="18745" y="0"/>
                  </a:moveTo>
                  <a:lnTo>
                    <a:pt x="0" y="15694"/>
                  </a:lnTo>
                  <a:lnTo>
                    <a:pt x="18745" y="34569"/>
                  </a:lnTo>
                  <a:lnTo>
                    <a:pt x="37597" y="15694"/>
                  </a:lnTo>
                  <a:lnTo>
                    <a:pt x="1874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68772" y="4570991"/>
              <a:ext cx="615315" cy="25400"/>
            </a:xfrm>
            <a:custGeom>
              <a:avLst/>
              <a:gdLst/>
              <a:ahLst/>
              <a:cxnLst/>
              <a:rect l="l" t="t" r="r" b="b"/>
              <a:pathLst>
                <a:path w="615315" h="25400">
                  <a:moveTo>
                    <a:pt x="615117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615117" y="25131"/>
                  </a:lnTo>
                  <a:lnTo>
                    <a:pt x="615117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43533" y="3889248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312" y="0"/>
                  </a:moveTo>
                  <a:lnTo>
                    <a:pt x="642864" y="1586"/>
                  </a:lnTo>
                  <a:lnTo>
                    <a:pt x="596302" y="6278"/>
                  </a:lnTo>
                  <a:lnTo>
                    <a:pt x="550727" y="13976"/>
                  </a:lnTo>
                  <a:lnTo>
                    <a:pt x="506240" y="24577"/>
                  </a:lnTo>
                  <a:lnTo>
                    <a:pt x="462941" y="37982"/>
                  </a:lnTo>
                  <a:lnTo>
                    <a:pt x="420932" y="54089"/>
                  </a:lnTo>
                  <a:lnTo>
                    <a:pt x="380312" y="72798"/>
                  </a:lnTo>
                  <a:lnTo>
                    <a:pt x="341182" y="94008"/>
                  </a:lnTo>
                  <a:lnTo>
                    <a:pt x="303644" y="117617"/>
                  </a:lnTo>
                  <a:lnTo>
                    <a:pt x="267797" y="143526"/>
                  </a:lnTo>
                  <a:lnTo>
                    <a:pt x="233744" y="171633"/>
                  </a:lnTo>
                  <a:lnTo>
                    <a:pt x="201583" y="201837"/>
                  </a:lnTo>
                  <a:lnTo>
                    <a:pt x="171417" y="234038"/>
                  </a:lnTo>
                  <a:lnTo>
                    <a:pt x="143345" y="268134"/>
                  </a:lnTo>
                  <a:lnTo>
                    <a:pt x="117469" y="304026"/>
                  </a:lnTo>
                  <a:lnTo>
                    <a:pt x="93889" y="341611"/>
                  </a:lnTo>
                  <a:lnTo>
                    <a:pt x="72706" y="380790"/>
                  </a:lnTo>
                  <a:lnTo>
                    <a:pt x="54021" y="421461"/>
                  </a:lnTo>
                  <a:lnTo>
                    <a:pt x="37934" y="463524"/>
                  </a:lnTo>
                  <a:lnTo>
                    <a:pt x="24546" y="506877"/>
                  </a:lnTo>
                  <a:lnTo>
                    <a:pt x="13958" y="551420"/>
                  </a:lnTo>
                  <a:lnTo>
                    <a:pt x="6270" y="597052"/>
                  </a:lnTo>
                  <a:lnTo>
                    <a:pt x="1584" y="643673"/>
                  </a:lnTo>
                  <a:lnTo>
                    <a:pt x="0" y="691180"/>
                  </a:lnTo>
                  <a:lnTo>
                    <a:pt x="1584" y="738704"/>
                  </a:lnTo>
                  <a:lnTo>
                    <a:pt x="6270" y="785371"/>
                  </a:lnTo>
                  <a:lnTo>
                    <a:pt x="13958" y="831077"/>
                  </a:lnTo>
                  <a:lnTo>
                    <a:pt x="24546" y="875719"/>
                  </a:lnTo>
                  <a:lnTo>
                    <a:pt x="37934" y="919193"/>
                  </a:lnTo>
                  <a:lnTo>
                    <a:pt x="54021" y="961396"/>
                  </a:lnTo>
                  <a:lnTo>
                    <a:pt x="72706" y="1002224"/>
                  </a:lnTo>
                  <a:lnTo>
                    <a:pt x="93889" y="1041574"/>
                  </a:lnTo>
                  <a:lnTo>
                    <a:pt x="117469" y="1079341"/>
                  </a:lnTo>
                  <a:lnTo>
                    <a:pt x="143345" y="1115423"/>
                  </a:lnTo>
                  <a:lnTo>
                    <a:pt x="171417" y="1149715"/>
                  </a:lnTo>
                  <a:lnTo>
                    <a:pt x="201583" y="1182114"/>
                  </a:lnTo>
                  <a:lnTo>
                    <a:pt x="233744" y="1212517"/>
                  </a:lnTo>
                  <a:lnTo>
                    <a:pt x="267797" y="1240819"/>
                  </a:lnTo>
                  <a:lnTo>
                    <a:pt x="303644" y="1266918"/>
                  </a:lnTo>
                  <a:lnTo>
                    <a:pt x="341182" y="1290709"/>
                  </a:lnTo>
                  <a:lnTo>
                    <a:pt x="380312" y="1312090"/>
                  </a:lnTo>
                  <a:lnTo>
                    <a:pt x="420932" y="1330955"/>
                  </a:lnTo>
                  <a:lnTo>
                    <a:pt x="462941" y="1347203"/>
                  </a:lnTo>
                  <a:lnTo>
                    <a:pt x="506240" y="1360729"/>
                  </a:lnTo>
                  <a:lnTo>
                    <a:pt x="550727" y="1371429"/>
                  </a:lnTo>
                  <a:lnTo>
                    <a:pt x="596302" y="1379201"/>
                  </a:lnTo>
                  <a:lnTo>
                    <a:pt x="642864" y="1383939"/>
                  </a:lnTo>
                  <a:lnTo>
                    <a:pt x="690312" y="1385542"/>
                  </a:lnTo>
                  <a:lnTo>
                    <a:pt x="737760" y="1383939"/>
                  </a:lnTo>
                  <a:lnTo>
                    <a:pt x="784323" y="1379201"/>
                  </a:lnTo>
                  <a:lnTo>
                    <a:pt x="829901" y="1371429"/>
                  </a:lnTo>
                  <a:lnTo>
                    <a:pt x="874391" y="1360729"/>
                  </a:lnTo>
                  <a:lnTo>
                    <a:pt x="917694" y="1347203"/>
                  </a:lnTo>
                  <a:lnTo>
                    <a:pt x="959708" y="1330955"/>
                  </a:lnTo>
                  <a:lnTo>
                    <a:pt x="1000334" y="1312090"/>
                  </a:lnTo>
                  <a:lnTo>
                    <a:pt x="1039469" y="1290709"/>
                  </a:lnTo>
                  <a:lnTo>
                    <a:pt x="1077013" y="1266918"/>
                  </a:lnTo>
                  <a:lnTo>
                    <a:pt x="1112866" y="1240819"/>
                  </a:lnTo>
                  <a:lnTo>
                    <a:pt x="1146926" y="1212517"/>
                  </a:lnTo>
                  <a:lnTo>
                    <a:pt x="1179093" y="1182114"/>
                  </a:lnTo>
                  <a:lnTo>
                    <a:pt x="1209266" y="1149715"/>
                  </a:lnTo>
                  <a:lnTo>
                    <a:pt x="1237344" y="1115423"/>
                  </a:lnTo>
                  <a:lnTo>
                    <a:pt x="1263226" y="1079341"/>
                  </a:lnTo>
                  <a:lnTo>
                    <a:pt x="1286812" y="1041574"/>
                  </a:lnTo>
                  <a:lnTo>
                    <a:pt x="1308001" y="1002224"/>
                  </a:lnTo>
                  <a:lnTo>
                    <a:pt x="1326691" y="961396"/>
                  </a:lnTo>
                  <a:lnTo>
                    <a:pt x="1342783" y="919193"/>
                  </a:lnTo>
                  <a:lnTo>
                    <a:pt x="1356175" y="875719"/>
                  </a:lnTo>
                  <a:lnTo>
                    <a:pt x="1366767" y="831077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3673"/>
                  </a:lnTo>
                  <a:lnTo>
                    <a:pt x="1374457" y="597052"/>
                  </a:lnTo>
                  <a:lnTo>
                    <a:pt x="1366767" y="551420"/>
                  </a:lnTo>
                  <a:lnTo>
                    <a:pt x="1356175" y="506877"/>
                  </a:lnTo>
                  <a:lnTo>
                    <a:pt x="1342783" y="463524"/>
                  </a:lnTo>
                  <a:lnTo>
                    <a:pt x="1326691" y="421461"/>
                  </a:lnTo>
                  <a:lnTo>
                    <a:pt x="1308001" y="380790"/>
                  </a:lnTo>
                  <a:lnTo>
                    <a:pt x="1286812" y="341611"/>
                  </a:lnTo>
                  <a:lnTo>
                    <a:pt x="1263226" y="304026"/>
                  </a:lnTo>
                  <a:lnTo>
                    <a:pt x="1237344" y="268134"/>
                  </a:lnTo>
                  <a:lnTo>
                    <a:pt x="1209266" y="234038"/>
                  </a:lnTo>
                  <a:lnTo>
                    <a:pt x="1179093" y="201837"/>
                  </a:lnTo>
                  <a:lnTo>
                    <a:pt x="1146926" y="171633"/>
                  </a:lnTo>
                  <a:lnTo>
                    <a:pt x="1112866" y="143526"/>
                  </a:lnTo>
                  <a:lnTo>
                    <a:pt x="1077013" y="117617"/>
                  </a:lnTo>
                  <a:lnTo>
                    <a:pt x="1039469" y="94008"/>
                  </a:lnTo>
                  <a:lnTo>
                    <a:pt x="1000334" y="72798"/>
                  </a:lnTo>
                  <a:lnTo>
                    <a:pt x="959708" y="54089"/>
                  </a:lnTo>
                  <a:lnTo>
                    <a:pt x="917694" y="37982"/>
                  </a:lnTo>
                  <a:lnTo>
                    <a:pt x="874391" y="24577"/>
                  </a:lnTo>
                  <a:lnTo>
                    <a:pt x="829901" y="13976"/>
                  </a:lnTo>
                  <a:lnTo>
                    <a:pt x="784323" y="6278"/>
                  </a:lnTo>
                  <a:lnTo>
                    <a:pt x="737760" y="1586"/>
                  </a:lnTo>
                  <a:lnTo>
                    <a:pt x="69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5014871" y="6239411"/>
            <a:ext cx="662305" cy="619125"/>
            <a:chOff x="5014871" y="6239411"/>
            <a:chExt cx="662305" cy="619125"/>
          </a:xfrm>
        </p:grpSpPr>
        <p:sp>
          <p:nvSpPr>
            <p:cNvPr id="46" name="object 46"/>
            <p:cNvSpPr/>
            <p:nvPr/>
          </p:nvSpPr>
          <p:spPr>
            <a:xfrm>
              <a:off x="5014871" y="6239411"/>
              <a:ext cx="662305" cy="619125"/>
            </a:xfrm>
            <a:custGeom>
              <a:avLst/>
              <a:gdLst/>
              <a:ahLst/>
              <a:cxnLst/>
              <a:rect l="l" t="t" r="r" b="b"/>
              <a:pathLst>
                <a:path w="662304" h="619125">
                  <a:moveTo>
                    <a:pt x="574236" y="106826"/>
                  </a:moveTo>
                  <a:lnTo>
                    <a:pt x="342084" y="336195"/>
                  </a:lnTo>
                  <a:lnTo>
                    <a:pt x="342084" y="618581"/>
                  </a:lnTo>
                  <a:lnTo>
                    <a:pt x="495296" y="618581"/>
                  </a:lnTo>
                  <a:lnTo>
                    <a:pt x="511238" y="609818"/>
                  </a:lnTo>
                  <a:lnTo>
                    <a:pt x="548300" y="582051"/>
                  </a:lnTo>
                  <a:lnTo>
                    <a:pt x="581020" y="549510"/>
                  </a:lnTo>
                  <a:lnTo>
                    <a:pt x="608901" y="512706"/>
                  </a:lnTo>
                  <a:lnTo>
                    <a:pt x="631450" y="472148"/>
                  </a:lnTo>
                  <a:lnTo>
                    <a:pt x="648170" y="428348"/>
                  </a:lnTo>
                  <a:lnTo>
                    <a:pt x="658565" y="381813"/>
                  </a:lnTo>
                  <a:lnTo>
                    <a:pt x="662140" y="333056"/>
                  </a:lnTo>
                  <a:lnTo>
                    <a:pt x="658122" y="281474"/>
                  </a:lnTo>
                  <a:lnTo>
                    <a:pt x="646571" y="232608"/>
                  </a:lnTo>
                  <a:lnTo>
                    <a:pt x="628237" y="186911"/>
                  </a:lnTo>
                  <a:lnTo>
                    <a:pt x="603875" y="144833"/>
                  </a:lnTo>
                  <a:lnTo>
                    <a:pt x="574236" y="106826"/>
                  </a:lnTo>
                  <a:close/>
                </a:path>
                <a:path w="662304" h="619125">
                  <a:moveTo>
                    <a:pt x="342084" y="0"/>
                  </a:moveTo>
                  <a:lnTo>
                    <a:pt x="342084" y="301635"/>
                  </a:lnTo>
                  <a:lnTo>
                    <a:pt x="555384" y="87972"/>
                  </a:lnTo>
                  <a:lnTo>
                    <a:pt x="519353" y="59823"/>
                  </a:lnTo>
                  <a:lnTo>
                    <a:pt x="479403" y="36196"/>
                  </a:lnTo>
                  <a:lnTo>
                    <a:pt x="436138" y="17846"/>
                  </a:lnTo>
                  <a:lnTo>
                    <a:pt x="390163" y="5529"/>
                  </a:lnTo>
                  <a:lnTo>
                    <a:pt x="342084" y="0"/>
                  </a:lnTo>
                  <a:close/>
                </a:path>
                <a:path w="662304" h="619125">
                  <a:moveTo>
                    <a:pt x="316984" y="0"/>
                  </a:moveTo>
                  <a:lnTo>
                    <a:pt x="269975" y="5137"/>
                  </a:lnTo>
                  <a:lnTo>
                    <a:pt x="225163" y="16790"/>
                  </a:lnTo>
                  <a:lnTo>
                    <a:pt x="183030" y="34463"/>
                  </a:lnTo>
                  <a:lnTo>
                    <a:pt x="144055" y="57659"/>
                  </a:lnTo>
                  <a:lnTo>
                    <a:pt x="108718" y="85883"/>
                  </a:lnTo>
                  <a:lnTo>
                    <a:pt x="77499" y="118639"/>
                  </a:lnTo>
                  <a:lnTo>
                    <a:pt x="50880" y="155432"/>
                  </a:lnTo>
                  <a:lnTo>
                    <a:pt x="29340" y="195766"/>
                  </a:lnTo>
                  <a:lnTo>
                    <a:pt x="13360" y="239145"/>
                  </a:lnTo>
                  <a:lnTo>
                    <a:pt x="3420" y="285073"/>
                  </a:lnTo>
                  <a:lnTo>
                    <a:pt x="0" y="333056"/>
                  </a:lnTo>
                  <a:lnTo>
                    <a:pt x="3572" y="381813"/>
                  </a:lnTo>
                  <a:lnTo>
                    <a:pt x="13951" y="428348"/>
                  </a:lnTo>
                  <a:lnTo>
                    <a:pt x="30625" y="472148"/>
                  </a:lnTo>
                  <a:lnTo>
                    <a:pt x="53085" y="512706"/>
                  </a:lnTo>
                  <a:lnTo>
                    <a:pt x="80821" y="549510"/>
                  </a:lnTo>
                  <a:lnTo>
                    <a:pt x="113324" y="582051"/>
                  </a:lnTo>
                  <a:lnTo>
                    <a:pt x="150082" y="609818"/>
                  </a:lnTo>
                  <a:lnTo>
                    <a:pt x="165867" y="618581"/>
                  </a:lnTo>
                  <a:lnTo>
                    <a:pt x="316984" y="618581"/>
                  </a:lnTo>
                  <a:lnTo>
                    <a:pt x="316984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331855" y="6239411"/>
              <a:ext cx="25400" cy="619125"/>
            </a:xfrm>
            <a:custGeom>
              <a:avLst/>
              <a:gdLst/>
              <a:ahLst/>
              <a:cxnLst/>
              <a:rect l="l" t="t" r="r" b="b"/>
              <a:pathLst>
                <a:path w="25400" h="619125">
                  <a:moveTo>
                    <a:pt x="25100" y="0"/>
                  </a:moveTo>
                  <a:lnTo>
                    <a:pt x="0" y="0"/>
                  </a:lnTo>
                  <a:lnTo>
                    <a:pt x="0" y="618581"/>
                  </a:lnTo>
                  <a:lnTo>
                    <a:pt x="25100" y="618581"/>
                  </a:lnTo>
                  <a:lnTo>
                    <a:pt x="25100" y="342472"/>
                  </a:lnTo>
                  <a:lnTo>
                    <a:pt x="21923" y="342472"/>
                  </a:lnTo>
                  <a:lnTo>
                    <a:pt x="6248" y="323629"/>
                  </a:lnTo>
                  <a:lnTo>
                    <a:pt x="25100" y="301635"/>
                  </a:lnTo>
                  <a:lnTo>
                    <a:pt x="25100" y="0"/>
                  </a:lnTo>
                  <a:close/>
                </a:path>
                <a:path w="25400" h="619125">
                  <a:moveTo>
                    <a:pt x="25100" y="336195"/>
                  </a:moveTo>
                  <a:lnTo>
                    <a:pt x="21923" y="342472"/>
                  </a:lnTo>
                  <a:lnTo>
                    <a:pt x="25100" y="342472"/>
                  </a:lnTo>
                  <a:lnTo>
                    <a:pt x="25100" y="336195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8104" y="6327383"/>
              <a:ext cx="251003" cy="25451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39971" y="6264553"/>
              <a:ext cx="612140" cy="593725"/>
            </a:xfrm>
            <a:custGeom>
              <a:avLst/>
              <a:gdLst/>
              <a:ahLst/>
              <a:cxnLst/>
              <a:rect l="l" t="t" r="r" b="b"/>
              <a:pathLst>
                <a:path w="612139" h="593725">
                  <a:moveTo>
                    <a:pt x="304381" y="0"/>
                  </a:moveTo>
                  <a:lnTo>
                    <a:pt x="255453" y="4040"/>
                  </a:lnTo>
                  <a:lnTo>
                    <a:pt x="208875" y="15734"/>
                  </a:lnTo>
                  <a:lnTo>
                    <a:pt x="165306" y="34442"/>
                  </a:lnTo>
                  <a:lnTo>
                    <a:pt x="125407" y="59521"/>
                  </a:lnTo>
                  <a:lnTo>
                    <a:pt x="89836" y="90331"/>
                  </a:lnTo>
                  <a:lnTo>
                    <a:pt x="59254" y="126231"/>
                  </a:lnTo>
                  <a:lnTo>
                    <a:pt x="34320" y="166581"/>
                  </a:lnTo>
                  <a:lnTo>
                    <a:pt x="15693" y="210738"/>
                  </a:lnTo>
                  <a:lnTo>
                    <a:pt x="4033" y="258063"/>
                  </a:lnTo>
                  <a:lnTo>
                    <a:pt x="0" y="307913"/>
                  </a:lnTo>
                  <a:lnTo>
                    <a:pt x="4033" y="357676"/>
                  </a:lnTo>
                  <a:lnTo>
                    <a:pt x="15693" y="404761"/>
                  </a:lnTo>
                  <a:lnTo>
                    <a:pt x="34320" y="448566"/>
                  </a:lnTo>
                  <a:lnTo>
                    <a:pt x="59254" y="488488"/>
                  </a:lnTo>
                  <a:lnTo>
                    <a:pt x="89836" y="523922"/>
                  </a:lnTo>
                  <a:lnTo>
                    <a:pt x="125407" y="554267"/>
                  </a:lnTo>
                  <a:lnTo>
                    <a:pt x="165306" y="578919"/>
                  </a:lnTo>
                  <a:lnTo>
                    <a:pt x="199771" y="593438"/>
                  </a:lnTo>
                  <a:lnTo>
                    <a:pt x="410653" y="593438"/>
                  </a:lnTo>
                  <a:lnTo>
                    <a:pt x="485845" y="554267"/>
                  </a:lnTo>
                  <a:lnTo>
                    <a:pt x="521705" y="523922"/>
                  </a:lnTo>
                  <a:lnTo>
                    <a:pt x="552481" y="488488"/>
                  </a:lnTo>
                  <a:lnTo>
                    <a:pt x="577533" y="448566"/>
                  </a:lnTo>
                  <a:lnTo>
                    <a:pt x="596221" y="404761"/>
                  </a:lnTo>
                  <a:lnTo>
                    <a:pt x="607903" y="357676"/>
                  </a:lnTo>
                  <a:lnTo>
                    <a:pt x="611939" y="307913"/>
                  </a:lnTo>
                  <a:lnTo>
                    <a:pt x="608595" y="262500"/>
                  </a:lnTo>
                  <a:lnTo>
                    <a:pt x="598885" y="219126"/>
                  </a:lnTo>
                  <a:lnTo>
                    <a:pt x="583288" y="178273"/>
                  </a:lnTo>
                  <a:lnTo>
                    <a:pt x="562287" y="140423"/>
                  </a:lnTo>
                  <a:lnTo>
                    <a:pt x="536363" y="106057"/>
                  </a:lnTo>
                  <a:lnTo>
                    <a:pt x="505997" y="75657"/>
                  </a:lnTo>
                  <a:lnTo>
                    <a:pt x="471670" y="49705"/>
                  </a:lnTo>
                  <a:lnTo>
                    <a:pt x="433864" y="28681"/>
                  </a:lnTo>
                  <a:lnTo>
                    <a:pt x="393059" y="13068"/>
                  </a:lnTo>
                  <a:lnTo>
                    <a:pt x="349738" y="3347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1136286" y="3556170"/>
            <a:ext cx="665480" cy="666115"/>
            <a:chOff x="1136286" y="3556170"/>
            <a:chExt cx="665480" cy="666115"/>
          </a:xfrm>
        </p:grpSpPr>
        <p:sp>
          <p:nvSpPr>
            <p:cNvPr id="51" name="object 51"/>
            <p:cNvSpPr/>
            <p:nvPr/>
          </p:nvSpPr>
          <p:spPr>
            <a:xfrm>
              <a:off x="1136286" y="3556170"/>
              <a:ext cx="665480" cy="666115"/>
            </a:xfrm>
            <a:custGeom>
              <a:avLst/>
              <a:gdLst/>
              <a:ahLst/>
              <a:cxnLst/>
              <a:rect l="l" t="t" r="r" b="b"/>
              <a:pathLst>
                <a:path w="665480" h="666114">
                  <a:moveTo>
                    <a:pt x="338907" y="345590"/>
                  </a:moveTo>
                  <a:lnTo>
                    <a:pt x="106649" y="574958"/>
                  </a:lnTo>
                  <a:lnTo>
                    <a:pt x="144612" y="606135"/>
                  </a:lnTo>
                  <a:lnTo>
                    <a:pt x="186647" y="631439"/>
                  </a:lnTo>
                  <a:lnTo>
                    <a:pt x="232301" y="650262"/>
                  </a:lnTo>
                  <a:lnTo>
                    <a:pt x="281122" y="662001"/>
                  </a:lnTo>
                  <a:lnTo>
                    <a:pt x="332658" y="666048"/>
                  </a:lnTo>
                  <a:lnTo>
                    <a:pt x="384498" y="661681"/>
                  </a:lnTo>
                  <a:lnTo>
                    <a:pt x="434248" y="649180"/>
                  </a:lnTo>
                  <a:lnTo>
                    <a:pt x="481293" y="629446"/>
                  </a:lnTo>
                  <a:lnTo>
                    <a:pt x="525019" y="603380"/>
                  </a:lnTo>
                  <a:lnTo>
                    <a:pt x="564810" y="571883"/>
                  </a:lnTo>
                  <a:lnTo>
                    <a:pt x="338907" y="345590"/>
                  </a:lnTo>
                  <a:close/>
                </a:path>
                <a:path w="665480" h="666114">
                  <a:moveTo>
                    <a:pt x="94152" y="100527"/>
                  </a:moveTo>
                  <a:lnTo>
                    <a:pt x="62643" y="138883"/>
                  </a:lnTo>
                  <a:lnTo>
                    <a:pt x="36579" y="181911"/>
                  </a:lnTo>
                  <a:lnTo>
                    <a:pt x="16853" y="229017"/>
                  </a:lnTo>
                  <a:lnTo>
                    <a:pt x="4362" y="279604"/>
                  </a:lnTo>
                  <a:lnTo>
                    <a:pt x="0" y="333077"/>
                  </a:lnTo>
                  <a:lnTo>
                    <a:pt x="4016" y="384626"/>
                  </a:lnTo>
                  <a:lnTo>
                    <a:pt x="15562" y="433477"/>
                  </a:lnTo>
                  <a:lnTo>
                    <a:pt x="33879" y="479173"/>
                  </a:lnTo>
                  <a:lnTo>
                    <a:pt x="58210" y="521254"/>
                  </a:lnTo>
                  <a:lnTo>
                    <a:pt x="87798" y="559264"/>
                  </a:lnTo>
                  <a:lnTo>
                    <a:pt x="320055" y="326714"/>
                  </a:lnTo>
                  <a:lnTo>
                    <a:pt x="94152" y="100527"/>
                  </a:lnTo>
                  <a:close/>
                </a:path>
                <a:path w="665480" h="666114">
                  <a:moveTo>
                    <a:pt x="574236" y="106784"/>
                  </a:moveTo>
                  <a:lnTo>
                    <a:pt x="354581" y="326714"/>
                  </a:lnTo>
                  <a:lnTo>
                    <a:pt x="580484" y="553008"/>
                  </a:lnTo>
                  <a:lnTo>
                    <a:pt x="609793" y="515353"/>
                  </a:lnTo>
                  <a:lnTo>
                    <a:pt x="633368" y="474233"/>
                  </a:lnTo>
                  <a:lnTo>
                    <a:pt x="650760" y="429947"/>
                  </a:lnTo>
                  <a:lnTo>
                    <a:pt x="661524" y="382794"/>
                  </a:lnTo>
                  <a:lnTo>
                    <a:pt x="665211" y="333077"/>
                  </a:lnTo>
                  <a:lnTo>
                    <a:pt x="661169" y="281476"/>
                  </a:lnTo>
                  <a:lnTo>
                    <a:pt x="649445" y="232593"/>
                  </a:lnTo>
                  <a:lnTo>
                    <a:pt x="630645" y="186882"/>
                  </a:lnTo>
                  <a:lnTo>
                    <a:pt x="605374" y="144794"/>
                  </a:lnTo>
                  <a:lnTo>
                    <a:pt x="574236" y="106784"/>
                  </a:lnTo>
                  <a:close/>
                </a:path>
                <a:path w="665480" h="666114">
                  <a:moveTo>
                    <a:pt x="332658" y="0"/>
                  </a:moveTo>
                  <a:lnTo>
                    <a:pt x="282992" y="3691"/>
                  </a:lnTo>
                  <a:lnTo>
                    <a:pt x="235873" y="14469"/>
                  </a:lnTo>
                  <a:lnTo>
                    <a:pt x="191611" y="31883"/>
                  </a:lnTo>
                  <a:lnTo>
                    <a:pt x="150516" y="55487"/>
                  </a:lnTo>
                  <a:lnTo>
                    <a:pt x="112898" y="84833"/>
                  </a:lnTo>
                  <a:lnTo>
                    <a:pt x="338907" y="307945"/>
                  </a:lnTo>
                  <a:lnTo>
                    <a:pt x="558561" y="88014"/>
                  </a:lnTo>
                  <a:lnTo>
                    <a:pt x="520599" y="58338"/>
                  </a:lnTo>
                  <a:lnTo>
                    <a:pt x="478571" y="33945"/>
                  </a:lnTo>
                  <a:lnTo>
                    <a:pt x="432933" y="15588"/>
                  </a:lnTo>
                  <a:lnTo>
                    <a:pt x="384143" y="4022"/>
                  </a:lnTo>
                  <a:lnTo>
                    <a:pt x="33265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224076" y="3641013"/>
              <a:ext cx="492759" cy="490220"/>
            </a:xfrm>
            <a:custGeom>
              <a:avLst/>
              <a:gdLst/>
              <a:ahLst/>
              <a:cxnLst/>
              <a:rect l="l" t="t" r="r" b="b"/>
              <a:pathLst>
                <a:path w="492760" h="490220">
                  <a:moveTo>
                    <a:pt x="251117" y="260756"/>
                  </a:moveTo>
                  <a:lnTo>
                    <a:pt x="232257" y="241884"/>
                  </a:lnTo>
                  <a:lnTo>
                    <a:pt x="0" y="474433"/>
                  </a:lnTo>
                  <a:lnTo>
                    <a:pt x="6362" y="480682"/>
                  </a:lnTo>
                  <a:lnTo>
                    <a:pt x="12611" y="483870"/>
                  </a:lnTo>
                  <a:lnTo>
                    <a:pt x="18859" y="490118"/>
                  </a:lnTo>
                  <a:lnTo>
                    <a:pt x="251117" y="260756"/>
                  </a:lnTo>
                  <a:close/>
                </a:path>
                <a:path w="492760" h="490220">
                  <a:moveTo>
                    <a:pt x="251117" y="223113"/>
                  </a:moveTo>
                  <a:lnTo>
                    <a:pt x="25107" y="0"/>
                  </a:lnTo>
                  <a:lnTo>
                    <a:pt x="18859" y="3175"/>
                  </a:lnTo>
                  <a:lnTo>
                    <a:pt x="6362" y="15697"/>
                  </a:lnTo>
                  <a:lnTo>
                    <a:pt x="232257" y="241884"/>
                  </a:lnTo>
                  <a:lnTo>
                    <a:pt x="251117" y="223113"/>
                  </a:lnTo>
                  <a:close/>
                </a:path>
                <a:path w="492760" h="490220">
                  <a:moveTo>
                    <a:pt x="486435" y="21945"/>
                  </a:moveTo>
                  <a:lnTo>
                    <a:pt x="483260" y="15697"/>
                  </a:lnTo>
                  <a:lnTo>
                    <a:pt x="470763" y="3175"/>
                  </a:lnTo>
                  <a:lnTo>
                    <a:pt x="251117" y="223113"/>
                  </a:lnTo>
                  <a:lnTo>
                    <a:pt x="266788" y="241884"/>
                  </a:lnTo>
                  <a:lnTo>
                    <a:pt x="486435" y="21945"/>
                  </a:lnTo>
                  <a:close/>
                </a:path>
                <a:path w="492760" h="490220">
                  <a:moveTo>
                    <a:pt x="492683" y="468172"/>
                  </a:moveTo>
                  <a:lnTo>
                    <a:pt x="266788" y="241884"/>
                  </a:lnTo>
                  <a:lnTo>
                    <a:pt x="251117" y="260756"/>
                  </a:lnTo>
                  <a:lnTo>
                    <a:pt x="477012" y="487045"/>
                  </a:lnTo>
                  <a:lnTo>
                    <a:pt x="480187" y="480682"/>
                  </a:lnTo>
                  <a:lnTo>
                    <a:pt x="492683" y="468172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56342" y="3864116"/>
              <a:ext cx="34925" cy="38100"/>
            </a:xfrm>
            <a:custGeom>
              <a:avLst/>
              <a:gdLst/>
              <a:ahLst/>
              <a:cxnLst/>
              <a:rect l="l" t="t" r="r" b="b"/>
              <a:pathLst>
                <a:path w="34925" h="38100">
                  <a:moveTo>
                    <a:pt x="18851" y="0"/>
                  </a:moveTo>
                  <a:lnTo>
                    <a:pt x="0" y="18769"/>
                  </a:lnTo>
                  <a:lnTo>
                    <a:pt x="18851" y="37644"/>
                  </a:lnTo>
                  <a:lnTo>
                    <a:pt x="34526" y="18769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61387" y="3581302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7558" y="0"/>
                  </a:moveTo>
                  <a:lnTo>
                    <a:pt x="262201" y="3348"/>
                  </a:lnTo>
                  <a:lnTo>
                    <a:pt x="218879" y="13071"/>
                  </a:lnTo>
                  <a:lnTo>
                    <a:pt x="178075" y="28687"/>
                  </a:lnTo>
                  <a:lnTo>
                    <a:pt x="140269" y="49714"/>
                  </a:lnTo>
                  <a:lnTo>
                    <a:pt x="105942" y="75671"/>
                  </a:lnTo>
                  <a:lnTo>
                    <a:pt x="75576" y="106075"/>
                  </a:lnTo>
                  <a:lnTo>
                    <a:pt x="49652" y="140445"/>
                  </a:lnTo>
                  <a:lnTo>
                    <a:pt x="28651" y="178299"/>
                  </a:lnTo>
                  <a:lnTo>
                    <a:pt x="13054" y="219155"/>
                  </a:lnTo>
                  <a:lnTo>
                    <a:pt x="3343" y="262531"/>
                  </a:lnTo>
                  <a:lnTo>
                    <a:pt x="0" y="307945"/>
                  </a:lnTo>
                  <a:lnTo>
                    <a:pt x="4036" y="357707"/>
                  </a:lnTo>
                  <a:lnTo>
                    <a:pt x="15718" y="404793"/>
                  </a:lnTo>
                  <a:lnTo>
                    <a:pt x="34405" y="448597"/>
                  </a:lnTo>
                  <a:lnTo>
                    <a:pt x="59457" y="488518"/>
                  </a:lnTo>
                  <a:lnTo>
                    <a:pt x="90234" y="523952"/>
                  </a:lnTo>
                  <a:lnTo>
                    <a:pt x="126093" y="554296"/>
                  </a:lnTo>
                  <a:lnTo>
                    <a:pt x="166396" y="578947"/>
                  </a:lnTo>
                  <a:lnTo>
                    <a:pt x="210502" y="597302"/>
                  </a:lnTo>
                  <a:lnTo>
                    <a:pt x="257769" y="608757"/>
                  </a:lnTo>
                  <a:lnTo>
                    <a:pt x="307558" y="612709"/>
                  </a:lnTo>
                  <a:lnTo>
                    <a:pt x="357258" y="608757"/>
                  </a:lnTo>
                  <a:lnTo>
                    <a:pt x="404284" y="597302"/>
                  </a:lnTo>
                  <a:lnTo>
                    <a:pt x="448033" y="578947"/>
                  </a:lnTo>
                  <a:lnTo>
                    <a:pt x="487904" y="554296"/>
                  </a:lnTo>
                  <a:lnTo>
                    <a:pt x="523294" y="523952"/>
                  </a:lnTo>
                  <a:lnTo>
                    <a:pt x="553600" y="488518"/>
                  </a:lnTo>
                  <a:lnTo>
                    <a:pt x="578220" y="448597"/>
                  </a:lnTo>
                  <a:lnTo>
                    <a:pt x="596551" y="404793"/>
                  </a:lnTo>
                  <a:lnTo>
                    <a:pt x="607992" y="357707"/>
                  </a:lnTo>
                  <a:lnTo>
                    <a:pt x="611939" y="307945"/>
                  </a:lnTo>
                  <a:lnTo>
                    <a:pt x="607992" y="258093"/>
                  </a:lnTo>
                  <a:lnTo>
                    <a:pt x="596551" y="210767"/>
                  </a:lnTo>
                  <a:lnTo>
                    <a:pt x="578220" y="166606"/>
                  </a:lnTo>
                  <a:lnTo>
                    <a:pt x="553600" y="126252"/>
                  </a:lnTo>
                  <a:lnTo>
                    <a:pt x="523294" y="90347"/>
                  </a:lnTo>
                  <a:lnTo>
                    <a:pt x="487904" y="59532"/>
                  </a:lnTo>
                  <a:lnTo>
                    <a:pt x="448033" y="34449"/>
                  </a:lnTo>
                  <a:lnTo>
                    <a:pt x="404284" y="15738"/>
                  </a:lnTo>
                  <a:lnTo>
                    <a:pt x="357258" y="4041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10258510" y="4247351"/>
            <a:ext cx="662305" cy="666750"/>
            <a:chOff x="10258510" y="4247351"/>
            <a:chExt cx="662305" cy="666750"/>
          </a:xfrm>
        </p:grpSpPr>
        <p:sp>
          <p:nvSpPr>
            <p:cNvPr id="56" name="object 56"/>
            <p:cNvSpPr/>
            <p:nvPr/>
          </p:nvSpPr>
          <p:spPr>
            <a:xfrm>
              <a:off x="10258510" y="4250532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45156" y="364465"/>
                  </a:moveTo>
                  <a:lnTo>
                    <a:pt x="345156" y="662973"/>
                  </a:lnTo>
                  <a:lnTo>
                    <a:pt x="392957" y="657423"/>
                  </a:lnTo>
                  <a:lnTo>
                    <a:pt x="438181" y="645094"/>
                  </a:lnTo>
                  <a:lnTo>
                    <a:pt x="480537" y="626737"/>
                  </a:lnTo>
                  <a:lnTo>
                    <a:pt x="519737" y="603108"/>
                  </a:lnTo>
                  <a:lnTo>
                    <a:pt x="555490" y="574958"/>
                  </a:lnTo>
                  <a:lnTo>
                    <a:pt x="345156" y="364465"/>
                  </a:lnTo>
                  <a:close/>
                </a:path>
                <a:path w="662304" h="663575">
                  <a:moveTo>
                    <a:pt x="345156" y="0"/>
                  </a:moveTo>
                  <a:lnTo>
                    <a:pt x="345156" y="326820"/>
                  </a:lnTo>
                  <a:lnTo>
                    <a:pt x="574236" y="556083"/>
                  </a:lnTo>
                  <a:lnTo>
                    <a:pt x="605095" y="519305"/>
                  </a:lnTo>
                  <a:lnTo>
                    <a:pt x="629610" y="477396"/>
                  </a:lnTo>
                  <a:lnTo>
                    <a:pt x="647486" y="431258"/>
                  </a:lnTo>
                  <a:lnTo>
                    <a:pt x="658427" y="381791"/>
                  </a:lnTo>
                  <a:lnTo>
                    <a:pt x="662140" y="329896"/>
                  </a:lnTo>
                  <a:lnTo>
                    <a:pt x="658720" y="281984"/>
                  </a:lnTo>
                  <a:lnTo>
                    <a:pt x="648779" y="236254"/>
                  </a:lnTo>
                  <a:lnTo>
                    <a:pt x="632799" y="193173"/>
                  </a:lnTo>
                  <a:lnTo>
                    <a:pt x="611259" y="153209"/>
                  </a:lnTo>
                  <a:lnTo>
                    <a:pt x="584640" y="116829"/>
                  </a:lnTo>
                  <a:lnTo>
                    <a:pt x="553422" y="84501"/>
                  </a:lnTo>
                  <a:lnTo>
                    <a:pt x="518085" y="56692"/>
                  </a:lnTo>
                  <a:lnTo>
                    <a:pt x="479110" y="33870"/>
                  </a:lnTo>
                  <a:lnTo>
                    <a:pt x="436976" y="16502"/>
                  </a:lnTo>
                  <a:lnTo>
                    <a:pt x="392165" y="5056"/>
                  </a:lnTo>
                  <a:lnTo>
                    <a:pt x="345156" y="0"/>
                  </a:lnTo>
                  <a:close/>
                </a:path>
                <a:path w="662304" h="663575">
                  <a:moveTo>
                    <a:pt x="320055" y="345590"/>
                  </a:moveTo>
                  <a:lnTo>
                    <a:pt x="0" y="345590"/>
                  </a:lnTo>
                  <a:lnTo>
                    <a:pt x="5690" y="391800"/>
                  </a:lnTo>
                  <a:lnTo>
                    <a:pt x="17336" y="435857"/>
                  </a:lnTo>
                  <a:lnTo>
                    <a:pt x="34513" y="477320"/>
                  </a:lnTo>
                  <a:lnTo>
                    <a:pt x="56796" y="515752"/>
                  </a:lnTo>
                  <a:lnTo>
                    <a:pt x="83760" y="550712"/>
                  </a:lnTo>
                  <a:lnTo>
                    <a:pt x="114981" y="581762"/>
                  </a:lnTo>
                  <a:lnTo>
                    <a:pt x="150033" y="608461"/>
                  </a:lnTo>
                  <a:lnTo>
                    <a:pt x="188491" y="630371"/>
                  </a:lnTo>
                  <a:lnTo>
                    <a:pt x="229931" y="647053"/>
                  </a:lnTo>
                  <a:lnTo>
                    <a:pt x="273927" y="658067"/>
                  </a:lnTo>
                  <a:lnTo>
                    <a:pt x="320055" y="662973"/>
                  </a:lnTo>
                  <a:lnTo>
                    <a:pt x="320055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912"/>
                  </a:lnTo>
                  <a:lnTo>
                    <a:pt x="34817" y="182944"/>
                  </a:lnTo>
                  <a:lnTo>
                    <a:pt x="16941" y="226279"/>
                  </a:lnTo>
                  <a:lnTo>
                    <a:pt x="5237" y="272317"/>
                  </a:lnTo>
                  <a:lnTo>
                    <a:pt x="0" y="320458"/>
                  </a:lnTo>
                  <a:lnTo>
                    <a:pt x="301309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0055" y="0"/>
                  </a:moveTo>
                  <a:lnTo>
                    <a:pt x="270426" y="5244"/>
                  </a:lnTo>
                  <a:lnTo>
                    <a:pt x="223511" y="16963"/>
                  </a:lnTo>
                  <a:lnTo>
                    <a:pt x="179763" y="34861"/>
                  </a:lnTo>
                  <a:lnTo>
                    <a:pt x="139634" y="58643"/>
                  </a:lnTo>
                  <a:lnTo>
                    <a:pt x="103578" y="88014"/>
                  </a:lnTo>
                  <a:lnTo>
                    <a:pt x="320055" y="301582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346410" y="4247362"/>
              <a:ext cx="486409" cy="666750"/>
            </a:xfrm>
            <a:custGeom>
              <a:avLst/>
              <a:gdLst/>
              <a:ahLst/>
              <a:cxnLst/>
              <a:rect l="l" t="t" r="r" b="b"/>
              <a:pathLst>
                <a:path w="486409" h="666750">
                  <a:moveTo>
                    <a:pt x="232143" y="304761"/>
                  </a:moveTo>
                  <a:lnTo>
                    <a:pt x="15671" y="91186"/>
                  </a:lnTo>
                  <a:lnTo>
                    <a:pt x="9423" y="97447"/>
                  </a:lnTo>
                  <a:lnTo>
                    <a:pt x="6248" y="103708"/>
                  </a:lnTo>
                  <a:lnTo>
                    <a:pt x="0" y="109956"/>
                  </a:lnTo>
                  <a:lnTo>
                    <a:pt x="213398" y="323634"/>
                  </a:lnTo>
                  <a:lnTo>
                    <a:pt x="232143" y="323634"/>
                  </a:lnTo>
                  <a:lnTo>
                    <a:pt x="232143" y="304761"/>
                  </a:lnTo>
                  <a:close/>
                </a:path>
                <a:path w="486409" h="666750">
                  <a:moveTo>
                    <a:pt x="257251" y="367639"/>
                  </a:moveTo>
                  <a:lnTo>
                    <a:pt x="238506" y="348767"/>
                  </a:lnTo>
                  <a:lnTo>
                    <a:pt x="232143" y="348767"/>
                  </a:lnTo>
                  <a:lnTo>
                    <a:pt x="232143" y="666153"/>
                  </a:lnTo>
                  <a:lnTo>
                    <a:pt x="257251" y="666153"/>
                  </a:lnTo>
                  <a:lnTo>
                    <a:pt x="257251" y="367639"/>
                  </a:lnTo>
                  <a:close/>
                </a:path>
                <a:path w="486409" h="666750">
                  <a:moveTo>
                    <a:pt x="257251" y="3175"/>
                  </a:moveTo>
                  <a:lnTo>
                    <a:pt x="251002" y="0"/>
                  </a:lnTo>
                  <a:lnTo>
                    <a:pt x="235331" y="0"/>
                  </a:lnTo>
                  <a:lnTo>
                    <a:pt x="232143" y="3175"/>
                  </a:lnTo>
                  <a:lnTo>
                    <a:pt x="232143" y="304761"/>
                  </a:lnTo>
                  <a:lnTo>
                    <a:pt x="257251" y="329996"/>
                  </a:lnTo>
                  <a:lnTo>
                    <a:pt x="257251" y="3175"/>
                  </a:lnTo>
                  <a:close/>
                </a:path>
                <a:path w="486409" h="666750">
                  <a:moveTo>
                    <a:pt x="486333" y="559257"/>
                  </a:moveTo>
                  <a:lnTo>
                    <a:pt x="257251" y="329996"/>
                  </a:lnTo>
                  <a:lnTo>
                    <a:pt x="257251" y="367639"/>
                  </a:lnTo>
                  <a:lnTo>
                    <a:pt x="467588" y="578129"/>
                  </a:lnTo>
                  <a:lnTo>
                    <a:pt x="486333" y="55925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578566" y="4552221"/>
              <a:ext cx="25400" cy="62865"/>
            </a:xfrm>
            <a:custGeom>
              <a:avLst/>
              <a:gdLst/>
              <a:ahLst/>
              <a:cxnLst/>
              <a:rect l="l" t="t" r="r" b="b"/>
              <a:pathLst>
                <a:path w="25400" h="62864">
                  <a:moveTo>
                    <a:pt x="0" y="0"/>
                  </a:moveTo>
                  <a:lnTo>
                    <a:pt x="0" y="18769"/>
                  </a:lnTo>
                  <a:lnTo>
                    <a:pt x="12603" y="18769"/>
                  </a:lnTo>
                  <a:lnTo>
                    <a:pt x="12603" y="43901"/>
                  </a:lnTo>
                  <a:lnTo>
                    <a:pt x="6354" y="43901"/>
                  </a:lnTo>
                  <a:lnTo>
                    <a:pt x="25100" y="62776"/>
                  </a:lnTo>
                  <a:lnTo>
                    <a:pt x="25100" y="25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258510" y="4570991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01309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18875"/>
                  </a:lnTo>
                  <a:lnTo>
                    <a:pt x="30130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559809" y="45709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57" y="0"/>
                  </a:moveTo>
                  <a:lnTo>
                    <a:pt x="0" y="0"/>
                  </a:lnTo>
                  <a:lnTo>
                    <a:pt x="18757" y="18872"/>
                  </a:lnTo>
                  <a:lnTo>
                    <a:pt x="18757" y="0"/>
                  </a:lnTo>
                  <a:close/>
                </a:path>
                <a:path w="25400" h="25400">
                  <a:moveTo>
                    <a:pt x="25107" y="25133"/>
                  </a:moveTo>
                  <a:lnTo>
                    <a:pt x="18757" y="18872"/>
                  </a:lnTo>
                  <a:lnTo>
                    <a:pt x="18757" y="25133"/>
                  </a:lnTo>
                  <a:lnTo>
                    <a:pt x="25107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578566" y="457099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03" y="0"/>
                  </a:moveTo>
                  <a:lnTo>
                    <a:pt x="0" y="0"/>
                  </a:lnTo>
                  <a:lnTo>
                    <a:pt x="0" y="18875"/>
                  </a:lnTo>
                  <a:lnTo>
                    <a:pt x="6354" y="25131"/>
                  </a:lnTo>
                  <a:lnTo>
                    <a:pt x="12603" y="2513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283611" y="4275664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2432290" y="2258537"/>
            <a:ext cx="665480" cy="663575"/>
            <a:chOff x="2432290" y="2258537"/>
            <a:chExt cx="665480" cy="663575"/>
          </a:xfrm>
        </p:grpSpPr>
        <p:sp>
          <p:nvSpPr>
            <p:cNvPr id="64" name="object 64"/>
            <p:cNvSpPr/>
            <p:nvPr/>
          </p:nvSpPr>
          <p:spPr>
            <a:xfrm>
              <a:off x="2432290" y="2258537"/>
              <a:ext cx="665480" cy="663575"/>
            </a:xfrm>
            <a:custGeom>
              <a:avLst/>
              <a:gdLst/>
              <a:ahLst/>
              <a:cxnLst/>
              <a:rect l="l" t="t" r="r" b="b"/>
              <a:pathLst>
                <a:path w="665480" h="663575">
                  <a:moveTo>
                    <a:pt x="320055" y="361284"/>
                  </a:moveTo>
                  <a:lnTo>
                    <a:pt x="106649" y="574958"/>
                  </a:lnTo>
                  <a:lnTo>
                    <a:pt x="142732" y="604329"/>
                  </a:lnTo>
                  <a:lnTo>
                    <a:pt x="182714" y="628112"/>
                  </a:lnTo>
                  <a:lnTo>
                    <a:pt x="225995" y="646010"/>
                  </a:lnTo>
                  <a:lnTo>
                    <a:pt x="271975" y="657729"/>
                  </a:lnTo>
                  <a:lnTo>
                    <a:pt x="320055" y="662973"/>
                  </a:lnTo>
                  <a:lnTo>
                    <a:pt x="320055" y="361284"/>
                  </a:lnTo>
                  <a:close/>
                </a:path>
                <a:path w="665480" h="663575">
                  <a:moveTo>
                    <a:pt x="320055" y="0"/>
                  </a:moveTo>
                  <a:lnTo>
                    <a:pt x="272999" y="5130"/>
                  </a:lnTo>
                  <a:lnTo>
                    <a:pt x="228006" y="16780"/>
                  </a:lnTo>
                  <a:lnTo>
                    <a:pt x="185586" y="34451"/>
                  </a:lnTo>
                  <a:lnTo>
                    <a:pt x="146250" y="57648"/>
                  </a:lnTo>
                  <a:lnTo>
                    <a:pt x="110505" y="85875"/>
                  </a:lnTo>
                  <a:lnTo>
                    <a:pt x="78862" y="118636"/>
                  </a:lnTo>
                  <a:lnTo>
                    <a:pt x="51830" y="155434"/>
                  </a:lnTo>
                  <a:lnTo>
                    <a:pt x="29918" y="195774"/>
                  </a:lnTo>
                  <a:lnTo>
                    <a:pt x="13636" y="239158"/>
                  </a:lnTo>
                  <a:lnTo>
                    <a:pt x="3494" y="285091"/>
                  </a:lnTo>
                  <a:lnTo>
                    <a:pt x="0" y="333077"/>
                  </a:lnTo>
                  <a:lnTo>
                    <a:pt x="4042" y="383420"/>
                  </a:lnTo>
                  <a:lnTo>
                    <a:pt x="15765" y="431945"/>
                  </a:lnTo>
                  <a:lnTo>
                    <a:pt x="34566" y="477600"/>
                  </a:lnTo>
                  <a:lnTo>
                    <a:pt x="59837" y="519330"/>
                  </a:lnTo>
                  <a:lnTo>
                    <a:pt x="90975" y="556083"/>
                  </a:lnTo>
                  <a:lnTo>
                    <a:pt x="320055" y="326714"/>
                  </a:lnTo>
                  <a:lnTo>
                    <a:pt x="320055" y="0"/>
                  </a:lnTo>
                  <a:close/>
                </a:path>
                <a:path w="665480" h="663575">
                  <a:moveTo>
                    <a:pt x="665211" y="345590"/>
                  </a:moveTo>
                  <a:lnTo>
                    <a:pt x="345156" y="345590"/>
                  </a:lnTo>
                  <a:lnTo>
                    <a:pt x="345156" y="662973"/>
                  </a:lnTo>
                  <a:lnTo>
                    <a:pt x="391379" y="658043"/>
                  </a:lnTo>
                  <a:lnTo>
                    <a:pt x="435576" y="647014"/>
                  </a:lnTo>
                  <a:lnTo>
                    <a:pt x="477281" y="630326"/>
                  </a:lnTo>
                  <a:lnTo>
                    <a:pt x="516027" y="608414"/>
                  </a:lnTo>
                  <a:lnTo>
                    <a:pt x="551347" y="581719"/>
                  </a:lnTo>
                  <a:lnTo>
                    <a:pt x="582775" y="550676"/>
                  </a:lnTo>
                  <a:lnTo>
                    <a:pt x="609845" y="515725"/>
                  </a:lnTo>
                  <a:lnTo>
                    <a:pt x="632090" y="477303"/>
                  </a:lnTo>
                  <a:lnTo>
                    <a:pt x="649044" y="435848"/>
                  </a:lnTo>
                  <a:lnTo>
                    <a:pt x="660240" y="391798"/>
                  </a:lnTo>
                  <a:lnTo>
                    <a:pt x="665211" y="345590"/>
                  </a:lnTo>
                  <a:close/>
                </a:path>
                <a:path w="665480" h="663575">
                  <a:moveTo>
                    <a:pt x="345156" y="0"/>
                  </a:moveTo>
                  <a:lnTo>
                    <a:pt x="345156" y="320458"/>
                  </a:lnTo>
                  <a:lnTo>
                    <a:pt x="665211" y="320458"/>
                  </a:lnTo>
                  <a:lnTo>
                    <a:pt x="660240" y="274176"/>
                  </a:lnTo>
                  <a:lnTo>
                    <a:pt x="649044" y="229923"/>
                  </a:lnTo>
                  <a:lnTo>
                    <a:pt x="632090" y="188166"/>
                  </a:lnTo>
                  <a:lnTo>
                    <a:pt x="609845" y="149372"/>
                  </a:lnTo>
                  <a:lnTo>
                    <a:pt x="582775" y="114007"/>
                  </a:lnTo>
                  <a:lnTo>
                    <a:pt x="551347" y="82539"/>
                  </a:lnTo>
                  <a:lnTo>
                    <a:pt x="516027" y="55435"/>
                  </a:lnTo>
                  <a:lnTo>
                    <a:pt x="477281" y="33162"/>
                  </a:lnTo>
                  <a:lnTo>
                    <a:pt x="435576" y="16187"/>
                  </a:lnTo>
                  <a:lnTo>
                    <a:pt x="391379" y="4977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3265" y="2582176"/>
              <a:ext cx="247931" cy="25131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777446" y="2578995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2005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64949" y="257899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497" y="0"/>
                  </a:moveTo>
                  <a:lnTo>
                    <a:pt x="0" y="0"/>
                  </a:lnTo>
                  <a:lnTo>
                    <a:pt x="0" y="12618"/>
                  </a:lnTo>
                  <a:lnTo>
                    <a:pt x="9319" y="18875"/>
                  </a:lnTo>
                  <a:lnTo>
                    <a:pt x="6248" y="25131"/>
                  </a:lnTo>
                  <a:lnTo>
                    <a:pt x="12497" y="25131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764949" y="2591614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0"/>
                  </a:moveTo>
                  <a:lnTo>
                    <a:pt x="0" y="12512"/>
                  </a:lnTo>
                  <a:lnTo>
                    <a:pt x="6248" y="12512"/>
                  </a:lnTo>
                  <a:lnTo>
                    <a:pt x="9319" y="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60461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41"/>
                  </a:lnTo>
                  <a:lnTo>
                    <a:pt x="207750" y="15738"/>
                  </a:lnTo>
                  <a:lnTo>
                    <a:pt x="163988" y="34449"/>
                  </a:lnTo>
                  <a:lnTo>
                    <a:pt x="124103" y="59532"/>
                  </a:lnTo>
                  <a:lnTo>
                    <a:pt x="88698" y="90347"/>
                  </a:lnTo>
                  <a:lnTo>
                    <a:pt x="58376" y="126252"/>
                  </a:lnTo>
                  <a:lnTo>
                    <a:pt x="33742" y="166606"/>
                  </a:lnTo>
                  <a:lnTo>
                    <a:pt x="15399" y="210767"/>
                  </a:lnTo>
                  <a:lnTo>
                    <a:pt x="3950" y="258093"/>
                  </a:lnTo>
                  <a:lnTo>
                    <a:pt x="0" y="307945"/>
                  </a:lnTo>
                  <a:lnTo>
                    <a:pt x="3950" y="356934"/>
                  </a:lnTo>
                  <a:lnTo>
                    <a:pt x="15399" y="403571"/>
                  </a:lnTo>
                  <a:lnTo>
                    <a:pt x="33742" y="447194"/>
                  </a:lnTo>
                  <a:lnTo>
                    <a:pt x="58376" y="487144"/>
                  </a:lnTo>
                  <a:lnTo>
                    <a:pt x="88698" y="522759"/>
                  </a:lnTo>
                  <a:lnTo>
                    <a:pt x="124103" y="553380"/>
                  </a:lnTo>
                  <a:lnTo>
                    <a:pt x="163988" y="578346"/>
                  </a:lnTo>
                  <a:lnTo>
                    <a:pt x="207750" y="596996"/>
                  </a:lnTo>
                  <a:lnTo>
                    <a:pt x="254784" y="608671"/>
                  </a:lnTo>
                  <a:lnTo>
                    <a:pt x="304487" y="612709"/>
                  </a:lnTo>
                  <a:lnTo>
                    <a:pt x="354273" y="608671"/>
                  </a:lnTo>
                  <a:lnTo>
                    <a:pt x="401532" y="596996"/>
                  </a:lnTo>
                  <a:lnTo>
                    <a:pt x="445626" y="578346"/>
                  </a:lnTo>
                  <a:lnTo>
                    <a:pt x="485914" y="553380"/>
                  </a:lnTo>
                  <a:lnTo>
                    <a:pt x="521758" y="522759"/>
                  </a:lnTo>
                  <a:lnTo>
                    <a:pt x="552519" y="487144"/>
                  </a:lnTo>
                  <a:lnTo>
                    <a:pt x="577556" y="447194"/>
                  </a:lnTo>
                  <a:lnTo>
                    <a:pt x="596232" y="403571"/>
                  </a:lnTo>
                  <a:lnTo>
                    <a:pt x="607906" y="356934"/>
                  </a:lnTo>
                  <a:lnTo>
                    <a:pt x="611939" y="307945"/>
                  </a:lnTo>
                  <a:lnTo>
                    <a:pt x="608598" y="262531"/>
                  </a:lnTo>
                  <a:lnTo>
                    <a:pt x="598894" y="219155"/>
                  </a:lnTo>
                  <a:lnTo>
                    <a:pt x="583307" y="178299"/>
                  </a:lnTo>
                  <a:lnTo>
                    <a:pt x="562319" y="140445"/>
                  </a:lnTo>
                  <a:lnTo>
                    <a:pt x="536409" y="106075"/>
                  </a:lnTo>
                  <a:lnTo>
                    <a:pt x="506057" y="75671"/>
                  </a:lnTo>
                  <a:lnTo>
                    <a:pt x="471744" y="49714"/>
                  </a:lnTo>
                  <a:lnTo>
                    <a:pt x="433950" y="28687"/>
                  </a:lnTo>
                  <a:lnTo>
                    <a:pt x="393156" y="13071"/>
                  </a:lnTo>
                  <a:lnTo>
                    <a:pt x="349841" y="3348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8269017" y="2258537"/>
            <a:ext cx="662305" cy="663575"/>
            <a:chOff x="8269017" y="2258537"/>
            <a:chExt cx="662305" cy="663575"/>
          </a:xfrm>
        </p:grpSpPr>
        <p:sp>
          <p:nvSpPr>
            <p:cNvPr id="71" name="object 71"/>
            <p:cNvSpPr/>
            <p:nvPr/>
          </p:nvSpPr>
          <p:spPr>
            <a:xfrm>
              <a:off x="8269017" y="2258537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26304" y="345590"/>
                  </a:moveTo>
                  <a:lnTo>
                    <a:pt x="0" y="345590"/>
                  </a:lnTo>
                  <a:lnTo>
                    <a:pt x="5050" y="392634"/>
                  </a:lnTo>
                  <a:lnTo>
                    <a:pt x="16482" y="437487"/>
                  </a:lnTo>
                  <a:lnTo>
                    <a:pt x="33828" y="479666"/>
                  </a:lnTo>
                  <a:lnTo>
                    <a:pt x="56621" y="518690"/>
                  </a:lnTo>
                  <a:lnTo>
                    <a:pt x="84395" y="554075"/>
                  </a:lnTo>
                  <a:lnTo>
                    <a:pt x="116682" y="585340"/>
                  </a:lnTo>
                  <a:lnTo>
                    <a:pt x="153017" y="612002"/>
                  </a:lnTo>
                  <a:lnTo>
                    <a:pt x="192930" y="633578"/>
                  </a:lnTo>
                  <a:lnTo>
                    <a:pt x="235957" y="649587"/>
                  </a:lnTo>
                  <a:lnTo>
                    <a:pt x="281630" y="659546"/>
                  </a:lnTo>
                  <a:lnTo>
                    <a:pt x="329481" y="662973"/>
                  </a:lnTo>
                  <a:lnTo>
                    <a:pt x="381006" y="659245"/>
                  </a:lnTo>
                  <a:lnTo>
                    <a:pt x="429801" y="648270"/>
                  </a:lnTo>
                  <a:lnTo>
                    <a:pt x="475424" y="630356"/>
                  </a:lnTo>
                  <a:lnTo>
                    <a:pt x="517432" y="605816"/>
                  </a:lnTo>
                  <a:lnTo>
                    <a:pt x="555384" y="574958"/>
                  </a:lnTo>
                  <a:lnTo>
                    <a:pt x="326304" y="345590"/>
                  </a:lnTo>
                  <a:close/>
                </a:path>
                <a:path w="662304" h="663575">
                  <a:moveTo>
                    <a:pt x="662140" y="345590"/>
                  </a:moveTo>
                  <a:lnTo>
                    <a:pt x="360830" y="345590"/>
                  </a:lnTo>
                  <a:lnTo>
                    <a:pt x="574236" y="556083"/>
                  </a:lnTo>
                  <a:lnTo>
                    <a:pt x="602350" y="520337"/>
                  </a:lnTo>
                  <a:lnTo>
                    <a:pt x="625950" y="481119"/>
                  </a:lnTo>
                  <a:lnTo>
                    <a:pt x="644283" y="438725"/>
                  </a:lnTo>
                  <a:lnTo>
                    <a:pt x="656597" y="393450"/>
                  </a:lnTo>
                  <a:lnTo>
                    <a:pt x="662140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606"/>
                  </a:lnTo>
                  <a:lnTo>
                    <a:pt x="34817" y="182028"/>
                  </a:lnTo>
                  <a:lnTo>
                    <a:pt x="16941" y="224905"/>
                  </a:lnTo>
                  <a:lnTo>
                    <a:pt x="5237" y="271096"/>
                  </a:lnTo>
                  <a:lnTo>
                    <a:pt x="0" y="320458"/>
                  </a:lnTo>
                  <a:lnTo>
                    <a:pt x="301203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9481" y="0"/>
                  </a:moveTo>
                  <a:lnTo>
                    <a:pt x="279176" y="4022"/>
                  </a:lnTo>
                  <a:lnTo>
                    <a:pt x="230534" y="15588"/>
                  </a:lnTo>
                  <a:lnTo>
                    <a:pt x="184453" y="33945"/>
                  </a:lnTo>
                  <a:lnTo>
                    <a:pt x="141835" y="58338"/>
                  </a:lnTo>
                  <a:lnTo>
                    <a:pt x="103578" y="88014"/>
                  </a:lnTo>
                  <a:lnTo>
                    <a:pt x="335730" y="320458"/>
                  </a:lnTo>
                  <a:lnTo>
                    <a:pt x="662140" y="320458"/>
                  </a:lnTo>
                  <a:lnTo>
                    <a:pt x="657015" y="272625"/>
                  </a:lnTo>
                  <a:lnTo>
                    <a:pt x="645381" y="227131"/>
                  </a:lnTo>
                  <a:lnTo>
                    <a:pt x="627732" y="184443"/>
                  </a:lnTo>
                  <a:lnTo>
                    <a:pt x="604564" y="145028"/>
                  </a:lnTo>
                  <a:lnTo>
                    <a:pt x="576372" y="109353"/>
                  </a:lnTo>
                  <a:lnTo>
                    <a:pt x="543652" y="77886"/>
                  </a:lnTo>
                  <a:lnTo>
                    <a:pt x="506900" y="51092"/>
                  </a:lnTo>
                  <a:lnTo>
                    <a:pt x="466612" y="29440"/>
                  </a:lnTo>
                  <a:lnTo>
                    <a:pt x="423282" y="13395"/>
                  </a:lnTo>
                  <a:lnTo>
                    <a:pt x="377407" y="3426"/>
                  </a:lnTo>
                  <a:lnTo>
                    <a:pt x="32948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269008" y="2346553"/>
              <a:ext cx="662305" cy="487045"/>
            </a:xfrm>
            <a:custGeom>
              <a:avLst/>
              <a:gdLst/>
              <a:ahLst/>
              <a:cxnLst/>
              <a:rect l="l" t="t" r="r" b="b"/>
              <a:pathLst>
                <a:path w="662304" h="487044">
                  <a:moveTo>
                    <a:pt x="326313" y="257581"/>
                  </a:moveTo>
                  <a:lnTo>
                    <a:pt x="301205" y="232448"/>
                  </a:lnTo>
                  <a:lnTo>
                    <a:pt x="0" y="232448"/>
                  </a:lnTo>
                  <a:lnTo>
                    <a:pt x="0" y="257581"/>
                  </a:lnTo>
                  <a:lnTo>
                    <a:pt x="326313" y="257581"/>
                  </a:lnTo>
                  <a:close/>
                </a:path>
                <a:path w="662304" h="487044">
                  <a:moveTo>
                    <a:pt x="335737" y="232448"/>
                  </a:moveTo>
                  <a:lnTo>
                    <a:pt x="103581" y="0"/>
                  </a:lnTo>
                  <a:lnTo>
                    <a:pt x="97231" y="6261"/>
                  </a:lnTo>
                  <a:lnTo>
                    <a:pt x="94157" y="12522"/>
                  </a:lnTo>
                  <a:lnTo>
                    <a:pt x="87909" y="18770"/>
                  </a:lnTo>
                  <a:lnTo>
                    <a:pt x="301205" y="232448"/>
                  </a:lnTo>
                  <a:lnTo>
                    <a:pt x="335737" y="232448"/>
                  </a:lnTo>
                  <a:close/>
                </a:path>
                <a:path w="662304" h="487044">
                  <a:moveTo>
                    <a:pt x="574243" y="468071"/>
                  </a:moveTo>
                  <a:lnTo>
                    <a:pt x="360832" y="257581"/>
                  </a:lnTo>
                  <a:lnTo>
                    <a:pt x="326313" y="257581"/>
                  </a:lnTo>
                  <a:lnTo>
                    <a:pt x="555383" y="486943"/>
                  </a:lnTo>
                  <a:lnTo>
                    <a:pt x="564857" y="477545"/>
                  </a:lnTo>
                  <a:lnTo>
                    <a:pt x="574243" y="468071"/>
                  </a:lnTo>
                  <a:close/>
                </a:path>
                <a:path w="662304" h="487044">
                  <a:moveTo>
                    <a:pt x="662139" y="232448"/>
                  </a:moveTo>
                  <a:lnTo>
                    <a:pt x="335737" y="232448"/>
                  </a:lnTo>
                  <a:lnTo>
                    <a:pt x="360832" y="257581"/>
                  </a:lnTo>
                  <a:lnTo>
                    <a:pt x="662139" y="257581"/>
                  </a:lnTo>
                  <a:lnTo>
                    <a:pt x="662139" y="232448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570222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90" h="25400">
                  <a:moveTo>
                    <a:pt x="34526" y="0"/>
                  </a:moveTo>
                  <a:lnTo>
                    <a:pt x="0" y="0"/>
                  </a:lnTo>
                  <a:lnTo>
                    <a:pt x="25100" y="25131"/>
                  </a:lnTo>
                  <a:lnTo>
                    <a:pt x="59626" y="25131"/>
                  </a:lnTo>
                  <a:lnTo>
                    <a:pt x="345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294118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4381" y="0"/>
                  </a:moveTo>
                  <a:lnTo>
                    <a:pt x="254681" y="4041"/>
                  </a:lnTo>
                  <a:lnTo>
                    <a:pt x="207655" y="15738"/>
                  </a:lnTo>
                  <a:lnTo>
                    <a:pt x="163905" y="34449"/>
                  </a:lnTo>
                  <a:lnTo>
                    <a:pt x="124035" y="59532"/>
                  </a:lnTo>
                  <a:lnTo>
                    <a:pt x="88645" y="90347"/>
                  </a:lnTo>
                  <a:lnTo>
                    <a:pt x="58339" y="126252"/>
                  </a:lnTo>
                  <a:lnTo>
                    <a:pt x="33719" y="166606"/>
                  </a:lnTo>
                  <a:lnTo>
                    <a:pt x="15388" y="210767"/>
                  </a:lnTo>
                  <a:lnTo>
                    <a:pt x="3947" y="258093"/>
                  </a:lnTo>
                  <a:lnTo>
                    <a:pt x="0" y="307945"/>
                  </a:lnTo>
                  <a:lnTo>
                    <a:pt x="3947" y="356934"/>
                  </a:lnTo>
                  <a:lnTo>
                    <a:pt x="15388" y="403571"/>
                  </a:lnTo>
                  <a:lnTo>
                    <a:pt x="33719" y="447194"/>
                  </a:lnTo>
                  <a:lnTo>
                    <a:pt x="58339" y="487144"/>
                  </a:lnTo>
                  <a:lnTo>
                    <a:pt x="88645" y="522759"/>
                  </a:lnTo>
                  <a:lnTo>
                    <a:pt x="124035" y="553380"/>
                  </a:lnTo>
                  <a:lnTo>
                    <a:pt x="163905" y="578346"/>
                  </a:lnTo>
                  <a:lnTo>
                    <a:pt x="207655" y="596996"/>
                  </a:lnTo>
                  <a:lnTo>
                    <a:pt x="254681" y="608671"/>
                  </a:lnTo>
                  <a:lnTo>
                    <a:pt x="304381" y="612709"/>
                  </a:lnTo>
                  <a:lnTo>
                    <a:pt x="354170" y="608671"/>
                  </a:lnTo>
                  <a:lnTo>
                    <a:pt x="401437" y="596996"/>
                  </a:lnTo>
                  <a:lnTo>
                    <a:pt x="445543" y="578346"/>
                  </a:lnTo>
                  <a:lnTo>
                    <a:pt x="485845" y="553380"/>
                  </a:lnTo>
                  <a:lnTo>
                    <a:pt x="521705" y="522759"/>
                  </a:lnTo>
                  <a:lnTo>
                    <a:pt x="552481" y="487144"/>
                  </a:lnTo>
                  <a:lnTo>
                    <a:pt x="577533" y="447194"/>
                  </a:lnTo>
                  <a:lnTo>
                    <a:pt x="596221" y="403571"/>
                  </a:lnTo>
                  <a:lnTo>
                    <a:pt x="607903" y="356934"/>
                  </a:lnTo>
                  <a:lnTo>
                    <a:pt x="611939" y="307945"/>
                  </a:lnTo>
                  <a:lnTo>
                    <a:pt x="608595" y="262531"/>
                  </a:lnTo>
                  <a:lnTo>
                    <a:pt x="598885" y="219155"/>
                  </a:lnTo>
                  <a:lnTo>
                    <a:pt x="583288" y="178299"/>
                  </a:lnTo>
                  <a:lnTo>
                    <a:pt x="562287" y="140445"/>
                  </a:lnTo>
                  <a:lnTo>
                    <a:pt x="536363" y="106075"/>
                  </a:lnTo>
                  <a:lnTo>
                    <a:pt x="505997" y="75671"/>
                  </a:lnTo>
                  <a:lnTo>
                    <a:pt x="471670" y="49714"/>
                  </a:lnTo>
                  <a:lnTo>
                    <a:pt x="433864" y="28687"/>
                  </a:lnTo>
                  <a:lnTo>
                    <a:pt x="393059" y="13071"/>
                  </a:lnTo>
                  <a:lnTo>
                    <a:pt x="349738" y="3348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2432290" y="565049"/>
            <a:ext cx="665480" cy="662940"/>
            <a:chOff x="2432290" y="565049"/>
            <a:chExt cx="665480" cy="662940"/>
          </a:xfrm>
        </p:grpSpPr>
        <p:sp>
          <p:nvSpPr>
            <p:cNvPr id="76" name="object 76"/>
            <p:cNvSpPr/>
            <p:nvPr/>
          </p:nvSpPr>
          <p:spPr>
            <a:xfrm>
              <a:off x="2432290" y="565049"/>
              <a:ext cx="665480" cy="662940"/>
            </a:xfrm>
            <a:custGeom>
              <a:avLst/>
              <a:gdLst/>
              <a:ahLst/>
              <a:cxnLst/>
              <a:rect l="l" t="t" r="r" b="b"/>
              <a:pathLst>
                <a:path w="665480" h="662940">
                  <a:moveTo>
                    <a:pt x="320055" y="0"/>
                  </a:moveTo>
                  <a:lnTo>
                    <a:pt x="272999" y="5128"/>
                  </a:lnTo>
                  <a:lnTo>
                    <a:pt x="228006" y="16770"/>
                  </a:lnTo>
                  <a:lnTo>
                    <a:pt x="185586" y="34432"/>
                  </a:lnTo>
                  <a:lnTo>
                    <a:pt x="146250" y="57616"/>
                  </a:lnTo>
                  <a:lnTo>
                    <a:pt x="110505" y="85830"/>
                  </a:lnTo>
                  <a:lnTo>
                    <a:pt x="78862" y="118576"/>
                  </a:lnTo>
                  <a:lnTo>
                    <a:pt x="51830" y="155360"/>
                  </a:lnTo>
                  <a:lnTo>
                    <a:pt x="29918" y="195687"/>
                  </a:lnTo>
                  <a:lnTo>
                    <a:pt x="13636" y="239061"/>
                  </a:lnTo>
                  <a:lnTo>
                    <a:pt x="3494" y="284988"/>
                  </a:lnTo>
                  <a:lnTo>
                    <a:pt x="0" y="332971"/>
                  </a:lnTo>
                  <a:lnTo>
                    <a:pt x="3494" y="380189"/>
                  </a:lnTo>
                  <a:lnTo>
                    <a:pt x="13636" y="425490"/>
                  </a:lnTo>
                  <a:lnTo>
                    <a:pt x="29918" y="468363"/>
                  </a:lnTo>
                  <a:lnTo>
                    <a:pt x="51830" y="508299"/>
                  </a:lnTo>
                  <a:lnTo>
                    <a:pt x="78862" y="544790"/>
                  </a:lnTo>
                  <a:lnTo>
                    <a:pt x="110505" y="577326"/>
                  </a:lnTo>
                  <a:lnTo>
                    <a:pt x="146250" y="605398"/>
                  </a:lnTo>
                  <a:lnTo>
                    <a:pt x="185586" y="628497"/>
                  </a:lnTo>
                  <a:lnTo>
                    <a:pt x="228006" y="646115"/>
                  </a:lnTo>
                  <a:lnTo>
                    <a:pt x="272999" y="657741"/>
                  </a:lnTo>
                  <a:lnTo>
                    <a:pt x="320055" y="662867"/>
                  </a:lnTo>
                  <a:lnTo>
                    <a:pt x="320055" y="0"/>
                  </a:lnTo>
                  <a:close/>
                </a:path>
                <a:path w="665480" h="662940">
                  <a:moveTo>
                    <a:pt x="345156" y="0"/>
                  </a:moveTo>
                  <a:lnTo>
                    <a:pt x="345156" y="662867"/>
                  </a:lnTo>
                  <a:lnTo>
                    <a:pt x="392212" y="657741"/>
                  </a:lnTo>
                  <a:lnTo>
                    <a:pt x="437205" y="646115"/>
                  </a:lnTo>
                  <a:lnTo>
                    <a:pt x="479624" y="628497"/>
                  </a:lnTo>
                  <a:lnTo>
                    <a:pt x="518961" y="605398"/>
                  </a:lnTo>
                  <a:lnTo>
                    <a:pt x="554706" y="577326"/>
                  </a:lnTo>
                  <a:lnTo>
                    <a:pt x="586349" y="544790"/>
                  </a:lnTo>
                  <a:lnTo>
                    <a:pt x="613381" y="508299"/>
                  </a:lnTo>
                  <a:lnTo>
                    <a:pt x="635293" y="468363"/>
                  </a:lnTo>
                  <a:lnTo>
                    <a:pt x="651574" y="425490"/>
                  </a:lnTo>
                  <a:lnTo>
                    <a:pt x="661717" y="380189"/>
                  </a:lnTo>
                  <a:lnTo>
                    <a:pt x="665211" y="332971"/>
                  </a:lnTo>
                  <a:lnTo>
                    <a:pt x="661717" y="284988"/>
                  </a:lnTo>
                  <a:lnTo>
                    <a:pt x="651574" y="239061"/>
                  </a:lnTo>
                  <a:lnTo>
                    <a:pt x="635293" y="195687"/>
                  </a:lnTo>
                  <a:lnTo>
                    <a:pt x="613381" y="155360"/>
                  </a:lnTo>
                  <a:lnTo>
                    <a:pt x="586349" y="118576"/>
                  </a:lnTo>
                  <a:lnTo>
                    <a:pt x="554706" y="85830"/>
                  </a:lnTo>
                  <a:lnTo>
                    <a:pt x="518961" y="57616"/>
                  </a:lnTo>
                  <a:lnTo>
                    <a:pt x="479624" y="34432"/>
                  </a:lnTo>
                  <a:lnTo>
                    <a:pt x="437205" y="16770"/>
                  </a:lnTo>
                  <a:lnTo>
                    <a:pt x="392212" y="5128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752345" y="565049"/>
              <a:ext cx="25400" cy="662940"/>
            </a:xfrm>
            <a:custGeom>
              <a:avLst/>
              <a:gdLst/>
              <a:ahLst/>
              <a:cxnLst/>
              <a:rect l="l" t="t" r="r" b="b"/>
              <a:pathLst>
                <a:path w="25400" h="662940">
                  <a:moveTo>
                    <a:pt x="25100" y="0"/>
                  </a:moveTo>
                  <a:lnTo>
                    <a:pt x="12603" y="0"/>
                  </a:lnTo>
                  <a:lnTo>
                    <a:pt x="0" y="0"/>
                  </a:lnTo>
                  <a:lnTo>
                    <a:pt x="0" y="662867"/>
                  </a:lnTo>
                  <a:lnTo>
                    <a:pt x="25100" y="66286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460461" y="590181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38"/>
                  </a:lnTo>
                  <a:lnTo>
                    <a:pt x="207750" y="15727"/>
                  </a:lnTo>
                  <a:lnTo>
                    <a:pt x="163988" y="34426"/>
                  </a:lnTo>
                  <a:lnTo>
                    <a:pt x="124103" y="59495"/>
                  </a:lnTo>
                  <a:lnTo>
                    <a:pt x="88698" y="90294"/>
                  </a:lnTo>
                  <a:lnTo>
                    <a:pt x="58376" y="126183"/>
                  </a:lnTo>
                  <a:lnTo>
                    <a:pt x="33742" y="166522"/>
                  </a:lnTo>
                  <a:lnTo>
                    <a:pt x="15399" y="210672"/>
                  </a:lnTo>
                  <a:lnTo>
                    <a:pt x="3950" y="257990"/>
                  </a:lnTo>
                  <a:lnTo>
                    <a:pt x="0" y="307839"/>
                  </a:lnTo>
                  <a:lnTo>
                    <a:pt x="3950" y="356854"/>
                  </a:lnTo>
                  <a:lnTo>
                    <a:pt x="15399" y="403506"/>
                  </a:lnTo>
                  <a:lnTo>
                    <a:pt x="33742" y="447135"/>
                  </a:lnTo>
                  <a:lnTo>
                    <a:pt x="58376" y="487084"/>
                  </a:lnTo>
                  <a:lnTo>
                    <a:pt x="88698" y="522693"/>
                  </a:lnTo>
                  <a:lnTo>
                    <a:pt x="124103" y="553305"/>
                  </a:lnTo>
                  <a:lnTo>
                    <a:pt x="163988" y="578260"/>
                  </a:lnTo>
                  <a:lnTo>
                    <a:pt x="207750" y="596900"/>
                  </a:lnTo>
                  <a:lnTo>
                    <a:pt x="254784" y="608568"/>
                  </a:lnTo>
                  <a:lnTo>
                    <a:pt x="304487" y="612603"/>
                  </a:lnTo>
                  <a:lnTo>
                    <a:pt x="354273" y="608568"/>
                  </a:lnTo>
                  <a:lnTo>
                    <a:pt x="401532" y="596900"/>
                  </a:lnTo>
                  <a:lnTo>
                    <a:pt x="445626" y="578260"/>
                  </a:lnTo>
                  <a:lnTo>
                    <a:pt x="485914" y="553305"/>
                  </a:lnTo>
                  <a:lnTo>
                    <a:pt x="521758" y="522693"/>
                  </a:lnTo>
                  <a:lnTo>
                    <a:pt x="552519" y="487084"/>
                  </a:lnTo>
                  <a:lnTo>
                    <a:pt x="577556" y="447135"/>
                  </a:lnTo>
                  <a:lnTo>
                    <a:pt x="596232" y="403506"/>
                  </a:lnTo>
                  <a:lnTo>
                    <a:pt x="607906" y="356854"/>
                  </a:lnTo>
                  <a:lnTo>
                    <a:pt x="611939" y="307839"/>
                  </a:lnTo>
                  <a:lnTo>
                    <a:pt x="608598" y="262427"/>
                  </a:lnTo>
                  <a:lnTo>
                    <a:pt x="598894" y="219058"/>
                  </a:lnTo>
                  <a:lnTo>
                    <a:pt x="583307" y="178212"/>
                  </a:lnTo>
                  <a:lnTo>
                    <a:pt x="562319" y="140371"/>
                  </a:lnTo>
                  <a:lnTo>
                    <a:pt x="536409" y="106015"/>
                  </a:lnTo>
                  <a:lnTo>
                    <a:pt x="506057" y="75625"/>
                  </a:lnTo>
                  <a:lnTo>
                    <a:pt x="471744" y="49682"/>
                  </a:lnTo>
                  <a:lnTo>
                    <a:pt x="433950" y="28667"/>
                  </a:lnTo>
                  <a:lnTo>
                    <a:pt x="393156" y="13061"/>
                  </a:lnTo>
                  <a:lnTo>
                    <a:pt x="349841" y="3345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80" name="object 80"/>
            <p:cNvSpPr/>
            <p:nvPr/>
          </p:nvSpPr>
          <p:spPr>
            <a:xfrm>
              <a:off x="6640355" y="627825"/>
              <a:ext cx="665480" cy="666750"/>
            </a:xfrm>
            <a:custGeom>
              <a:avLst/>
              <a:gdLst/>
              <a:ahLst/>
              <a:cxnLst/>
              <a:rect l="l" t="t" r="r" b="b"/>
              <a:pathLst>
                <a:path w="665479" h="666750">
                  <a:moveTo>
                    <a:pt x="332658" y="351952"/>
                  </a:moveTo>
                  <a:lnTo>
                    <a:pt x="106755" y="578140"/>
                  </a:lnTo>
                  <a:lnTo>
                    <a:pt x="144707" y="607816"/>
                  </a:lnTo>
                  <a:lnTo>
                    <a:pt x="186715" y="632209"/>
                  </a:lnTo>
                  <a:lnTo>
                    <a:pt x="232338" y="650565"/>
                  </a:lnTo>
                  <a:lnTo>
                    <a:pt x="281133" y="662131"/>
                  </a:lnTo>
                  <a:lnTo>
                    <a:pt x="332658" y="666154"/>
                  </a:lnTo>
                  <a:lnTo>
                    <a:pt x="384183" y="662131"/>
                  </a:lnTo>
                  <a:lnTo>
                    <a:pt x="432978" y="650565"/>
                  </a:lnTo>
                  <a:lnTo>
                    <a:pt x="478601" y="632209"/>
                  </a:lnTo>
                  <a:lnTo>
                    <a:pt x="520610" y="607816"/>
                  </a:lnTo>
                  <a:lnTo>
                    <a:pt x="558561" y="578140"/>
                  </a:lnTo>
                  <a:lnTo>
                    <a:pt x="332658" y="351952"/>
                  </a:lnTo>
                  <a:close/>
                </a:path>
                <a:path w="665479" h="666750">
                  <a:moveTo>
                    <a:pt x="332658" y="0"/>
                  </a:moveTo>
                  <a:lnTo>
                    <a:pt x="283876" y="3649"/>
                  </a:lnTo>
                  <a:lnTo>
                    <a:pt x="237190" y="14237"/>
                  </a:lnTo>
                  <a:lnTo>
                    <a:pt x="193139" y="31227"/>
                  </a:lnTo>
                  <a:lnTo>
                    <a:pt x="152258" y="54081"/>
                  </a:lnTo>
                  <a:lnTo>
                    <a:pt x="115085" y="82262"/>
                  </a:lnTo>
                  <a:lnTo>
                    <a:pt x="82158" y="115230"/>
                  </a:lnTo>
                  <a:lnTo>
                    <a:pt x="54013" y="152449"/>
                  </a:lnTo>
                  <a:lnTo>
                    <a:pt x="31188" y="193382"/>
                  </a:lnTo>
                  <a:lnTo>
                    <a:pt x="14219" y="237489"/>
                  </a:lnTo>
                  <a:lnTo>
                    <a:pt x="3644" y="284233"/>
                  </a:lnTo>
                  <a:lnTo>
                    <a:pt x="0" y="333077"/>
                  </a:lnTo>
                  <a:lnTo>
                    <a:pt x="4017" y="384626"/>
                  </a:lnTo>
                  <a:lnTo>
                    <a:pt x="15569" y="433477"/>
                  </a:lnTo>
                  <a:lnTo>
                    <a:pt x="33902" y="479173"/>
                  </a:lnTo>
                  <a:lnTo>
                    <a:pt x="58264" y="521254"/>
                  </a:lnTo>
                  <a:lnTo>
                    <a:pt x="87904" y="559264"/>
                  </a:lnTo>
                  <a:lnTo>
                    <a:pt x="558561" y="91089"/>
                  </a:lnTo>
                  <a:lnTo>
                    <a:pt x="520610" y="59912"/>
                  </a:lnTo>
                  <a:lnTo>
                    <a:pt x="478601" y="34609"/>
                  </a:lnTo>
                  <a:lnTo>
                    <a:pt x="432978" y="15785"/>
                  </a:lnTo>
                  <a:lnTo>
                    <a:pt x="384183" y="4047"/>
                  </a:lnTo>
                  <a:lnTo>
                    <a:pt x="332658" y="0"/>
                  </a:lnTo>
                  <a:close/>
                </a:path>
                <a:path w="665479" h="666750">
                  <a:moveTo>
                    <a:pt x="574236" y="106890"/>
                  </a:moveTo>
                  <a:lnTo>
                    <a:pt x="348333" y="333077"/>
                  </a:lnTo>
                  <a:lnTo>
                    <a:pt x="574236" y="559264"/>
                  </a:lnTo>
                  <a:lnTo>
                    <a:pt x="605425" y="521254"/>
                  </a:lnTo>
                  <a:lnTo>
                    <a:pt x="630728" y="479173"/>
                  </a:lnTo>
                  <a:lnTo>
                    <a:pt x="649544" y="433477"/>
                  </a:lnTo>
                  <a:lnTo>
                    <a:pt x="661274" y="384626"/>
                  </a:lnTo>
                  <a:lnTo>
                    <a:pt x="665317" y="333077"/>
                  </a:lnTo>
                  <a:lnTo>
                    <a:pt x="661274" y="281477"/>
                  </a:lnTo>
                  <a:lnTo>
                    <a:pt x="649544" y="232600"/>
                  </a:lnTo>
                  <a:lnTo>
                    <a:pt x="630728" y="186905"/>
                  </a:lnTo>
                  <a:lnTo>
                    <a:pt x="605425" y="144848"/>
                  </a:lnTo>
                  <a:lnTo>
                    <a:pt x="574236" y="10689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728259" y="718915"/>
              <a:ext cx="486409" cy="487045"/>
            </a:xfrm>
            <a:custGeom>
              <a:avLst/>
              <a:gdLst/>
              <a:ahLst/>
              <a:cxnLst/>
              <a:rect l="l" t="t" r="r" b="b"/>
              <a:pathLst>
                <a:path w="486409" h="487044">
                  <a:moveTo>
                    <a:pt x="470657" y="0"/>
                  </a:moveTo>
                  <a:lnTo>
                    <a:pt x="0" y="468174"/>
                  </a:lnTo>
                  <a:lnTo>
                    <a:pt x="14104" y="482341"/>
                  </a:lnTo>
                  <a:lnTo>
                    <a:pt x="18851" y="487050"/>
                  </a:lnTo>
                  <a:lnTo>
                    <a:pt x="244754" y="260862"/>
                  </a:lnTo>
                  <a:lnTo>
                    <a:pt x="235328" y="251425"/>
                  </a:lnTo>
                  <a:lnTo>
                    <a:pt x="254180" y="232549"/>
                  </a:lnTo>
                  <a:lnTo>
                    <a:pt x="269855" y="232549"/>
                  </a:lnTo>
                  <a:lnTo>
                    <a:pt x="486332" y="15800"/>
                  </a:lnTo>
                  <a:lnTo>
                    <a:pt x="480083" y="9437"/>
                  </a:lnTo>
                  <a:lnTo>
                    <a:pt x="476906" y="3181"/>
                  </a:lnTo>
                  <a:lnTo>
                    <a:pt x="470657" y="0"/>
                  </a:lnTo>
                  <a:close/>
                </a:path>
                <a:path w="486409" h="487044">
                  <a:moveTo>
                    <a:pt x="269855" y="232549"/>
                  </a:moveTo>
                  <a:lnTo>
                    <a:pt x="254180" y="232549"/>
                  </a:lnTo>
                  <a:lnTo>
                    <a:pt x="260429" y="241987"/>
                  </a:lnTo>
                  <a:lnTo>
                    <a:pt x="269855" y="232549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3588" y="951465"/>
              <a:ext cx="251003" cy="2545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665455" y="65613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251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</a:rPr>
              <a:t>O</a:t>
            </a:r>
            <a:r>
              <a:rPr dirty="0" sz="4000" spc="-65">
                <a:solidFill>
                  <a:srgbClr val="FFFFFF"/>
                </a:solidFill>
              </a:rPr>
              <a:t>r</a:t>
            </a:r>
            <a:r>
              <a:rPr dirty="0" sz="4000" spc="-5">
                <a:solidFill>
                  <a:srgbClr val="FFFFFF"/>
                </a:solidFill>
              </a:rPr>
              <a:t>der</a:t>
            </a:r>
            <a:endParaRPr sz="4000"/>
          </a:p>
        </p:txBody>
      </p:sp>
      <p:sp>
        <p:nvSpPr>
          <p:cNvPr id="87" name="object 87"/>
          <p:cNvSpPr txBox="1"/>
          <p:nvPr/>
        </p:nvSpPr>
        <p:spPr>
          <a:xfrm>
            <a:off x="285699" y="1196416"/>
            <a:ext cx="222885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>
                <a:solidFill>
                  <a:srgbClr val="224464"/>
                </a:solidFill>
                <a:latin typeface="Wingdings"/>
                <a:cs typeface="Wingdings"/>
              </a:rPr>
              <a:t></a:t>
            </a:r>
            <a:endParaRPr sz="3400">
              <a:latin typeface="Wingdings"/>
              <a:cs typeface="Wingding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5699" y="3885691"/>
            <a:ext cx="911987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9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set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a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different</a:t>
            </a:r>
            <a:r>
              <a:rPr dirty="0" sz="3400" spc="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value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each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item</a:t>
            </a:r>
            <a:endParaRPr sz="3400">
              <a:latin typeface="Calibri"/>
              <a:cs typeface="Calibri"/>
            </a:endParaRPr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723938" y="1227916"/>
          <a:ext cx="9738995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539"/>
                <a:gridCol w="541019"/>
                <a:gridCol w="1461770"/>
                <a:gridCol w="5690870"/>
              </a:tblGrid>
              <a:tr h="710230">
                <a:tc gridSpan="4">
                  <a:txBody>
                    <a:bodyPr/>
                    <a:lstStyle/>
                    <a:p>
                      <a:pPr>
                        <a:lnSpc>
                          <a:spcPts val="3929"/>
                        </a:lnSpc>
                      </a:pPr>
                      <a:r>
                        <a:rPr dirty="0" sz="3400" spc="-9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dirty="0" sz="3400" spc="-3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00" spc="-1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3400" spc="-3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00" spc="-5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3400" spc="-15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00" spc="-20" b="1">
                          <a:solidFill>
                            <a:srgbClr val="FF9F00"/>
                          </a:solidFill>
                          <a:latin typeface="Calibri"/>
                          <a:cs typeface="Calibri"/>
                        </a:rPr>
                        <a:t>negative</a:t>
                      </a:r>
                      <a:r>
                        <a:rPr dirty="0" sz="3400" spc="-5" b="1">
                          <a:solidFill>
                            <a:srgbClr val="FF9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00" spc="-1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endParaRPr sz="3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8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A334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22446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24464"/>
                      </a:solidFill>
                      <a:prstDash val="solid"/>
                    </a:lnL>
                    <a:lnR w="3175">
                      <a:solidFill>
                        <a:srgbClr val="224464"/>
                      </a:solidFill>
                      <a:prstDash val="solid"/>
                    </a:lnR>
                    <a:lnT w="3175">
                      <a:solidFill>
                        <a:srgbClr val="224464"/>
                      </a:solidFill>
                      <a:prstDash val="solid"/>
                    </a:lnT>
                    <a:lnB w="3175">
                      <a:solidFill>
                        <a:srgbClr val="224464"/>
                      </a:solidFill>
                      <a:prstDash val="solid"/>
                    </a:lnB>
                  </a:tcPr>
                </a:tc>
              </a:tr>
              <a:tr h="587438"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order</a:t>
                      </a:r>
                      <a:r>
                        <a:rPr dirty="0" sz="2400" b="1"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z="2400" spc="-4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400" spc="5" b="1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-1</a:t>
                      </a:r>
                      <a:r>
                        <a:rPr dirty="0" sz="2400" spc="5" b="1">
                          <a:latin typeface="Consolas"/>
                          <a:cs typeface="Consolas"/>
                        </a:rPr>
                        <a:t>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1A334B"/>
                      </a:solidFill>
                      <a:prstDash val="solid"/>
                    </a:lnL>
                    <a:lnR w="12700">
                      <a:solidFill>
                        <a:srgbClr val="1A334B"/>
                      </a:solidFill>
                      <a:prstDash val="solid"/>
                    </a:lnR>
                    <a:lnT w="12700">
                      <a:solidFill>
                        <a:srgbClr val="1A334B"/>
                      </a:solidFill>
                      <a:prstDash val="solid"/>
                    </a:lnT>
                    <a:lnB w="12700">
                      <a:solidFill>
                        <a:srgbClr val="1A334B"/>
                      </a:solidFill>
                      <a:prstDash val="solid"/>
                    </a:lnB>
                    <a:solidFill>
                      <a:srgbClr val="F2F3F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A334B"/>
                      </a:solidFill>
                      <a:prstDash val="solid"/>
                    </a:lnL>
                    <a:lnR w="3175">
                      <a:solidFill>
                        <a:srgbClr val="22446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224464"/>
                      </a:solidFill>
                      <a:prstDash val="solid"/>
                    </a:lnL>
                    <a:lnR w="3175">
                      <a:solidFill>
                        <a:srgbClr val="224464"/>
                      </a:solidFill>
                      <a:prstDash val="solid"/>
                    </a:lnR>
                    <a:lnT w="3175">
                      <a:solidFill>
                        <a:srgbClr val="224464"/>
                      </a:solidFill>
                      <a:prstDash val="solid"/>
                    </a:lnT>
                    <a:lnB w="3175">
                      <a:solidFill>
                        <a:srgbClr val="224464"/>
                      </a:solidFill>
                      <a:prstDash val="solid"/>
                    </a:lnB>
                  </a:tcPr>
                </a:tc>
              </a:tr>
              <a:tr h="8463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22446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224464"/>
                      </a:solidFill>
                      <a:prstDash val="solid"/>
                    </a:lnL>
                    <a:lnR w="3175">
                      <a:solidFill>
                        <a:srgbClr val="224464"/>
                      </a:solidFill>
                      <a:prstDash val="solid"/>
                    </a:lnR>
                    <a:lnT w="3175">
                      <a:solidFill>
                        <a:srgbClr val="224464"/>
                      </a:solidFill>
                      <a:prstDash val="solid"/>
                    </a:lnT>
                    <a:lnB w="3175">
                      <a:solidFill>
                        <a:srgbClr val="22446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0" name="object 9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9611" y="1939798"/>
            <a:ext cx="5688076" cy="1689481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4766373" y="4485728"/>
            <a:ext cx="5694680" cy="1682114"/>
            <a:chOff x="4766373" y="4485728"/>
            <a:chExt cx="5694680" cy="1682114"/>
          </a:xfrm>
        </p:grpSpPr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9611" y="4488903"/>
              <a:ext cx="5688076" cy="167538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767960" y="4487316"/>
              <a:ext cx="5691505" cy="1678939"/>
            </a:xfrm>
            <a:custGeom>
              <a:avLst/>
              <a:gdLst/>
              <a:ahLst/>
              <a:cxnLst/>
              <a:rect l="l" t="t" r="r" b="b"/>
              <a:pathLst>
                <a:path w="5691505" h="1678939">
                  <a:moveTo>
                    <a:pt x="0" y="1678559"/>
                  </a:moveTo>
                  <a:lnTo>
                    <a:pt x="5691250" y="1678559"/>
                  </a:lnTo>
                  <a:lnTo>
                    <a:pt x="5691250" y="0"/>
                  </a:lnTo>
                  <a:lnTo>
                    <a:pt x="0" y="0"/>
                  </a:lnTo>
                  <a:lnTo>
                    <a:pt x="0" y="1678559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730288" y="5116436"/>
            <a:ext cx="257619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50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98557"/>
                </a:solidFill>
                <a:latin typeface="Consolas"/>
                <a:cs typeface="Consolas"/>
              </a:rPr>
              <a:t>9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25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Grow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74741"/>
            <a:ext cx="6162675" cy="98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05100"/>
              </a:lnSpc>
              <a:spcBef>
                <a:spcPts val="1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how 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much a </a:t>
            </a:r>
            <a:r>
              <a:rPr dirty="0" sz="30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item 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 should</a:t>
            </a:r>
            <a:r>
              <a:rPr dirty="0" sz="30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9F00"/>
                </a:solidFill>
                <a:latin typeface="Calibri"/>
                <a:cs typeface="Calibri"/>
              </a:rPr>
              <a:t>grow</a:t>
            </a:r>
            <a:r>
              <a:rPr dirty="0" sz="3000" spc="-3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0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224464"/>
                </a:solidFill>
                <a:latin typeface="Calibri"/>
                <a:cs typeface="Calibri"/>
              </a:rPr>
              <a:t>there's</a:t>
            </a:r>
            <a:r>
              <a:rPr dirty="0" sz="30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0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224464"/>
                </a:solidFill>
                <a:latin typeface="Calibri"/>
                <a:cs typeface="Calibri"/>
              </a:rPr>
              <a:t>available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2292571"/>
            <a:ext cx="5656580" cy="921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015" marR="5080" indent="-361950">
              <a:lnSpc>
                <a:spcPct val="105000"/>
              </a:lnSpc>
              <a:spcBef>
                <a:spcPts val="95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The element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2800" spc="-25" b="1">
                <a:solidFill>
                  <a:srgbClr val="FF9F00"/>
                </a:solidFill>
                <a:latin typeface="Calibri"/>
                <a:cs typeface="Calibri"/>
              </a:rPr>
              <a:t>NOT</a:t>
            </a:r>
            <a:r>
              <a:rPr dirty="0" sz="28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grow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there's </a:t>
            </a:r>
            <a:r>
              <a:rPr dirty="0" sz="2800" spc="-6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available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0" rIns="0" bIns="0" rtlCol="0" vert="horz">
            <a:spAutoFit/>
          </a:bodyPr>
          <a:lstStyle/>
          <a:p>
            <a:pPr marL="896619" indent="-442595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896619" algn="l"/>
                <a:tab pos="897255" algn="l"/>
              </a:tabLst>
            </a:pPr>
            <a:r>
              <a:rPr dirty="0" spc="-5"/>
              <a:t>It</a:t>
            </a:r>
            <a:r>
              <a:rPr dirty="0" spc="-10"/>
              <a:t> </a:t>
            </a:r>
            <a:r>
              <a:rPr dirty="0" spc="-5"/>
              <a:t>will </a:t>
            </a:r>
            <a:r>
              <a:rPr dirty="0" spc="-10"/>
              <a:t>only</a:t>
            </a:r>
            <a:r>
              <a:rPr dirty="0" spc="5"/>
              <a:t> </a:t>
            </a:r>
            <a:r>
              <a:rPr dirty="0" spc="-10"/>
              <a:t>use</a:t>
            </a:r>
            <a:r>
              <a:rPr dirty="0" spc="20"/>
              <a:t> </a:t>
            </a:r>
            <a:r>
              <a:rPr dirty="0" spc="-5"/>
              <a:t>the space</a:t>
            </a:r>
            <a:r>
              <a:rPr dirty="0"/>
              <a:t> </a:t>
            </a:r>
            <a:r>
              <a:rPr dirty="0" spc="-5"/>
              <a:t>it </a:t>
            </a:r>
            <a:r>
              <a:rPr dirty="0" spc="-10"/>
              <a:t>needs</a:t>
            </a:r>
          </a:p>
          <a:p>
            <a:pPr marL="373380" indent="-361315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 spc="-5"/>
              <a:t>The</a:t>
            </a:r>
            <a:r>
              <a:rPr dirty="0" sz="3000" spc="-25"/>
              <a:t> </a:t>
            </a:r>
            <a:r>
              <a:rPr dirty="0" sz="3000" spc="-10"/>
              <a:t>element</a:t>
            </a:r>
            <a:r>
              <a:rPr dirty="0" sz="3000" spc="-5"/>
              <a:t> will </a:t>
            </a:r>
            <a:r>
              <a:rPr dirty="0" sz="3000" spc="-10" b="1">
                <a:solidFill>
                  <a:srgbClr val="FF9F00"/>
                </a:solidFill>
                <a:latin typeface="Calibri"/>
                <a:cs typeface="Calibri"/>
              </a:rPr>
              <a:t>grow</a:t>
            </a:r>
            <a:r>
              <a:rPr dirty="0" sz="30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000" spc="-10"/>
              <a:t>by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 spc="-15"/>
              <a:t>factor</a:t>
            </a:r>
            <a:r>
              <a:rPr dirty="0" sz="3000" spc="-35"/>
              <a:t> </a:t>
            </a:r>
            <a:r>
              <a:rPr dirty="0" sz="3000" spc="-5"/>
              <a:t>of</a:t>
            </a:r>
            <a:r>
              <a:rPr dirty="0" sz="3000" spc="-10"/>
              <a:t> </a:t>
            </a:r>
            <a:r>
              <a:rPr dirty="0" sz="3000"/>
              <a:t>1</a:t>
            </a:r>
            <a:endParaRPr sz="3000">
              <a:latin typeface="Calibri"/>
              <a:cs typeface="Calibri"/>
            </a:endParaRPr>
          </a:p>
          <a:p>
            <a:pPr marL="373380" marR="76835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/>
              <a:t>It</a:t>
            </a:r>
            <a:r>
              <a:rPr dirty="0" sz="3000" spc="-25"/>
              <a:t> </a:t>
            </a:r>
            <a:r>
              <a:rPr dirty="0" sz="3000"/>
              <a:t>will</a:t>
            </a:r>
            <a:r>
              <a:rPr dirty="0" sz="3000" spc="-20"/>
              <a:t> </a:t>
            </a:r>
            <a:r>
              <a:rPr dirty="0" sz="3000" spc="-5"/>
              <a:t>fill</a:t>
            </a:r>
            <a:r>
              <a:rPr dirty="0" sz="3000"/>
              <a:t> </a:t>
            </a:r>
            <a:r>
              <a:rPr dirty="0" sz="3000" spc="-5"/>
              <a:t>up</a:t>
            </a:r>
            <a:r>
              <a:rPr dirty="0" sz="3000" spc="-20"/>
              <a:t> </a:t>
            </a:r>
            <a:r>
              <a:rPr dirty="0" sz="3000"/>
              <a:t>the</a:t>
            </a:r>
            <a:r>
              <a:rPr dirty="0" sz="3000" spc="-25"/>
              <a:t> </a:t>
            </a:r>
            <a:r>
              <a:rPr dirty="0" sz="3000" spc="-10"/>
              <a:t>remaining</a:t>
            </a:r>
            <a:r>
              <a:rPr dirty="0" sz="3000"/>
              <a:t> </a:t>
            </a:r>
            <a:r>
              <a:rPr dirty="0" sz="3000" spc="-5"/>
              <a:t>space</a:t>
            </a:r>
            <a:r>
              <a:rPr dirty="0" sz="3000" spc="-30"/>
              <a:t> </a:t>
            </a:r>
            <a:r>
              <a:rPr dirty="0" sz="3000"/>
              <a:t>if</a:t>
            </a:r>
            <a:r>
              <a:rPr dirty="0" sz="3000" spc="-15"/>
              <a:t> </a:t>
            </a:r>
            <a:r>
              <a:rPr dirty="0" sz="3000" spc="-5"/>
              <a:t>no </a:t>
            </a:r>
            <a:r>
              <a:rPr dirty="0" sz="3000" spc="-665"/>
              <a:t> </a:t>
            </a:r>
            <a:r>
              <a:rPr dirty="0" sz="3000" spc="-5"/>
              <a:t>other</a:t>
            </a:r>
            <a:r>
              <a:rPr dirty="0" sz="3000"/>
              <a:t> </a:t>
            </a:r>
            <a:r>
              <a:rPr dirty="0" sz="3000" spc="-25"/>
              <a:t>flexbox</a:t>
            </a:r>
            <a:r>
              <a:rPr dirty="0" sz="3000" spc="10"/>
              <a:t> </a:t>
            </a:r>
            <a:r>
              <a:rPr dirty="0" sz="3000" spc="-10"/>
              <a:t>item</a:t>
            </a:r>
            <a:r>
              <a:rPr dirty="0" sz="3000" spc="-15"/>
              <a:t> </a:t>
            </a:r>
            <a:r>
              <a:rPr dirty="0" sz="3000" spc="-5"/>
              <a:t>has </a:t>
            </a:r>
            <a:r>
              <a:rPr dirty="0" sz="3000"/>
              <a:t>a</a:t>
            </a:r>
            <a:endParaRPr sz="3000"/>
          </a:p>
          <a:p>
            <a:pPr marL="373380">
              <a:lnSpc>
                <a:spcPct val="100000"/>
              </a:lnSpc>
              <a:spcBef>
                <a:spcPts val="180"/>
              </a:spcBef>
            </a:pPr>
            <a:r>
              <a:rPr dirty="0" sz="3000" spc="-10" b="1">
                <a:solidFill>
                  <a:srgbClr val="FF9F00"/>
                </a:solidFill>
                <a:latin typeface="Consolas"/>
                <a:cs typeface="Consolas"/>
              </a:rPr>
              <a:t>fle</a:t>
            </a:r>
            <a:r>
              <a:rPr dirty="0" sz="3000" spc="-5" b="1">
                <a:solidFill>
                  <a:srgbClr val="FF9F00"/>
                </a:solidFill>
                <a:latin typeface="Consolas"/>
                <a:cs typeface="Consolas"/>
              </a:rPr>
              <a:t>x</a:t>
            </a:r>
            <a:r>
              <a:rPr dirty="0" sz="3000" spc="-10" b="1">
                <a:solidFill>
                  <a:srgbClr val="FF9F00"/>
                </a:solidFill>
                <a:latin typeface="Consolas"/>
                <a:cs typeface="Consolas"/>
              </a:rPr>
              <a:t>-gro</a:t>
            </a:r>
            <a:r>
              <a:rPr dirty="0" sz="3000" b="1">
                <a:solidFill>
                  <a:srgbClr val="FF9F00"/>
                </a:solidFill>
                <a:latin typeface="Consolas"/>
                <a:cs typeface="Consolas"/>
              </a:rPr>
              <a:t>w</a:t>
            </a:r>
            <a:r>
              <a:rPr dirty="0" sz="3000" spc="-92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3000" spc="-50"/>
              <a:t>v</a:t>
            </a:r>
            <a:r>
              <a:rPr dirty="0" sz="3000"/>
              <a:t>alue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37540" y="1946973"/>
            <a:ext cx="5202555" cy="1401445"/>
            <a:chOff x="6737540" y="1946973"/>
            <a:chExt cx="5202555" cy="14014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652" y="1950211"/>
              <a:ext cx="5196078" cy="13949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39128" y="1948560"/>
              <a:ext cx="5199380" cy="1398270"/>
            </a:xfrm>
            <a:custGeom>
              <a:avLst/>
              <a:gdLst/>
              <a:ahLst/>
              <a:cxnLst/>
              <a:rect l="l" t="t" r="r" b="b"/>
              <a:pathLst>
                <a:path w="5199380" h="1398270">
                  <a:moveTo>
                    <a:pt x="0" y="1398143"/>
                  </a:moveTo>
                  <a:lnTo>
                    <a:pt x="5199253" y="1398143"/>
                  </a:lnTo>
                  <a:lnTo>
                    <a:pt x="5199253" y="0"/>
                  </a:lnTo>
                  <a:lnTo>
                    <a:pt x="0" y="0"/>
                  </a:lnTo>
                  <a:lnTo>
                    <a:pt x="0" y="1398143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9763" y="1256347"/>
            <a:ext cx="519620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flex-grow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2810" y="3696906"/>
            <a:ext cx="5193030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flex-grow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5" b="1">
                <a:latin typeface="Consolas"/>
                <a:cs typeface="Consolas"/>
              </a:rPr>
              <a:t> </a:t>
            </a:r>
            <a:r>
              <a:rPr dirty="0" sz="2400" spc="5" b="1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dirty="0" sz="2400" spc="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43636" y="4395330"/>
            <a:ext cx="5199380" cy="1378585"/>
            <a:chOff x="6743636" y="4395330"/>
            <a:chExt cx="5199380" cy="13785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747" y="4398492"/>
              <a:ext cx="5193030" cy="13719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45223" y="4396917"/>
              <a:ext cx="5196205" cy="1375410"/>
            </a:xfrm>
            <a:custGeom>
              <a:avLst/>
              <a:gdLst/>
              <a:ahLst/>
              <a:cxnLst/>
              <a:rect l="l" t="t" r="r" b="b"/>
              <a:pathLst>
                <a:path w="5196205" h="1375410">
                  <a:moveTo>
                    <a:pt x="0" y="1375156"/>
                  </a:moveTo>
                  <a:lnTo>
                    <a:pt x="5196205" y="1375156"/>
                  </a:lnTo>
                  <a:lnTo>
                    <a:pt x="5196205" y="0"/>
                  </a:lnTo>
                  <a:lnTo>
                    <a:pt x="0" y="0"/>
                  </a:lnTo>
                  <a:lnTo>
                    <a:pt x="0" y="1375156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313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Shrink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1169650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 how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much a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item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should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shrink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there's </a:t>
            </a:r>
            <a:r>
              <a:rPr dirty="0" sz="3400" spc="-30" b="1">
                <a:solidFill>
                  <a:srgbClr val="FF9F00"/>
                </a:solidFill>
                <a:latin typeface="Calibri"/>
                <a:cs typeface="Calibri"/>
              </a:rPr>
              <a:t>NOT </a:t>
            </a:r>
            <a:r>
              <a:rPr dirty="0" sz="3400" spc="-75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9F00"/>
                </a:solidFill>
                <a:latin typeface="Calibri"/>
                <a:cs typeface="Calibri"/>
              </a:rPr>
              <a:t>enough</a:t>
            </a:r>
            <a:r>
              <a:rPr dirty="0" sz="3400" spc="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available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3100832"/>
            <a:ext cx="10473055" cy="15379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74015" marR="5080" indent="-361950">
              <a:lnSpc>
                <a:spcPts val="4029"/>
              </a:lnSpc>
              <a:spcBef>
                <a:spcPts val="8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If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there's </a:t>
            </a:r>
            <a:r>
              <a:rPr dirty="0" sz="3200" spc="-20" b="1">
                <a:solidFill>
                  <a:srgbClr val="FF9F00"/>
                </a:solidFill>
                <a:latin typeface="Calibri"/>
                <a:cs typeface="Calibri"/>
              </a:rPr>
              <a:t>NOT </a:t>
            </a:r>
            <a:r>
              <a:rPr dirty="0" sz="3200" spc="-5" b="1">
                <a:solidFill>
                  <a:srgbClr val="FF9F00"/>
                </a:solidFill>
                <a:latin typeface="Calibri"/>
                <a:cs typeface="Calibri"/>
              </a:rPr>
              <a:t>enough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space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available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in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container's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main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axis,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 element</a:t>
            </a:r>
            <a:r>
              <a:rPr dirty="0" sz="32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alibri"/>
                <a:cs typeface="Calibri"/>
              </a:rPr>
              <a:t>shrink</a:t>
            </a:r>
            <a:r>
              <a:rPr dirty="0" sz="3200" spc="-1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by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factor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of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9F00"/>
                </a:solidFill>
                <a:latin typeface="Calibri"/>
                <a:cs typeface="Calibri"/>
              </a:rPr>
              <a:t>1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and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wrap</a:t>
            </a:r>
            <a:endParaRPr sz="3200">
              <a:latin typeface="Calibri"/>
              <a:cs typeface="Calibri"/>
            </a:endParaRPr>
          </a:p>
          <a:p>
            <a:pPr marL="374015">
              <a:lnSpc>
                <a:spcPct val="100000"/>
              </a:lnSpc>
              <a:spcBef>
                <a:spcPts val="25"/>
              </a:spcBef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content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7819" y="4800015"/>
            <a:ext cx="5584825" cy="1724025"/>
            <a:chOff x="737819" y="4800015"/>
            <a:chExt cx="5584825" cy="17240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994" y="4803190"/>
              <a:ext cx="5578348" cy="1717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9406" y="4801603"/>
              <a:ext cx="5581650" cy="1720850"/>
            </a:xfrm>
            <a:custGeom>
              <a:avLst/>
              <a:gdLst/>
              <a:ahLst/>
              <a:cxnLst/>
              <a:rect l="l" t="t" r="r" b="b"/>
              <a:pathLst>
                <a:path w="5581650" h="1720850">
                  <a:moveTo>
                    <a:pt x="0" y="1720595"/>
                  </a:moveTo>
                  <a:lnTo>
                    <a:pt x="5581523" y="1720595"/>
                  </a:lnTo>
                  <a:lnTo>
                    <a:pt x="5581523" y="0"/>
                  </a:lnTo>
                  <a:lnTo>
                    <a:pt x="0" y="0"/>
                  </a:lnTo>
                  <a:lnTo>
                    <a:pt x="0" y="1720595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40994" y="2394013"/>
            <a:ext cx="5578475" cy="588010"/>
          </a:xfrm>
          <a:custGeom>
            <a:avLst/>
            <a:gdLst/>
            <a:ahLst/>
            <a:cxnLst/>
            <a:rect l="l" t="t" r="r" b="b"/>
            <a:pathLst>
              <a:path w="5578475" h="588010">
                <a:moveTo>
                  <a:pt x="5578348" y="0"/>
                </a:moveTo>
                <a:lnTo>
                  <a:pt x="0" y="0"/>
                </a:lnTo>
                <a:lnTo>
                  <a:pt x="0" y="587438"/>
                </a:lnTo>
                <a:lnTo>
                  <a:pt x="5578348" y="587438"/>
                </a:lnTo>
                <a:lnTo>
                  <a:pt x="5578348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994" y="2394013"/>
            <a:ext cx="5578475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flex-shrink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0" b="1">
                <a:latin typeface="Consolas"/>
                <a:cs typeface="Consolas"/>
              </a:rPr>
              <a:t> </a:t>
            </a:r>
            <a:r>
              <a:rPr dirty="0" sz="2400" spc="-5" b="1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dirty="0" sz="2400" spc="-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313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Shrink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1340465" cy="29622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3380" marR="467359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 spc="-30" b="1">
                <a:solidFill>
                  <a:srgbClr val="FF9F00"/>
                </a:solidFill>
                <a:latin typeface="Calibri"/>
                <a:cs typeface="Calibri"/>
              </a:rPr>
              <a:t>NOT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shrink it will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retain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width it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needs,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FF9F00"/>
                </a:solidFill>
                <a:latin typeface="Calibri"/>
                <a:cs typeface="Calibri"/>
              </a:rPr>
              <a:t>NOT</a:t>
            </a:r>
            <a:r>
              <a:rPr dirty="0" sz="3400" spc="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wrap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its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siblings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shrink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give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space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to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target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element.</a:t>
            </a:r>
            <a:endParaRPr sz="3400">
              <a:latin typeface="Calibri"/>
              <a:cs typeface="Calibri"/>
            </a:endParaRPr>
          </a:p>
          <a:p>
            <a:pPr lvl="1" marL="815975" marR="5080" indent="-361950">
              <a:lnSpc>
                <a:spcPct val="105000"/>
              </a:lnSpc>
              <a:spcBef>
                <a:spcPts val="122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Because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target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200" spc="-20" b="1">
                <a:solidFill>
                  <a:srgbClr val="FF9F00"/>
                </a:solidFill>
                <a:latin typeface="Calibri"/>
                <a:cs typeface="Calibri"/>
              </a:rPr>
              <a:t>NOT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wrap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its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content,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there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is a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chance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 for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the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container's</a:t>
            </a:r>
            <a:r>
              <a:rPr dirty="0" sz="3200" spc="-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content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overflow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7922" y="5276697"/>
            <a:ext cx="3854450" cy="1177925"/>
            <a:chOff x="1157922" y="5276697"/>
            <a:chExt cx="3854450" cy="11779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097" y="5279872"/>
              <a:ext cx="3848100" cy="1171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9510" y="5278285"/>
              <a:ext cx="3851275" cy="1174750"/>
            </a:xfrm>
            <a:custGeom>
              <a:avLst/>
              <a:gdLst/>
              <a:ahLst/>
              <a:cxnLst/>
              <a:rect l="l" t="t" r="r" b="b"/>
              <a:pathLst>
                <a:path w="3851275" h="1174750">
                  <a:moveTo>
                    <a:pt x="0" y="1174750"/>
                  </a:moveTo>
                  <a:lnTo>
                    <a:pt x="3851275" y="1174750"/>
                  </a:lnTo>
                  <a:lnTo>
                    <a:pt x="3851275" y="0"/>
                  </a:lnTo>
                  <a:lnTo>
                    <a:pt x="0" y="0"/>
                  </a:lnTo>
                  <a:lnTo>
                    <a:pt x="0" y="1174750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45997" y="4419028"/>
            <a:ext cx="3863340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flex-shrink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30" b="1">
                <a:latin typeface="Consolas"/>
                <a:cs typeface="Consolas"/>
              </a:rPr>
              <a:t> </a:t>
            </a:r>
            <a:r>
              <a:rPr dirty="0" sz="2400" spc="-5" b="1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dirty="0" sz="2400" spc="-5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045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7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Basis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5017135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initial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size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a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item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659" y="2435809"/>
            <a:ext cx="5953125" cy="1026794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74015" marR="5080" indent="-361950">
              <a:lnSpc>
                <a:spcPts val="4029"/>
              </a:lnSpc>
              <a:spcBef>
                <a:spcPts val="20"/>
              </a:spcBef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dirty="0" sz="32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dirty="0" sz="32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automatically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sized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based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on its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9F00"/>
                </a:solidFill>
                <a:latin typeface="Calibri"/>
                <a:cs typeface="Calibri"/>
              </a:rPr>
              <a:t>content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dirty="0" sz="32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9" y="3460496"/>
            <a:ext cx="6648450" cy="29591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815975" marR="422275">
              <a:lnSpc>
                <a:spcPts val="4029"/>
              </a:lnSpc>
              <a:spcBef>
                <a:spcPts val="80"/>
              </a:spcBef>
            </a:pP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any </a:t>
            </a:r>
            <a:r>
              <a:rPr dirty="0" sz="3200" spc="-5" b="1">
                <a:solidFill>
                  <a:srgbClr val="FF9F00"/>
                </a:solidFill>
                <a:latin typeface="Calibri"/>
                <a:cs typeface="Calibri"/>
              </a:rPr>
              <a:t>height</a:t>
            </a:r>
            <a:r>
              <a:rPr dirty="0" sz="3200" spc="-4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alibri"/>
                <a:cs typeface="Calibri"/>
              </a:rPr>
              <a:t>width</a:t>
            </a:r>
            <a:r>
              <a:rPr dirty="0" sz="3200" spc="-3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9F00"/>
                </a:solidFill>
                <a:latin typeface="Calibri"/>
                <a:cs typeface="Calibri"/>
              </a:rPr>
              <a:t>value</a:t>
            </a:r>
            <a:r>
              <a:rPr dirty="0" sz="3200" spc="-2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if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they </a:t>
            </a:r>
            <a:r>
              <a:rPr dirty="0" sz="3200" spc="-70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defined</a:t>
            </a:r>
            <a:endParaRPr sz="32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90">
                <a:solidFill>
                  <a:srgbClr val="224464"/>
                </a:solidFill>
                <a:latin typeface="Calibri"/>
                <a:cs typeface="Calibri"/>
              </a:rPr>
              <a:t>You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can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define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9F00"/>
                </a:solidFill>
                <a:latin typeface="Calibri"/>
                <a:cs typeface="Calibri"/>
              </a:rPr>
              <a:t>pixel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(r)em</a:t>
            </a:r>
            <a:r>
              <a:rPr dirty="0" sz="3400" spc="1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values</a:t>
            </a:r>
            <a:endParaRPr sz="3400">
              <a:latin typeface="Calibri"/>
              <a:cs typeface="Calibri"/>
            </a:endParaRPr>
          </a:p>
          <a:p>
            <a:pPr marL="373380" marR="428625" indent="-361315">
              <a:lnSpc>
                <a:spcPct val="105000"/>
              </a:lnSpc>
              <a:spcBef>
                <a:spcPts val="120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element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wrap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its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content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avoid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any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overflow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37768" y="2097468"/>
            <a:ext cx="4904105" cy="1343025"/>
            <a:chOff x="7037768" y="2097468"/>
            <a:chExt cx="4904105" cy="13430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1007" y="2100706"/>
              <a:ext cx="4897374" cy="13361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39356" y="2099055"/>
              <a:ext cx="4900930" cy="1339850"/>
            </a:xfrm>
            <a:custGeom>
              <a:avLst/>
              <a:gdLst/>
              <a:ahLst/>
              <a:cxnLst/>
              <a:rect l="l" t="t" r="r" b="b"/>
              <a:pathLst>
                <a:path w="4900930" h="1339850">
                  <a:moveTo>
                    <a:pt x="0" y="1339341"/>
                  </a:moveTo>
                  <a:lnTo>
                    <a:pt x="4900549" y="1339341"/>
                  </a:lnTo>
                  <a:lnTo>
                    <a:pt x="4900549" y="0"/>
                  </a:lnTo>
                  <a:lnTo>
                    <a:pt x="0" y="0"/>
                  </a:lnTo>
                  <a:lnTo>
                    <a:pt x="0" y="1339341"/>
                  </a:lnTo>
                  <a:close/>
                </a:path>
              </a:pathLst>
            </a:custGeom>
            <a:ln w="3175">
              <a:solidFill>
                <a:srgbClr val="1517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509764" y="1248346"/>
            <a:ext cx="3510279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flex-basis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auto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9764" y="3833939"/>
            <a:ext cx="3510279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flex-basis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2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80px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37768" y="4773955"/>
            <a:ext cx="4902200" cy="1538605"/>
            <a:chOff x="7037768" y="4773955"/>
            <a:chExt cx="4902200" cy="15386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007" y="4777130"/>
              <a:ext cx="4895723" cy="15318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39356" y="4775543"/>
              <a:ext cx="4899025" cy="1535430"/>
            </a:xfrm>
            <a:custGeom>
              <a:avLst/>
              <a:gdLst/>
              <a:ahLst/>
              <a:cxnLst/>
              <a:rect l="l" t="t" r="r" b="b"/>
              <a:pathLst>
                <a:path w="4899025" h="1535429">
                  <a:moveTo>
                    <a:pt x="0" y="1535049"/>
                  </a:moveTo>
                  <a:lnTo>
                    <a:pt x="4898898" y="1535049"/>
                  </a:lnTo>
                  <a:lnTo>
                    <a:pt x="4898898" y="0"/>
                  </a:lnTo>
                  <a:lnTo>
                    <a:pt x="0" y="0"/>
                  </a:lnTo>
                  <a:lnTo>
                    <a:pt x="0" y="1535049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8655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Fl</a:t>
            </a:r>
            <a:r>
              <a:rPr dirty="0" sz="4000" spc="-65">
                <a:solidFill>
                  <a:srgbClr val="FFFFFF"/>
                </a:solidFill>
              </a:rPr>
              <a:t>e</a:t>
            </a:r>
            <a:r>
              <a:rPr dirty="0" sz="4000" spc="-5">
                <a:solidFill>
                  <a:srgbClr val="FFFFFF"/>
                </a:solidFill>
              </a:rPr>
              <a:t>x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824649" y="4592624"/>
            <a:ext cx="9192895" cy="1339215"/>
            <a:chOff x="824649" y="4592624"/>
            <a:chExt cx="9192895" cy="1339215"/>
          </a:xfrm>
        </p:grpSpPr>
        <p:sp>
          <p:nvSpPr>
            <p:cNvPr id="7" name="object 7"/>
            <p:cNvSpPr/>
            <p:nvPr/>
          </p:nvSpPr>
          <p:spPr>
            <a:xfrm>
              <a:off x="830999" y="4598974"/>
              <a:ext cx="9180195" cy="1326515"/>
            </a:xfrm>
            <a:custGeom>
              <a:avLst/>
              <a:gdLst/>
              <a:ahLst/>
              <a:cxnLst/>
              <a:rect l="l" t="t" r="r" b="b"/>
              <a:pathLst>
                <a:path w="9180195" h="1326514">
                  <a:moveTo>
                    <a:pt x="9179941" y="0"/>
                  </a:moveTo>
                  <a:lnTo>
                    <a:pt x="0" y="0"/>
                  </a:lnTo>
                  <a:lnTo>
                    <a:pt x="0" y="1326133"/>
                  </a:lnTo>
                  <a:lnTo>
                    <a:pt x="9179941" y="1326133"/>
                  </a:lnTo>
                  <a:lnTo>
                    <a:pt x="9179941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999" y="4598974"/>
              <a:ext cx="9180195" cy="1326515"/>
            </a:xfrm>
            <a:custGeom>
              <a:avLst/>
              <a:gdLst/>
              <a:ahLst/>
              <a:cxnLst/>
              <a:rect l="l" t="t" r="r" b="b"/>
              <a:pathLst>
                <a:path w="9180195" h="1326514">
                  <a:moveTo>
                    <a:pt x="0" y="1326133"/>
                  </a:moveTo>
                  <a:lnTo>
                    <a:pt x="9179941" y="1326133"/>
                  </a:lnTo>
                  <a:lnTo>
                    <a:pt x="9179941" y="0"/>
                  </a:lnTo>
                  <a:lnTo>
                    <a:pt x="0" y="0"/>
                  </a:lnTo>
                  <a:lnTo>
                    <a:pt x="0" y="1326133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5699" y="1006303"/>
            <a:ext cx="9719310" cy="4795520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Flex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shorthand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for:</a:t>
            </a:r>
            <a:endParaRPr sz="34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141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flex-grow</a:t>
            </a:r>
            <a:endParaRPr sz="3200">
              <a:latin typeface="Consolas"/>
              <a:cs typeface="Consolas"/>
            </a:endParaRPr>
          </a:p>
          <a:p>
            <a:pPr lvl="1" marL="815975" indent="-361950">
              <a:lnSpc>
                <a:spcPct val="100000"/>
              </a:lnSpc>
              <a:spcBef>
                <a:spcPts val="1390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flex-shrink</a:t>
            </a:r>
            <a:endParaRPr sz="3200">
              <a:latin typeface="Consolas"/>
              <a:cs typeface="Consolas"/>
            </a:endParaRPr>
          </a:p>
          <a:p>
            <a:pPr lvl="1" marL="815975" indent="-361950">
              <a:lnSpc>
                <a:spcPct val="100000"/>
              </a:lnSpc>
              <a:spcBef>
                <a:spcPts val="139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flex-basis</a:t>
            </a:r>
            <a:endParaRPr sz="320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137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default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value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0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1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 auto</a:t>
            </a:r>
            <a:endParaRPr sz="28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  <a:spcBef>
                <a:spcPts val="2170"/>
              </a:spcBef>
            </a:pPr>
            <a:r>
              <a:rPr dirty="0" sz="2400" b="1">
                <a:solidFill>
                  <a:srgbClr val="800000"/>
                </a:solidFill>
                <a:latin typeface="Consolas"/>
                <a:cs typeface="Consolas"/>
              </a:rPr>
              <a:t>.item</a:t>
            </a:r>
            <a:r>
              <a:rPr dirty="0" sz="2400" spc="-45" b="1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361440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flex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20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&lt;flex-grow&gt;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&lt;flex-shrink&gt;</a:t>
            </a:r>
            <a:r>
              <a:rPr dirty="0" sz="2400" spc="4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&lt;flex-basis&gt;</a:t>
            </a:r>
            <a:endParaRPr sz="24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</a:pPr>
            <a:r>
              <a:rPr dirty="0" sz="2400" b="1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" y="2603"/>
            <a:ext cx="12181840" cy="6855459"/>
            <a:chOff x="296" y="2603"/>
            <a:chExt cx="12181840" cy="6855459"/>
          </a:xfrm>
        </p:grpSpPr>
        <p:sp>
          <p:nvSpPr>
            <p:cNvPr id="3" name="object 3"/>
            <p:cNvSpPr/>
            <p:nvPr/>
          </p:nvSpPr>
          <p:spPr>
            <a:xfrm>
              <a:off x="2752344" y="2603"/>
              <a:ext cx="9430385" cy="6855459"/>
            </a:xfrm>
            <a:custGeom>
              <a:avLst/>
              <a:gdLst/>
              <a:ahLst/>
              <a:cxnLst/>
              <a:rect l="l" t="t" r="r" b="b"/>
              <a:pathLst>
                <a:path w="9430385" h="6855459">
                  <a:moveTo>
                    <a:pt x="25095" y="2918917"/>
                  </a:moveTo>
                  <a:lnTo>
                    <a:pt x="0" y="2918917"/>
                  </a:lnTo>
                  <a:lnTo>
                    <a:pt x="0" y="4420781"/>
                  </a:lnTo>
                  <a:lnTo>
                    <a:pt x="25095" y="4420781"/>
                  </a:lnTo>
                  <a:lnTo>
                    <a:pt x="25095" y="2918917"/>
                  </a:lnTo>
                  <a:close/>
                </a:path>
                <a:path w="9430385" h="6855459">
                  <a:moveTo>
                    <a:pt x="25095" y="1225321"/>
                  </a:moveTo>
                  <a:lnTo>
                    <a:pt x="0" y="1225321"/>
                  </a:lnTo>
                  <a:lnTo>
                    <a:pt x="0" y="2255939"/>
                  </a:lnTo>
                  <a:lnTo>
                    <a:pt x="25095" y="2255939"/>
                  </a:lnTo>
                  <a:lnTo>
                    <a:pt x="25095" y="1225321"/>
                  </a:lnTo>
                  <a:close/>
                </a:path>
                <a:path w="9430385" h="6855459">
                  <a:moveTo>
                    <a:pt x="25095" y="160235"/>
                  </a:moveTo>
                  <a:lnTo>
                    <a:pt x="0" y="160235"/>
                  </a:lnTo>
                  <a:lnTo>
                    <a:pt x="0" y="562457"/>
                  </a:lnTo>
                  <a:lnTo>
                    <a:pt x="25095" y="562457"/>
                  </a:lnTo>
                  <a:lnTo>
                    <a:pt x="25095" y="160235"/>
                  </a:lnTo>
                  <a:close/>
                </a:path>
                <a:path w="9430385" h="6855459">
                  <a:moveTo>
                    <a:pt x="1553362" y="2576398"/>
                  </a:moveTo>
                  <a:lnTo>
                    <a:pt x="345147" y="2576398"/>
                  </a:lnTo>
                  <a:lnTo>
                    <a:pt x="345147" y="2601531"/>
                  </a:lnTo>
                  <a:lnTo>
                    <a:pt x="1553362" y="2601531"/>
                  </a:lnTo>
                  <a:lnTo>
                    <a:pt x="1553362" y="2576398"/>
                  </a:lnTo>
                  <a:close/>
                </a:path>
                <a:path w="9430385" h="6855459">
                  <a:moveTo>
                    <a:pt x="1867166" y="3333648"/>
                  </a:moveTo>
                  <a:lnTo>
                    <a:pt x="1862416" y="3328936"/>
                  </a:lnTo>
                  <a:lnTo>
                    <a:pt x="1848307" y="3314763"/>
                  </a:lnTo>
                  <a:lnTo>
                    <a:pt x="533450" y="4631271"/>
                  </a:lnTo>
                  <a:lnTo>
                    <a:pt x="547611" y="4645393"/>
                  </a:lnTo>
                  <a:lnTo>
                    <a:pt x="552310" y="4650156"/>
                  </a:lnTo>
                  <a:lnTo>
                    <a:pt x="1867166" y="3333648"/>
                  </a:lnTo>
                  <a:close/>
                </a:path>
                <a:path w="9430385" h="6855459">
                  <a:moveTo>
                    <a:pt x="1867166" y="1844281"/>
                  </a:moveTo>
                  <a:lnTo>
                    <a:pt x="25095" y="0"/>
                  </a:lnTo>
                  <a:lnTo>
                    <a:pt x="9423" y="15697"/>
                  </a:lnTo>
                  <a:lnTo>
                    <a:pt x="1848307" y="1860080"/>
                  </a:lnTo>
                  <a:lnTo>
                    <a:pt x="1854555" y="1853717"/>
                  </a:lnTo>
                  <a:lnTo>
                    <a:pt x="1860804" y="1847469"/>
                  </a:lnTo>
                  <a:lnTo>
                    <a:pt x="1867166" y="1844281"/>
                  </a:lnTo>
                  <a:close/>
                </a:path>
                <a:path w="9430385" h="6855459">
                  <a:moveTo>
                    <a:pt x="2563723" y="2576398"/>
                  </a:moveTo>
                  <a:lnTo>
                    <a:pt x="1848307" y="1860080"/>
                  </a:lnTo>
                  <a:lnTo>
                    <a:pt x="1815553" y="1895602"/>
                  </a:lnTo>
                  <a:lnTo>
                    <a:pt x="1784400" y="1932609"/>
                  </a:lnTo>
                  <a:lnTo>
                    <a:pt x="1754936" y="1971065"/>
                  </a:lnTo>
                  <a:lnTo>
                    <a:pt x="1727187" y="2010879"/>
                  </a:lnTo>
                  <a:lnTo>
                    <a:pt x="1701253" y="2052040"/>
                  </a:lnTo>
                  <a:lnTo>
                    <a:pt x="1677187" y="2094458"/>
                  </a:lnTo>
                  <a:lnTo>
                    <a:pt x="1655051" y="2138095"/>
                  </a:lnTo>
                  <a:lnTo>
                    <a:pt x="1634909" y="2182888"/>
                  </a:lnTo>
                  <a:lnTo>
                    <a:pt x="1616824" y="2228786"/>
                  </a:lnTo>
                  <a:lnTo>
                    <a:pt x="1600860" y="2275738"/>
                  </a:lnTo>
                  <a:lnTo>
                    <a:pt x="1587093" y="2323681"/>
                  </a:lnTo>
                  <a:lnTo>
                    <a:pt x="1575587" y="2372576"/>
                  </a:lnTo>
                  <a:lnTo>
                    <a:pt x="1566392" y="2422334"/>
                  </a:lnTo>
                  <a:lnTo>
                    <a:pt x="1559572" y="2472931"/>
                  </a:lnTo>
                  <a:lnTo>
                    <a:pt x="1555203" y="2524302"/>
                  </a:lnTo>
                  <a:lnTo>
                    <a:pt x="1553362" y="2576398"/>
                  </a:lnTo>
                  <a:lnTo>
                    <a:pt x="2563723" y="2576398"/>
                  </a:lnTo>
                  <a:close/>
                </a:path>
                <a:path w="9430385" h="6855459">
                  <a:moveTo>
                    <a:pt x="2579509" y="1545882"/>
                  </a:moveTo>
                  <a:lnTo>
                    <a:pt x="2528024" y="1547736"/>
                  </a:lnTo>
                  <a:lnTo>
                    <a:pt x="2477185" y="1552117"/>
                  </a:lnTo>
                  <a:lnTo>
                    <a:pt x="2427059" y="1558950"/>
                  </a:lnTo>
                  <a:lnTo>
                    <a:pt x="2377706" y="1568183"/>
                  </a:lnTo>
                  <a:lnTo>
                    <a:pt x="2329180" y="1579765"/>
                  </a:lnTo>
                  <a:lnTo>
                    <a:pt x="2281542" y="1593621"/>
                  </a:lnTo>
                  <a:lnTo>
                    <a:pt x="2234857" y="1609686"/>
                  </a:lnTo>
                  <a:lnTo>
                    <a:pt x="2189175" y="1627924"/>
                  </a:lnTo>
                  <a:lnTo>
                    <a:pt x="2144560" y="1648256"/>
                  </a:lnTo>
                  <a:lnTo>
                    <a:pt x="2101075" y="1670621"/>
                  </a:lnTo>
                  <a:lnTo>
                    <a:pt x="2058784" y="1694967"/>
                  </a:lnTo>
                  <a:lnTo>
                    <a:pt x="2017725" y="1721231"/>
                  </a:lnTo>
                  <a:lnTo>
                    <a:pt x="1977974" y="1749361"/>
                  </a:lnTo>
                  <a:lnTo>
                    <a:pt x="1939594" y="1779282"/>
                  </a:lnTo>
                  <a:lnTo>
                    <a:pt x="1902637" y="1810943"/>
                  </a:lnTo>
                  <a:lnTo>
                    <a:pt x="1867166" y="1844281"/>
                  </a:lnTo>
                  <a:lnTo>
                    <a:pt x="2579509" y="2557526"/>
                  </a:lnTo>
                  <a:lnTo>
                    <a:pt x="2579509" y="1545882"/>
                  </a:lnTo>
                  <a:close/>
                </a:path>
                <a:path w="9430385" h="6855459">
                  <a:moveTo>
                    <a:pt x="2604605" y="3628974"/>
                  </a:moveTo>
                  <a:lnTo>
                    <a:pt x="2579509" y="3628974"/>
                  </a:lnTo>
                  <a:lnTo>
                    <a:pt x="2579509" y="6236817"/>
                  </a:lnTo>
                  <a:lnTo>
                    <a:pt x="2604605" y="6236817"/>
                  </a:lnTo>
                  <a:lnTo>
                    <a:pt x="2604605" y="3628974"/>
                  </a:lnTo>
                  <a:close/>
                </a:path>
                <a:path w="9430385" h="6855459">
                  <a:moveTo>
                    <a:pt x="2604605" y="50266"/>
                  </a:moveTo>
                  <a:lnTo>
                    <a:pt x="2579509" y="50266"/>
                  </a:lnTo>
                  <a:lnTo>
                    <a:pt x="2579509" y="1545882"/>
                  </a:lnTo>
                  <a:lnTo>
                    <a:pt x="2604605" y="1545882"/>
                  </a:lnTo>
                  <a:lnTo>
                    <a:pt x="2604605" y="50266"/>
                  </a:lnTo>
                  <a:close/>
                </a:path>
                <a:path w="9430385" h="6855459">
                  <a:moveTo>
                    <a:pt x="3320021" y="1844281"/>
                  </a:moveTo>
                  <a:lnTo>
                    <a:pt x="3284537" y="1810943"/>
                  </a:lnTo>
                  <a:lnTo>
                    <a:pt x="3247580" y="1779282"/>
                  </a:lnTo>
                  <a:lnTo>
                    <a:pt x="3209188" y="1749361"/>
                  </a:lnTo>
                  <a:lnTo>
                    <a:pt x="3169412" y="1721231"/>
                  </a:lnTo>
                  <a:lnTo>
                    <a:pt x="3128302" y="1694967"/>
                  </a:lnTo>
                  <a:lnTo>
                    <a:pt x="3085935" y="1670621"/>
                  </a:lnTo>
                  <a:lnTo>
                    <a:pt x="3042361" y="1648256"/>
                  </a:lnTo>
                  <a:lnTo>
                    <a:pt x="2997619" y="1627924"/>
                  </a:lnTo>
                  <a:lnTo>
                    <a:pt x="2951772" y="1609686"/>
                  </a:lnTo>
                  <a:lnTo>
                    <a:pt x="2904883" y="1593621"/>
                  </a:lnTo>
                  <a:lnTo>
                    <a:pt x="2857004" y="1579765"/>
                  </a:lnTo>
                  <a:lnTo>
                    <a:pt x="2808173" y="1568183"/>
                  </a:lnTo>
                  <a:lnTo>
                    <a:pt x="2758465" y="1558950"/>
                  </a:lnTo>
                  <a:lnTo>
                    <a:pt x="2707932" y="1552117"/>
                  </a:lnTo>
                  <a:lnTo>
                    <a:pt x="2656624" y="1547736"/>
                  </a:lnTo>
                  <a:lnTo>
                    <a:pt x="2604605" y="1545882"/>
                  </a:lnTo>
                  <a:lnTo>
                    <a:pt x="2604605" y="2557526"/>
                  </a:lnTo>
                  <a:lnTo>
                    <a:pt x="3320021" y="1844281"/>
                  </a:lnTo>
                  <a:close/>
                </a:path>
                <a:path w="9430385" h="6855459">
                  <a:moveTo>
                    <a:pt x="3633825" y="2576398"/>
                  </a:moveTo>
                  <a:lnTo>
                    <a:pt x="3631971" y="2524302"/>
                  </a:lnTo>
                  <a:lnTo>
                    <a:pt x="3627602" y="2472931"/>
                  </a:lnTo>
                  <a:lnTo>
                    <a:pt x="3620770" y="2422334"/>
                  </a:lnTo>
                  <a:lnTo>
                    <a:pt x="3611549" y="2372576"/>
                  </a:lnTo>
                  <a:lnTo>
                    <a:pt x="3599980" y="2323681"/>
                  </a:lnTo>
                  <a:lnTo>
                    <a:pt x="3586149" y="2275738"/>
                  </a:lnTo>
                  <a:lnTo>
                    <a:pt x="3570097" y="2228786"/>
                  </a:lnTo>
                  <a:lnTo>
                    <a:pt x="3551872" y="2182888"/>
                  </a:lnTo>
                  <a:lnTo>
                    <a:pt x="3531565" y="2138095"/>
                  </a:lnTo>
                  <a:lnTo>
                    <a:pt x="3509213" y="2094458"/>
                  </a:lnTo>
                  <a:lnTo>
                    <a:pt x="3484892" y="2052040"/>
                  </a:lnTo>
                  <a:lnTo>
                    <a:pt x="3458654" y="2010879"/>
                  </a:lnTo>
                  <a:lnTo>
                    <a:pt x="3430549" y="1971065"/>
                  </a:lnTo>
                  <a:lnTo>
                    <a:pt x="3400641" y="1932609"/>
                  </a:lnTo>
                  <a:lnTo>
                    <a:pt x="3369005" y="1895602"/>
                  </a:lnTo>
                  <a:lnTo>
                    <a:pt x="3335693" y="1860080"/>
                  </a:lnTo>
                  <a:lnTo>
                    <a:pt x="2623350" y="2576398"/>
                  </a:lnTo>
                  <a:lnTo>
                    <a:pt x="3633825" y="2576398"/>
                  </a:lnTo>
                  <a:close/>
                </a:path>
                <a:path w="9430385" h="6855459">
                  <a:moveTo>
                    <a:pt x="3994759" y="1203363"/>
                  </a:moveTo>
                  <a:lnTo>
                    <a:pt x="3990009" y="1198664"/>
                  </a:lnTo>
                  <a:lnTo>
                    <a:pt x="3975912" y="1184490"/>
                  </a:lnTo>
                  <a:lnTo>
                    <a:pt x="3320021" y="1844281"/>
                  </a:lnTo>
                  <a:lnTo>
                    <a:pt x="3326269" y="1847469"/>
                  </a:lnTo>
                  <a:lnTo>
                    <a:pt x="3329444" y="1853717"/>
                  </a:lnTo>
                  <a:lnTo>
                    <a:pt x="3335693" y="1860080"/>
                  </a:lnTo>
                  <a:lnTo>
                    <a:pt x="3994759" y="1203363"/>
                  </a:lnTo>
                  <a:close/>
                </a:path>
                <a:path w="9430385" h="6855459">
                  <a:moveTo>
                    <a:pt x="4060634" y="5118227"/>
                  </a:moveTo>
                  <a:lnTo>
                    <a:pt x="4041787" y="5099456"/>
                  </a:lnTo>
                  <a:lnTo>
                    <a:pt x="2817901" y="6324790"/>
                  </a:lnTo>
                  <a:lnTo>
                    <a:pt x="2836761" y="6343637"/>
                  </a:lnTo>
                  <a:lnTo>
                    <a:pt x="4060634" y="5118227"/>
                  </a:lnTo>
                  <a:close/>
                </a:path>
                <a:path w="9430385" h="6855459">
                  <a:moveTo>
                    <a:pt x="4060634" y="4037444"/>
                  </a:moveTo>
                  <a:lnTo>
                    <a:pt x="3335693" y="3314763"/>
                  </a:lnTo>
                  <a:lnTo>
                    <a:pt x="3329444" y="3321024"/>
                  </a:lnTo>
                  <a:lnTo>
                    <a:pt x="3326269" y="3327387"/>
                  </a:lnTo>
                  <a:lnTo>
                    <a:pt x="3320021" y="3333648"/>
                  </a:lnTo>
                  <a:lnTo>
                    <a:pt x="4041787" y="4056316"/>
                  </a:lnTo>
                  <a:lnTo>
                    <a:pt x="4046486" y="4051566"/>
                  </a:lnTo>
                  <a:lnTo>
                    <a:pt x="4060634" y="4037444"/>
                  </a:lnTo>
                  <a:close/>
                </a:path>
                <a:path w="9430385" h="6855459">
                  <a:moveTo>
                    <a:pt x="5058511" y="138290"/>
                  </a:moveTo>
                  <a:lnTo>
                    <a:pt x="5039652" y="119405"/>
                  </a:lnTo>
                  <a:lnTo>
                    <a:pt x="4446562" y="716318"/>
                  </a:lnTo>
                  <a:lnTo>
                    <a:pt x="4452810" y="719505"/>
                  </a:lnTo>
                  <a:lnTo>
                    <a:pt x="4455998" y="725754"/>
                  </a:lnTo>
                  <a:lnTo>
                    <a:pt x="4462246" y="732116"/>
                  </a:lnTo>
                  <a:lnTo>
                    <a:pt x="5058511" y="138290"/>
                  </a:lnTo>
                  <a:close/>
                </a:path>
                <a:path w="9430385" h="6855459">
                  <a:moveTo>
                    <a:pt x="5516664" y="2576398"/>
                  </a:moveTo>
                  <a:lnTo>
                    <a:pt x="3633825" y="2576398"/>
                  </a:lnTo>
                  <a:lnTo>
                    <a:pt x="3633825" y="2601531"/>
                  </a:lnTo>
                  <a:lnTo>
                    <a:pt x="5516664" y="2601531"/>
                  </a:lnTo>
                  <a:lnTo>
                    <a:pt x="5516664" y="2576398"/>
                  </a:lnTo>
                  <a:close/>
                </a:path>
                <a:path w="9430385" h="6855459">
                  <a:moveTo>
                    <a:pt x="5620245" y="2343950"/>
                  </a:moveTo>
                  <a:lnTo>
                    <a:pt x="4462246" y="1184490"/>
                  </a:lnTo>
                  <a:lnTo>
                    <a:pt x="4455998" y="1190752"/>
                  </a:lnTo>
                  <a:lnTo>
                    <a:pt x="4452810" y="1197114"/>
                  </a:lnTo>
                  <a:lnTo>
                    <a:pt x="4446562" y="1203363"/>
                  </a:lnTo>
                  <a:lnTo>
                    <a:pt x="5604573" y="2362720"/>
                  </a:lnTo>
                  <a:lnTo>
                    <a:pt x="5610822" y="2356472"/>
                  </a:lnTo>
                  <a:lnTo>
                    <a:pt x="5613895" y="2350211"/>
                  </a:lnTo>
                  <a:lnTo>
                    <a:pt x="5620245" y="2343950"/>
                  </a:lnTo>
                  <a:close/>
                </a:path>
                <a:path w="9430385" h="6855459">
                  <a:moveTo>
                    <a:pt x="7088772" y="2576398"/>
                  </a:moveTo>
                  <a:lnTo>
                    <a:pt x="6178804" y="2576398"/>
                  </a:lnTo>
                  <a:lnTo>
                    <a:pt x="6178804" y="2601531"/>
                  </a:lnTo>
                  <a:lnTo>
                    <a:pt x="7088772" y="2601531"/>
                  </a:lnTo>
                  <a:lnTo>
                    <a:pt x="7088772" y="2576398"/>
                  </a:lnTo>
                  <a:close/>
                </a:path>
                <a:path w="9430385" h="6855459">
                  <a:moveTo>
                    <a:pt x="7506157" y="4568393"/>
                  </a:moveTo>
                  <a:lnTo>
                    <a:pt x="5331536" y="4568393"/>
                  </a:lnTo>
                  <a:lnTo>
                    <a:pt x="5331536" y="4593526"/>
                  </a:lnTo>
                  <a:lnTo>
                    <a:pt x="7506157" y="4593526"/>
                  </a:lnTo>
                  <a:lnTo>
                    <a:pt x="7506157" y="4568393"/>
                  </a:lnTo>
                  <a:close/>
                </a:path>
                <a:path w="9430385" h="6855459">
                  <a:moveTo>
                    <a:pt x="7609738" y="4335945"/>
                  </a:moveTo>
                  <a:lnTo>
                    <a:pt x="6090907" y="2812021"/>
                  </a:lnTo>
                  <a:lnTo>
                    <a:pt x="6081522" y="2821495"/>
                  </a:lnTo>
                  <a:lnTo>
                    <a:pt x="6072048" y="2830893"/>
                  </a:lnTo>
                  <a:lnTo>
                    <a:pt x="7594066" y="4354715"/>
                  </a:lnTo>
                  <a:lnTo>
                    <a:pt x="7600315" y="4348467"/>
                  </a:lnTo>
                  <a:lnTo>
                    <a:pt x="7603490" y="4342206"/>
                  </a:lnTo>
                  <a:lnTo>
                    <a:pt x="7609738" y="4335945"/>
                  </a:lnTo>
                  <a:close/>
                </a:path>
                <a:path w="9430385" h="6855459">
                  <a:moveTo>
                    <a:pt x="7851318" y="4910912"/>
                  </a:moveTo>
                  <a:lnTo>
                    <a:pt x="7826210" y="4910912"/>
                  </a:lnTo>
                  <a:lnTo>
                    <a:pt x="7826210" y="6855396"/>
                  </a:lnTo>
                  <a:lnTo>
                    <a:pt x="7851318" y="6855396"/>
                  </a:lnTo>
                  <a:lnTo>
                    <a:pt x="7851318" y="4910912"/>
                  </a:lnTo>
                  <a:close/>
                </a:path>
                <a:path w="9430385" h="6855459">
                  <a:moveTo>
                    <a:pt x="7851318" y="3339896"/>
                  </a:moveTo>
                  <a:lnTo>
                    <a:pt x="7826210" y="3339896"/>
                  </a:lnTo>
                  <a:lnTo>
                    <a:pt x="7826210" y="4247934"/>
                  </a:lnTo>
                  <a:lnTo>
                    <a:pt x="7829397" y="4244759"/>
                  </a:lnTo>
                  <a:lnTo>
                    <a:pt x="7845069" y="4244759"/>
                  </a:lnTo>
                  <a:lnTo>
                    <a:pt x="7851318" y="4247934"/>
                  </a:lnTo>
                  <a:lnTo>
                    <a:pt x="7851318" y="4244759"/>
                  </a:lnTo>
                  <a:lnTo>
                    <a:pt x="7851318" y="3339896"/>
                  </a:lnTo>
                  <a:close/>
                </a:path>
                <a:path w="9430385" h="6855459">
                  <a:moveTo>
                    <a:pt x="7851318" y="50266"/>
                  </a:moveTo>
                  <a:lnTo>
                    <a:pt x="7826210" y="50266"/>
                  </a:lnTo>
                  <a:lnTo>
                    <a:pt x="7826210" y="1838032"/>
                  </a:lnTo>
                  <a:lnTo>
                    <a:pt x="7851318" y="1838032"/>
                  </a:lnTo>
                  <a:lnTo>
                    <a:pt x="7851318" y="50266"/>
                  </a:lnTo>
                  <a:close/>
                </a:path>
                <a:path w="9430385" h="6855459">
                  <a:moveTo>
                    <a:pt x="9392183" y="2576398"/>
                  </a:moveTo>
                  <a:lnTo>
                    <a:pt x="8588756" y="2576398"/>
                  </a:lnTo>
                  <a:lnTo>
                    <a:pt x="8588756" y="2601531"/>
                  </a:lnTo>
                  <a:lnTo>
                    <a:pt x="9392183" y="2601531"/>
                  </a:lnTo>
                  <a:lnTo>
                    <a:pt x="9392183" y="2576398"/>
                  </a:lnTo>
                  <a:close/>
                </a:path>
                <a:path w="9430385" h="6855459">
                  <a:moveTo>
                    <a:pt x="9404680" y="6129985"/>
                  </a:moveTo>
                  <a:lnTo>
                    <a:pt x="8080400" y="4804016"/>
                  </a:lnTo>
                  <a:lnTo>
                    <a:pt x="8061655" y="4822888"/>
                  </a:lnTo>
                  <a:lnTo>
                    <a:pt x="9385821" y="6148844"/>
                  </a:lnTo>
                  <a:lnTo>
                    <a:pt x="9404680" y="6129985"/>
                  </a:lnTo>
                  <a:close/>
                </a:path>
                <a:path w="9430385" h="6855459">
                  <a:moveTo>
                    <a:pt x="9429775" y="1005382"/>
                  </a:moveTo>
                  <a:lnTo>
                    <a:pt x="9410929" y="989698"/>
                  </a:lnTo>
                  <a:lnTo>
                    <a:pt x="8356600" y="2045449"/>
                  </a:lnTo>
                  <a:lnTo>
                    <a:pt x="8375459" y="2064219"/>
                  </a:lnTo>
                  <a:lnTo>
                    <a:pt x="9429775" y="1005382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1853" y="1548599"/>
              <a:ext cx="756285" cy="1030605"/>
            </a:xfrm>
            <a:custGeom>
              <a:avLst/>
              <a:gdLst/>
              <a:ahLst/>
              <a:cxnLst/>
              <a:rect l="l" t="t" r="r" b="b"/>
              <a:pathLst>
                <a:path w="756285" h="1030605">
                  <a:moveTo>
                    <a:pt x="756183" y="314083"/>
                  </a:moveTo>
                  <a:lnTo>
                    <a:pt x="749935" y="307721"/>
                  </a:lnTo>
                  <a:lnTo>
                    <a:pt x="746760" y="301472"/>
                  </a:lnTo>
                  <a:lnTo>
                    <a:pt x="740511" y="298284"/>
                  </a:lnTo>
                  <a:lnTo>
                    <a:pt x="25095" y="1011529"/>
                  </a:lnTo>
                  <a:lnTo>
                    <a:pt x="25095" y="0"/>
                  </a:lnTo>
                  <a:lnTo>
                    <a:pt x="0" y="0"/>
                  </a:lnTo>
                  <a:lnTo>
                    <a:pt x="0" y="1011567"/>
                  </a:lnTo>
                  <a:lnTo>
                    <a:pt x="6324" y="1011567"/>
                  </a:lnTo>
                  <a:lnTo>
                    <a:pt x="6324" y="1024267"/>
                  </a:lnTo>
                  <a:lnTo>
                    <a:pt x="18719" y="1024267"/>
                  </a:lnTo>
                  <a:lnTo>
                    <a:pt x="18719" y="1011567"/>
                  </a:lnTo>
                  <a:lnTo>
                    <a:pt x="25095" y="1011567"/>
                  </a:lnTo>
                  <a:lnTo>
                    <a:pt x="25095" y="1030401"/>
                  </a:lnTo>
                  <a:lnTo>
                    <a:pt x="43840" y="1030401"/>
                  </a:lnTo>
                  <a:lnTo>
                    <a:pt x="756183" y="314083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44352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603" y="0"/>
                  </a:moveTo>
                  <a:lnTo>
                    <a:pt x="0" y="12618"/>
                  </a:lnTo>
                  <a:lnTo>
                    <a:pt x="6248" y="18875"/>
                  </a:lnTo>
                  <a:lnTo>
                    <a:pt x="12603" y="18875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0662" y="1846882"/>
              <a:ext cx="731520" cy="732155"/>
            </a:xfrm>
            <a:custGeom>
              <a:avLst/>
              <a:gdLst/>
              <a:ahLst/>
              <a:cxnLst/>
              <a:rect l="l" t="t" r="r" b="b"/>
              <a:pathLst>
                <a:path w="731520" h="732155">
                  <a:moveTo>
                    <a:pt x="18851" y="0"/>
                  </a:moveTo>
                  <a:lnTo>
                    <a:pt x="12497" y="3181"/>
                  </a:lnTo>
                  <a:lnTo>
                    <a:pt x="6248" y="9437"/>
                  </a:lnTo>
                  <a:lnTo>
                    <a:pt x="0" y="15800"/>
                  </a:lnTo>
                  <a:lnTo>
                    <a:pt x="715412" y="732112"/>
                  </a:lnTo>
                  <a:lnTo>
                    <a:pt x="731192" y="732112"/>
                  </a:lnTo>
                  <a:lnTo>
                    <a:pt x="731192" y="713237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31855" y="256012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0" y="0"/>
                  </a:moveTo>
                  <a:lnTo>
                    <a:pt x="0" y="18875"/>
                  </a:lnTo>
                  <a:lnTo>
                    <a:pt x="9319" y="18875"/>
                  </a:lnTo>
                  <a:lnTo>
                    <a:pt x="12497" y="12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41175" y="257273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3177" y="0"/>
                  </a:moveTo>
                  <a:lnTo>
                    <a:pt x="0" y="6256"/>
                  </a:lnTo>
                  <a:lnTo>
                    <a:pt x="9425" y="6256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2" y="2494165"/>
              <a:ext cx="6386195" cy="4364355"/>
            </a:xfrm>
            <a:custGeom>
              <a:avLst/>
              <a:gdLst/>
              <a:ahLst/>
              <a:cxnLst/>
              <a:rect l="l" t="t" r="r" b="b"/>
              <a:pathLst>
                <a:path w="6386195" h="4364355">
                  <a:moveTo>
                    <a:pt x="1242644" y="1636966"/>
                  </a:moveTo>
                  <a:lnTo>
                    <a:pt x="1236395" y="1630718"/>
                  </a:lnTo>
                  <a:lnTo>
                    <a:pt x="1230147" y="1627530"/>
                  </a:lnTo>
                  <a:lnTo>
                    <a:pt x="1223784" y="1621282"/>
                  </a:lnTo>
                  <a:lnTo>
                    <a:pt x="0" y="2846692"/>
                  </a:lnTo>
                  <a:lnTo>
                    <a:pt x="15684" y="2865463"/>
                  </a:lnTo>
                  <a:lnTo>
                    <a:pt x="1242644" y="1636966"/>
                  </a:lnTo>
                  <a:close/>
                </a:path>
                <a:path w="6386195" h="4364355">
                  <a:moveTo>
                    <a:pt x="1248892" y="1146848"/>
                  </a:moveTo>
                  <a:lnTo>
                    <a:pt x="103555" y="0"/>
                  </a:lnTo>
                  <a:lnTo>
                    <a:pt x="87858" y="18872"/>
                  </a:lnTo>
                  <a:lnTo>
                    <a:pt x="1230147" y="1162545"/>
                  </a:lnTo>
                  <a:lnTo>
                    <a:pt x="1242644" y="1150023"/>
                  </a:lnTo>
                  <a:lnTo>
                    <a:pt x="1248892" y="1146848"/>
                  </a:lnTo>
                  <a:close/>
                </a:path>
                <a:path w="6386195" h="4364355">
                  <a:moveTo>
                    <a:pt x="2243683" y="2142794"/>
                  </a:moveTo>
                  <a:lnTo>
                    <a:pt x="1716468" y="1615020"/>
                  </a:lnTo>
                  <a:lnTo>
                    <a:pt x="1703971" y="1627530"/>
                  </a:lnTo>
                  <a:lnTo>
                    <a:pt x="1700796" y="1633893"/>
                  </a:lnTo>
                  <a:lnTo>
                    <a:pt x="2224836" y="2158593"/>
                  </a:lnTo>
                  <a:lnTo>
                    <a:pt x="2231186" y="2152231"/>
                  </a:lnTo>
                  <a:lnTo>
                    <a:pt x="2237435" y="2149157"/>
                  </a:lnTo>
                  <a:lnTo>
                    <a:pt x="2243683" y="2142794"/>
                  </a:lnTo>
                  <a:close/>
                </a:path>
                <a:path w="6386195" h="4364355">
                  <a:moveTo>
                    <a:pt x="2538641" y="339331"/>
                  </a:moveTo>
                  <a:lnTo>
                    <a:pt x="2526144" y="326821"/>
                  </a:lnTo>
                  <a:lnTo>
                    <a:pt x="2522969" y="320459"/>
                  </a:lnTo>
                  <a:lnTo>
                    <a:pt x="1694548" y="1150023"/>
                  </a:lnTo>
                  <a:lnTo>
                    <a:pt x="1707045" y="1162545"/>
                  </a:lnTo>
                  <a:lnTo>
                    <a:pt x="1710220" y="1168793"/>
                  </a:lnTo>
                  <a:lnTo>
                    <a:pt x="2538641" y="339331"/>
                  </a:lnTo>
                  <a:close/>
                </a:path>
                <a:path w="6386195" h="4364355">
                  <a:moveTo>
                    <a:pt x="2752052" y="2686354"/>
                  </a:moveTo>
                  <a:lnTo>
                    <a:pt x="2224836" y="2158593"/>
                  </a:lnTo>
                  <a:lnTo>
                    <a:pt x="2193671" y="2193391"/>
                  </a:lnTo>
                  <a:lnTo>
                    <a:pt x="2164588" y="2230170"/>
                  </a:lnTo>
                  <a:lnTo>
                    <a:pt x="2137702" y="2268791"/>
                  </a:lnTo>
                  <a:lnTo>
                    <a:pt x="2113140" y="2309164"/>
                  </a:lnTo>
                  <a:lnTo>
                    <a:pt x="2091016" y="2351138"/>
                  </a:lnTo>
                  <a:lnTo>
                    <a:pt x="2071471" y="2394610"/>
                  </a:lnTo>
                  <a:lnTo>
                    <a:pt x="2054593" y="2439454"/>
                  </a:lnTo>
                  <a:lnTo>
                    <a:pt x="2040509" y="2485555"/>
                  </a:lnTo>
                  <a:lnTo>
                    <a:pt x="2029358" y="2532799"/>
                  </a:lnTo>
                  <a:lnTo>
                    <a:pt x="2021243" y="2581046"/>
                  </a:lnTo>
                  <a:lnTo>
                    <a:pt x="2016290" y="2630182"/>
                  </a:lnTo>
                  <a:lnTo>
                    <a:pt x="2014601" y="2680106"/>
                  </a:lnTo>
                  <a:lnTo>
                    <a:pt x="2016175" y="2729103"/>
                  </a:lnTo>
                  <a:lnTo>
                    <a:pt x="2020798" y="2777261"/>
                  </a:lnTo>
                  <a:lnTo>
                    <a:pt x="2028405" y="2824467"/>
                  </a:lnTo>
                  <a:lnTo>
                    <a:pt x="2038883" y="2870644"/>
                  </a:lnTo>
                  <a:lnTo>
                    <a:pt x="2052129" y="2915678"/>
                  </a:lnTo>
                  <a:lnTo>
                    <a:pt x="2068068" y="2959481"/>
                  </a:lnTo>
                  <a:lnTo>
                    <a:pt x="2086584" y="3001949"/>
                  </a:lnTo>
                  <a:lnTo>
                    <a:pt x="2107603" y="3043009"/>
                  </a:lnTo>
                  <a:lnTo>
                    <a:pt x="2130996" y="3082544"/>
                  </a:lnTo>
                  <a:lnTo>
                    <a:pt x="2156688" y="3120466"/>
                  </a:lnTo>
                  <a:lnTo>
                    <a:pt x="2184590" y="3156686"/>
                  </a:lnTo>
                  <a:lnTo>
                    <a:pt x="2214588" y="3191091"/>
                  </a:lnTo>
                  <a:lnTo>
                    <a:pt x="2246592" y="3223603"/>
                  </a:lnTo>
                  <a:lnTo>
                    <a:pt x="2280501" y="3254133"/>
                  </a:lnTo>
                  <a:lnTo>
                    <a:pt x="2316226" y="3282569"/>
                  </a:lnTo>
                  <a:lnTo>
                    <a:pt x="2353678" y="3308807"/>
                  </a:lnTo>
                  <a:lnTo>
                    <a:pt x="2392743" y="3332784"/>
                  </a:lnTo>
                  <a:lnTo>
                    <a:pt x="2433332" y="3354374"/>
                  </a:lnTo>
                  <a:lnTo>
                    <a:pt x="2475344" y="3373501"/>
                  </a:lnTo>
                  <a:lnTo>
                    <a:pt x="2518702" y="3390061"/>
                  </a:lnTo>
                  <a:lnTo>
                    <a:pt x="2563279" y="3403968"/>
                  </a:lnTo>
                  <a:lnTo>
                    <a:pt x="2609011" y="3415106"/>
                  </a:lnTo>
                  <a:lnTo>
                    <a:pt x="2655773" y="3423399"/>
                  </a:lnTo>
                  <a:lnTo>
                    <a:pt x="2703487" y="3428758"/>
                  </a:lnTo>
                  <a:lnTo>
                    <a:pt x="2752052" y="3431057"/>
                  </a:lnTo>
                  <a:lnTo>
                    <a:pt x="2752052" y="2686354"/>
                  </a:lnTo>
                  <a:close/>
                </a:path>
                <a:path w="6386195" h="4364355">
                  <a:moveTo>
                    <a:pt x="2752052" y="1929218"/>
                  </a:moveTo>
                  <a:lnTo>
                    <a:pt x="2698610" y="1931987"/>
                  </a:lnTo>
                  <a:lnTo>
                    <a:pt x="2646235" y="1938515"/>
                  </a:lnTo>
                  <a:lnTo>
                    <a:pt x="2595041" y="1948649"/>
                  </a:lnTo>
                  <a:lnTo>
                    <a:pt x="2545181" y="1962264"/>
                  </a:lnTo>
                  <a:lnTo>
                    <a:pt x="2496756" y="1979206"/>
                  </a:lnTo>
                  <a:lnTo>
                    <a:pt x="2449906" y="1999335"/>
                  </a:lnTo>
                  <a:lnTo>
                    <a:pt x="2404745" y="2022513"/>
                  </a:lnTo>
                  <a:lnTo>
                    <a:pt x="2361425" y="2048586"/>
                  </a:lnTo>
                  <a:lnTo>
                    <a:pt x="2320048" y="2077415"/>
                  </a:lnTo>
                  <a:lnTo>
                    <a:pt x="2280767" y="2108873"/>
                  </a:lnTo>
                  <a:lnTo>
                    <a:pt x="2243683" y="2142794"/>
                  </a:lnTo>
                  <a:lnTo>
                    <a:pt x="2752052" y="2651785"/>
                  </a:lnTo>
                  <a:lnTo>
                    <a:pt x="2752052" y="1929218"/>
                  </a:lnTo>
                  <a:close/>
                </a:path>
                <a:path w="6386195" h="4364355">
                  <a:moveTo>
                    <a:pt x="2777147" y="3431057"/>
                  </a:moveTo>
                  <a:lnTo>
                    <a:pt x="2752052" y="3431057"/>
                  </a:lnTo>
                  <a:lnTo>
                    <a:pt x="2752052" y="4363834"/>
                  </a:lnTo>
                  <a:lnTo>
                    <a:pt x="2777147" y="4363834"/>
                  </a:lnTo>
                  <a:lnTo>
                    <a:pt x="2777147" y="3431057"/>
                  </a:lnTo>
                  <a:close/>
                </a:path>
                <a:path w="6386195" h="4364355">
                  <a:moveTo>
                    <a:pt x="3285502" y="2139708"/>
                  </a:moveTo>
                  <a:lnTo>
                    <a:pt x="3248431" y="2106561"/>
                  </a:lnTo>
                  <a:lnTo>
                    <a:pt x="3209137" y="2075738"/>
                  </a:lnTo>
                  <a:lnTo>
                    <a:pt x="3167773" y="2047405"/>
                  </a:lnTo>
                  <a:lnTo>
                    <a:pt x="3124441" y="2021713"/>
                  </a:lnTo>
                  <a:lnTo>
                    <a:pt x="3079292" y="1998840"/>
                  </a:lnTo>
                  <a:lnTo>
                    <a:pt x="3032442" y="1978914"/>
                  </a:lnTo>
                  <a:lnTo>
                    <a:pt x="2984017" y="1962111"/>
                  </a:lnTo>
                  <a:lnTo>
                    <a:pt x="2934144" y="1948586"/>
                  </a:lnTo>
                  <a:lnTo>
                    <a:pt x="2882963" y="1938489"/>
                  </a:lnTo>
                  <a:lnTo>
                    <a:pt x="2830588" y="1931987"/>
                  </a:lnTo>
                  <a:lnTo>
                    <a:pt x="2777147" y="1929218"/>
                  </a:lnTo>
                  <a:lnTo>
                    <a:pt x="2777147" y="2648712"/>
                  </a:lnTo>
                  <a:lnTo>
                    <a:pt x="3285502" y="2139708"/>
                  </a:lnTo>
                  <a:close/>
                </a:path>
                <a:path w="6386195" h="4364355">
                  <a:moveTo>
                    <a:pt x="3514585" y="2680106"/>
                  </a:moveTo>
                  <a:lnTo>
                    <a:pt x="3512909" y="2630182"/>
                  </a:lnTo>
                  <a:lnTo>
                    <a:pt x="3507956" y="2581046"/>
                  </a:lnTo>
                  <a:lnTo>
                    <a:pt x="3499840" y="2532799"/>
                  </a:lnTo>
                  <a:lnTo>
                    <a:pt x="3488677" y="2485555"/>
                  </a:lnTo>
                  <a:lnTo>
                    <a:pt x="3474605" y="2439454"/>
                  </a:lnTo>
                  <a:lnTo>
                    <a:pt x="3457727" y="2394610"/>
                  </a:lnTo>
                  <a:lnTo>
                    <a:pt x="3438169" y="2351138"/>
                  </a:lnTo>
                  <a:lnTo>
                    <a:pt x="3416058" y="2309164"/>
                  </a:lnTo>
                  <a:lnTo>
                    <a:pt x="3391497" y="2268791"/>
                  </a:lnTo>
                  <a:lnTo>
                    <a:pt x="3364611" y="2230170"/>
                  </a:lnTo>
                  <a:lnTo>
                    <a:pt x="3335528" y="2193391"/>
                  </a:lnTo>
                  <a:lnTo>
                    <a:pt x="3304362" y="2158593"/>
                  </a:lnTo>
                  <a:lnTo>
                    <a:pt x="2777147" y="2686354"/>
                  </a:lnTo>
                  <a:lnTo>
                    <a:pt x="2777147" y="3431057"/>
                  </a:lnTo>
                  <a:lnTo>
                    <a:pt x="2825712" y="3428758"/>
                  </a:lnTo>
                  <a:lnTo>
                    <a:pt x="2873425" y="3423399"/>
                  </a:lnTo>
                  <a:lnTo>
                    <a:pt x="2920187" y="3415106"/>
                  </a:lnTo>
                  <a:lnTo>
                    <a:pt x="2965907" y="3403968"/>
                  </a:lnTo>
                  <a:lnTo>
                    <a:pt x="3010497" y="3390061"/>
                  </a:lnTo>
                  <a:lnTo>
                    <a:pt x="3053842" y="3373501"/>
                  </a:lnTo>
                  <a:lnTo>
                    <a:pt x="3095866" y="3354374"/>
                  </a:lnTo>
                  <a:lnTo>
                    <a:pt x="3136455" y="3332784"/>
                  </a:lnTo>
                  <a:lnTo>
                    <a:pt x="3175520" y="3308807"/>
                  </a:lnTo>
                  <a:lnTo>
                    <a:pt x="3212960" y="3282569"/>
                  </a:lnTo>
                  <a:lnTo>
                    <a:pt x="3248698" y="3254133"/>
                  </a:lnTo>
                  <a:lnTo>
                    <a:pt x="3282607" y="3223603"/>
                  </a:lnTo>
                  <a:lnTo>
                    <a:pt x="3314611" y="3191091"/>
                  </a:lnTo>
                  <a:lnTo>
                    <a:pt x="3344608" y="3156686"/>
                  </a:lnTo>
                  <a:lnTo>
                    <a:pt x="3372497" y="3120466"/>
                  </a:lnTo>
                  <a:lnTo>
                    <a:pt x="3398202" y="3082544"/>
                  </a:lnTo>
                  <a:lnTo>
                    <a:pt x="3421596" y="3043009"/>
                  </a:lnTo>
                  <a:lnTo>
                    <a:pt x="3442601" y="3001949"/>
                  </a:lnTo>
                  <a:lnTo>
                    <a:pt x="3461131" y="2959481"/>
                  </a:lnTo>
                  <a:lnTo>
                    <a:pt x="3477056" y="2915678"/>
                  </a:lnTo>
                  <a:lnTo>
                    <a:pt x="3490315" y="2870644"/>
                  </a:lnTo>
                  <a:lnTo>
                    <a:pt x="3500793" y="2824467"/>
                  </a:lnTo>
                  <a:lnTo>
                    <a:pt x="3508387" y="2777261"/>
                  </a:lnTo>
                  <a:lnTo>
                    <a:pt x="3513023" y="2729103"/>
                  </a:lnTo>
                  <a:lnTo>
                    <a:pt x="3514585" y="2680106"/>
                  </a:lnTo>
                  <a:close/>
                </a:path>
                <a:path w="6386195" h="4364355">
                  <a:moveTo>
                    <a:pt x="5315775" y="109969"/>
                  </a:moveTo>
                  <a:lnTo>
                    <a:pt x="4305414" y="109969"/>
                  </a:lnTo>
                  <a:lnTo>
                    <a:pt x="4307256" y="161518"/>
                  </a:lnTo>
                  <a:lnTo>
                    <a:pt x="4311624" y="212420"/>
                  </a:lnTo>
                  <a:lnTo>
                    <a:pt x="4318444" y="262597"/>
                  </a:lnTo>
                  <a:lnTo>
                    <a:pt x="4327639" y="312013"/>
                  </a:lnTo>
                  <a:lnTo>
                    <a:pt x="4339145" y="360603"/>
                  </a:lnTo>
                  <a:lnTo>
                    <a:pt x="4352912" y="408305"/>
                  </a:lnTo>
                  <a:lnTo>
                    <a:pt x="4368876" y="455041"/>
                  </a:lnTo>
                  <a:lnTo>
                    <a:pt x="4386961" y="500786"/>
                  </a:lnTo>
                  <a:lnTo>
                    <a:pt x="4407103" y="545452"/>
                  </a:lnTo>
                  <a:lnTo>
                    <a:pt x="4429239" y="589000"/>
                  </a:lnTo>
                  <a:lnTo>
                    <a:pt x="4453306" y="631342"/>
                  </a:lnTo>
                  <a:lnTo>
                    <a:pt x="4479239" y="672452"/>
                  </a:lnTo>
                  <a:lnTo>
                    <a:pt x="4506988" y="712254"/>
                  </a:lnTo>
                  <a:lnTo>
                    <a:pt x="4536452" y="750684"/>
                  </a:lnTo>
                  <a:lnTo>
                    <a:pt x="4567606" y="787692"/>
                  </a:lnTo>
                  <a:lnTo>
                    <a:pt x="4600359" y="823201"/>
                  </a:lnTo>
                  <a:lnTo>
                    <a:pt x="5315775" y="109969"/>
                  </a:lnTo>
                  <a:close/>
                </a:path>
                <a:path w="6386195" h="4364355">
                  <a:moveTo>
                    <a:pt x="5331561" y="125666"/>
                  </a:moveTo>
                  <a:lnTo>
                    <a:pt x="4619218" y="842086"/>
                  </a:lnTo>
                  <a:lnTo>
                    <a:pt x="4654689" y="874877"/>
                  </a:lnTo>
                  <a:lnTo>
                    <a:pt x="4691646" y="906068"/>
                  </a:lnTo>
                  <a:lnTo>
                    <a:pt x="4730026" y="935570"/>
                  </a:lnTo>
                  <a:lnTo>
                    <a:pt x="4769777" y="963333"/>
                  </a:lnTo>
                  <a:lnTo>
                    <a:pt x="4810836" y="989304"/>
                  </a:lnTo>
                  <a:lnTo>
                    <a:pt x="4853127" y="1013396"/>
                  </a:lnTo>
                  <a:lnTo>
                    <a:pt x="4896612" y="1035558"/>
                  </a:lnTo>
                  <a:lnTo>
                    <a:pt x="4941227" y="1055712"/>
                  </a:lnTo>
                  <a:lnTo>
                    <a:pt x="4986909" y="1073810"/>
                  </a:lnTo>
                  <a:lnTo>
                    <a:pt x="5033594" y="1089787"/>
                  </a:lnTo>
                  <a:lnTo>
                    <a:pt x="5081232" y="1103579"/>
                  </a:lnTo>
                  <a:lnTo>
                    <a:pt x="5129758" y="1115110"/>
                  </a:lnTo>
                  <a:lnTo>
                    <a:pt x="5179111" y="1124318"/>
                  </a:lnTo>
                  <a:lnTo>
                    <a:pt x="5229237" y="1131150"/>
                  </a:lnTo>
                  <a:lnTo>
                    <a:pt x="5280076" y="1135532"/>
                  </a:lnTo>
                  <a:lnTo>
                    <a:pt x="5331561" y="1137412"/>
                  </a:lnTo>
                  <a:lnTo>
                    <a:pt x="5331561" y="125666"/>
                  </a:lnTo>
                  <a:close/>
                </a:path>
                <a:path w="6386195" h="4364355">
                  <a:moveTo>
                    <a:pt x="6072073" y="842086"/>
                  </a:moveTo>
                  <a:lnTo>
                    <a:pt x="5356657" y="125666"/>
                  </a:lnTo>
                  <a:lnTo>
                    <a:pt x="5356657" y="1137412"/>
                  </a:lnTo>
                  <a:lnTo>
                    <a:pt x="5408676" y="1135532"/>
                  </a:lnTo>
                  <a:lnTo>
                    <a:pt x="5459984" y="1131150"/>
                  </a:lnTo>
                  <a:lnTo>
                    <a:pt x="5510517" y="1124318"/>
                  </a:lnTo>
                  <a:lnTo>
                    <a:pt x="5560225" y="1115110"/>
                  </a:lnTo>
                  <a:lnTo>
                    <a:pt x="5609056" y="1103579"/>
                  </a:lnTo>
                  <a:lnTo>
                    <a:pt x="5656935" y="1089787"/>
                  </a:lnTo>
                  <a:lnTo>
                    <a:pt x="5703824" y="1073810"/>
                  </a:lnTo>
                  <a:lnTo>
                    <a:pt x="5749671" y="1055712"/>
                  </a:lnTo>
                  <a:lnTo>
                    <a:pt x="5794413" y="1035558"/>
                  </a:lnTo>
                  <a:lnTo>
                    <a:pt x="5837987" y="1013396"/>
                  </a:lnTo>
                  <a:lnTo>
                    <a:pt x="5880354" y="989304"/>
                  </a:lnTo>
                  <a:lnTo>
                    <a:pt x="5921464" y="963333"/>
                  </a:lnTo>
                  <a:lnTo>
                    <a:pt x="5961240" y="935570"/>
                  </a:lnTo>
                  <a:lnTo>
                    <a:pt x="5999632" y="906068"/>
                  </a:lnTo>
                  <a:lnTo>
                    <a:pt x="6036589" y="874877"/>
                  </a:lnTo>
                  <a:lnTo>
                    <a:pt x="6072073" y="842086"/>
                  </a:lnTo>
                  <a:close/>
                </a:path>
                <a:path w="6386195" h="4364355">
                  <a:moveTo>
                    <a:pt x="6385877" y="109969"/>
                  </a:moveTo>
                  <a:lnTo>
                    <a:pt x="5375402" y="109969"/>
                  </a:lnTo>
                  <a:lnTo>
                    <a:pt x="6087745" y="823201"/>
                  </a:lnTo>
                  <a:lnTo>
                    <a:pt x="6121057" y="787692"/>
                  </a:lnTo>
                  <a:lnTo>
                    <a:pt x="6152693" y="750684"/>
                  </a:lnTo>
                  <a:lnTo>
                    <a:pt x="6182601" y="712254"/>
                  </a:lnTo>
                  <a:lnTo>
                    <a:pt x="6210706" y="672452"/>
                  </a:lnTo>
                  <a:lnTo>
                    <a:pt x="6236944" y="631342"/>
                  </a:lnTo>
                  <a:lnTo>
                    <a:pt x="6261265" y="589000"/>
                  </a:lnTo>
                  <a:lnTo>
                    <a:pt x="6283617" y="545452"/>
                  </a:lnTo>
                  <a:lnTo>
                    <a:pt x="6303924" y="500786"/>
                  </a:lnTo>
                  <a:lnTo>
                    <a:pt x="6322149" y="455041"/>
                  </a:lnTo>
                  <a:lnTo>
                    <a:pt x="6338202" y="408305"/>
                  </a:lnTo>
                  <a:lnTo>
                    <a:pt x="6352032" y="360603"/>
                  </a:lnTo>
                  <a:lnTo>
                    <a:pt x="6363602" y="312013"/>
                  </a:lnTo>
                  <a:lnTo>
                    <a:pt x="6372822" y="262597"/>
                  </a:lnTo>
                  <a:lnTo>
                    <a:pt x="6379654" y="212420"/>
                  </a:lnTo>
                  <a:lnTo>
                    <a:pt x="6384023" y="161518"/>
                  </a:lnTo>
                  <a:lnTo>
                    <a:pt x="6385877" y="109969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2344" y="4423384"/>
              <a:ext cx="552450" cy="1502410"/>
            </a:xfrm>
            <a:custGeom>
              <a:avLst/>
              <a:gdLst/>
              <a:ahLst/>
              <a:cxnLst/>
              <a:rect l="l" t="t" r="r" b="b"/>
              <a:pathLst>
                <a:path w="552450" h="1502410">
                  <a:moveTo>
                    <a:pt x="25095" y="757135"/>
                  </a:moveTo>
                  <a:lnTo>
                    <a:pt x="18846" y="760323"/>
                  </a:lnTo>
                  <a:lnTo>
                    <a:pt x="12598" y="754062"/>
                  </a:lnTo>
                  <a:lnTo>
                    <a:pt x="3175" y="760323"/>
                  </a:lnTo>
                  <a:lnTo>
                    <a:pt x="0" y="757135"/>
                  </a:lnTo>
                  <a:lnTo>
                    <a:pt x="0" y="1501838"/>
                  </a:lnTo>
                  <a:lnTo>
                    <a:pt x="25095" y="1501838"/>
                  </a:lnTo>
                  <a:lnTo>
                    <a:pt x="25095" y="760323"/>
                  </a:lnTo>
                  <a:lnTo>
                    <a:pt x="25095" y="757135"/>
                  </a:lnTo>
                  <a:close/>
                </a:path>
                <a:path w="552450" h="1502410">
                  <a:moveTo>
                    <a:pt x="25095" y="0"/>
                  </a:moveTo>
                  <a:lnTo>
                    <a:pt x="0" y="0"/>
                  </a:lnTo>
                  <a:lnTo>
                    <a:pt x="0" y="722566"/>
                  </a:lnTo>
                  <a:lnTo>
                    <a:pt x="12598" y="732015"/>
                  </a:lnTo>
                  <a:lnTo>
                    <a:pt x="25095" y="719493"/>
                  </a:lnTo>
                  <a:lnTo>
                    <a:pt x="25095" y="0"/>
                  </a:lnTo>
                  <a:close/>
                </a:path>
                <a:path w="552450" h="1502410">
                  <a:moveTo>
                    <a:pt x="552310" y="229374"/>
                  </a:moveTo>
                  <a:lnTo>
                    <a:pt x="533463" y="210489"/>
                  </a:lnTo>
                  <a:lnTo>
                    <a:pt x="25095" y="719493"/>
                  </a:lnTo>
                  <a:lnTo>
                    <a:pt x="25095" y="757135"/>
                  </a:lnTo>
                  <a:lnTo>
                    <a:pt x="552310" y="229374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64949" y="5142874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12700" h="41275">
                  <a:moveTo>
                    <a:pt x="12497" y="0"/>
                  </a:moveTo>
                  <a:lnTo>
                    <a:pt x="0" y="12512"/>
                  </a:lnTo>
                  <a:lnTo>
                    <a:pt x="9319" y="25131"/>
                  </a:lnTo>
                  <a:lnTo>
                    <a:pt x="0" y="34569"/>
                  </a:lnTo>
                  <a:lnTo>
                    <a:pt x="6248" y="40826"/>
                  </a:lnTo>
                  <a:lnTo>
                    <a:pt x="12497" y="37644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25133" y="4636949"/>
              <a:ext cx="527685" cy="544195"/>
            </a:xfrm>
            <a:custGeom>
              <a:avLst/>
              <a:gdLst/>
              <a:ahLst/>
              <a:cxnLst/>
              <a:rect l="l" t="t" r="r" b="b"/>
              <a:pathLst>
                <a:path w="527685" h="544195">
                  <a:moveTo>
                    <a:pt x="18851" y="0"/>
                  </a:moveTo>
                  <a:lnTo>
                    <a:pt x="12603" y="6362"/>
                  </a:lnTo>
                  <a:lnTo>
                    <a:pt x="6354" y="9437"/>
                  </a:lnTo>
                  <a:lnTo>
                    <a:pt x="0" y="15800"/>
                  </a:lnTo>
                  <a:lnTo>
                    <a:pt x="527212" y="543570"/>
                  </a:lnTo>
                  <a:lnTo>
                    <a:pt x="527212" y="509000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2345" y="5146056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0" y="0"/>
                  </a:moveTo>
                  <a:lnTo>
                    <a:pt x="0" y="34463"/>
                  </a:lnTo>
                  <a:lnTo>
                    <a:pt x="3177" y="37644"/>
                  </a:lnTo>
                  <a:lnTo>
                    <a:pt x="12603" y="31388"/>
                  </a:lnTo>
                  <a:lnTo>
                    <a:pt x="3177" y="21950"/>
                  </a:lnTo>
                  <a:lnTo>
                    <a:pt x="1260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5523" y="5155387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19050" h="22225">
                  <a:moveTo>
                    <a:pt x="9425" y="0"/>
                  </a:moveTo>
                  <a:lnTo>
                    <a:pt x="0" y="12618"/>
                  </a:lnTo>
                  <a:lnTo>
                    <a:pt x="9425" y="22056"/>
                  </a:lnTo>
                  <a:lnTo>
                    <a:pt x="18745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74531" y="4483082"/>
              <a:ext cx="1381125" cy="1385570"/>
            </a:xfrm>
            <a:custGeom>
              <a:avLst/>
              <a:gdLst/>
              <a:ahLst/>
              <a:cxnLst/>
              <a:rect l="l" t="t" r="r" b="b"/>
              <a:pathLst>
                <a:path w="1381125" h="1385570">
                  <a:moveTo>
                    <a:pt x="690418" y="0"/>
                  </a:moveTo>
                  <a:lnTo>
                    <a:pt x="642969" y="1602"/>
                  </a:lnTo>
                  <a:lnTo>
                    <a:pt x="596406" y="6339"/>
                  </a:lnTo>
                  <a:lnTo>
                    <a:pt x="550829" y="14106"/>
                  </a:lnTo>
                  <a:lnTo>
                    <a:pt x="506338" y="24798"/>
                  </a:lnTo>
                  <a:lnTo>
                    <a:pt x="463035" y="38310"/>
                  </a:lnTo>
                  <a:lnTo>
                    <a:pt x="421021" y="54536"/>
                  </a:lnTo>
                  <a:lnTo>
                    <a:pt x="380396" y="73373"/>
                  </a:lnTo>
                  <a:lnTo>
                    <a:pt x="341260" y="94714"/>
                  </a:lnTo>
                  <a:lnTo>
                    <a:pt x="303716" y="118456"/>
                  </a:lnTo>
                  <a:lnTo>
                    <a:pt x="267863" y="144492"/>
                  </a:lnTo>
                  <a:lnTo>
                    <a:pt x="233803" y="172719"/>
                  </a:lnTo>
                  <a:lnTo>
                    <a:pt x="201636" y="203030"/>
                  </a:lnTo>
                  <a:lnTo>
                    <a:pt x="171463" y="235321"/>
                  </a:lnTo>
                  <a:lnTo>
                    <a:pt x="143385" y="269487"/>
                  </a:lnTo>
                  <a:lnTo>
                    <a:pt x="117503" y="305424"/>
                  </a:lnTo>
                  <a:lnTo>
                    <a:pt x="93917" y="343025"/>
                  </a:lnTo>
                  <a:lnTo>
                    <a:pt x="72728" y="382187"/>
                  </a:lnTo>
                  <a:lnTo>
                    <a:pt x="54038" y="422803"/>
                  </a:lnTo>
                  <a:lnTo>
                    <a:pt x="37946" y="464770"/>
                  </a:lnTo>
                  <a:lnTo>
                    <a:pt x="24554" y="507982"/>
                  </a:lnTo>
                  <a:lnTo>
                    <a:pt x="13963" y="552333"/>
                  </a:lnTo>
                  <a:lnTo>
                    <a:pt x="6273" y="597721"/>
                  </a:lnTo>
                  <a:lnTo>
                    <a:pt x="1585" y="644038"/>
                  </a:lnTo>
                  <a:lnTo>
                    <a:pt x="0" y="691180"/>
                  </a:lnTo>
                  <a:lnTo>
                    <a:pt x="1585" y="738704"/>
                  </a:lnTo>
                  <a:lnTo>
                    <a:pt x="6273" y="785371"/>
                  </a:lnTo>
                  <a:lnTo>
                    <a:pt x="13963" y="831078"/>
                  </a:lnTo>
                  <a:lnTo>
                    <a:pt x="24554" y="875721"/>
                  </a:lnTo>
                  <a:lnTo>
                    <a:pt x="37946" y="919197"/>
                  </a:lnTo>
                  <a:lnTo>
                    <a:pt x="54038" y="961401"/>
                  </a:lnTo>
                  <a:lnTo>
                    <a:pt x="72728" y="1002231"/>
                  </a:lnTo>
                  <a:lnTo>
                    <a:pt x="93917" y="1041582"/>
                  </a:lnTo>
                  <a:lnTo>
                    <a:pt x="117503" y="1079351"/>
                  </a:lnTo>
                  <a:lnTo>
                    <a:pt x="143385" y="1115435"/>
                  </a:lnTo>
                  <a:lnTo>
                    <a:pt x="171463" y="1149729"/>
                  </a:lnTo>
                  <a:lnTo>
                    <a:pt x="201636" y="1182130"/>
                  </a:lnTo>
                  <a:lnTo>
                    <a:pt x="233803" y="1212535"/>
                  </a:lnTo>
                  <a:lnTo>
                    <a:pt x="267863" y="1240839"/>
                  </a:lnTo>
                  <a:lnTo>
                    <a:pt x="303716" y="1266940"/>
                  </a:lnTo>
                  <a:lnTo>
                    <a:pt x="341260" y="1290733"/>
                  </a:lnTo>
                  <a:lnTo>
                    <a:pt x="380396" y="1312115"/>
                  </a:lnTo>
                  <a:lnTo>
                    <a:pt x="421021" y="1330982"/>
                  </a:lnTo>
                  <a:lnTo>
                    <a:pt x="463035" y="1347231"/>
                  </a:lnTo>
                  <a:lnTo>
                    <a:pt x="506338" y="1360758"/>
                  </a:lnTo>
                  <a:lnTo>
                    <a:pt x="550829" y="1371460"/>
                  </a:lnTo>
                  <a:lnTo>
                    <a:pt x="596406" y="1379232"/>
                  </a:lnTo>
                  <a:lnTo>
                    <a:pt x="642969" y="1383971"/>
                  </a:lnTo>
                  <a:lnTo>
                    <a:pt x="690418" y="1385574"/>
                  </a:lnTo>
                  <a:lnTo>
                    <a:pt x="737853" y="1383971"/>
                  </a:lnTo>
                  <a:lnTo>
                    <a:pt x="784405" y="1379232"/>
                  </a:lnTo>
                  <a:lnTo>
                    <a:pt x="829972" y="1371460"/>
                  </a:lnTo>
                  <a:lnTo>
                    <a:pt x="874452" y="1360758"/>
                  </a:lnTo>
                  <a:lnTo>
                    <a:pt x="917746" y="1347231"/>
                  </a:lnTo>
                  <a:lnTo>
                    <a:pt x="959753" y="1330982"/>
                  </a:lnTo>
                  <a:lnTo>
                    <a:pt x="1000371" y="1312115"/>
                  </a:lnTo>
                  <a:lnTo>
                    <a:pt x="1039500" y="1290733"/>
                  </a:lnTo>
                  <a:lnTo>
                    <a:pt x="1077039" y="1266940"/>
                  </a:lnTo>
                  <a:lnTo>
                    <a:pt x="1112887" y="1240839"/>
                  </a:lnTo>
                  <a:lnTo>
                    <a:pt x="1146943" y="1212535"/>
                  </a:lnTo>
                  <a:lnTo>
                    <a:pt x="1179106" y="1182130"/>
                  </a:lnTo>
                  <a:lnTo>
                    <a:pt x="1209276" y="1149729"/>
                  </a:lnTo>
                  <a:lnTo>
                    <a:pt x="1237352" y="1115435"/>
                  </a:lnTo>
                  <a:lnTo>
                    <a:pt x="1263232" y="1079351"/>
                  </a:lnTo>
                  <a:lnTo>
                    <a:pt x="1286816" y="1041582"/>
                  </a:lnTo>
                  <a:lnTo>
                    <a:pt x="1308004" y="1002231"/>
                  </a:lnTo>
                  <a:lnTo>
                    <a:pt x="1326693" y="961401"/>
                  </a:lnTo>
                  <a:lnTo>
                    <a:pt x="1342784" y="919197"/>
                  </a:lnTo>
                  <a:lnTo>
                    <a:pt x="1356176" y="875721"/>
                  </a:lnTo>
                  <a:lnTo>
                    <a:pt x="1366767" y="831078"/>
                  </a:lnTo>
                  <a:lnTo>
                    <a:pt x="1374457" y="785371"/>
                  </a:lnTo>
                  <a:lnTo>
                    <a:pt x="1379145" y="738704"/>
                  </a:lnTo>
                  <a:lnTo>
                    <a:pt x="1380730" y="691180"/>
                  </a:lnTo>
                  <a:lnTo>
                    <a:pt x="1379145" y="644038"/>
                  </a:lnTo>
                  <a:lnTo>
                    <a:pt x="1374457" y="597721"/>
                  </a:lnTo>
                  <a:lnTo>
                    <a:pt x="1366767" y="552333"/>
                  </a:lnTo>
                  <a:lnTo>
                    <a:pt x="1356176" y="507982"/>
                  </a:lnTo>
                  <a:lnTo>
                    <a:pt x="1342784" y="464770"/>
                  </a:lnTo>
                  <a:lnTo>
                    <a:pt x="1326693" y="422803"/>
                  </a:lnTo>
                  <a:lnTo>
                    <a:pt x="1308004" y="382187"/>
                  </a:lnTo>
                  <a:lnTo>
                    <a:pt x="1286816" y="343025"/>
                  </a:lnTo>
                  <a:lnTo>
                    <a:pt x="1263232" y="305424"/>
                  </a:lnTo>
                  <a:lnTo>
                    <a:pt x="1237352" y="269487"/>
                  </a:lnTo>
                  <a:lnTo>
                    <a:pt x="1209276" y="235321"/>
                  </a:lnTo>
                  <a:lnTo>
                    <a:pt x="1179106" y="203030"/>
                  </a:lnTo>
                  <a:lnTo>
                    <a:pt x="1146943" y="172719"/>
                  </a:lnTo>
                  <a:lnTo>
                    <a:pt x="1112887" y="144492"/>
                  </a:lnTo>
                  <a:lnTo>
                    <a:pt x="1077039" y="118456"/>
                  </a:lnTo>
                  <a:lnTo>
                    <a:pt x="1039500" y="94714"/>
                  </a:lnTo>
                  <a:lnTo>
                    <a:pt x="1000371" y="73373"/>
                  </a:lnTo>
                  <a:lnTo>
                    <a:pt x="959753" y="54536"/>
                  </a:lnTo>
                  <a:lnTo>
                    <a:pt x="917746" y="38310"/>
                  </a:lnTo>
                  <a:lnTo>
                    <a:pt x="874452" y="24798"/>
                  </a:lnTo>
                  <a:lnTo>
                    <a:pt x="829972" y="14106"/>
                  </a:lnTo>
                  <a:lnTo>
                    <a:pt x="784405" y="6339"/>
                  </a:lnTo>
                  <a:lnTo>
                    <a:pt x="737853" y="1602"/>
                  </a:lnTo>
                  <a:lnTo>
                    <a:pt x="690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41125" y="1840626"/>
              <a:ext cx="1268095" cy="738505"/>
            </a:xfrm>
            <a:custGeom>
              <a:avLst/>
              <a:gdLst/>
              <a:ahLst/>
              <a:cxnLst/>
              <a:rect l="l" t="t" r="r" b="b"/>
              <a:pathLst>
                <a:path w="1268095" h="738505">
                  <a:moveTo>
                    <a:pt x="737441" y="0"/>
                  </a:moveTo>
                  <a:lnTo>
                    <a:pt x="689259" y="2273"/>
                  </a:lnTo>
                  <a:lnTo>
                    <a:pt x="641924" y="7532"/>
                  </a:lnTo>
                  <a:lnTo>
                    <a:pt x="595527" y="15682"/>
                  </a:lnTo>
                  <a:lnTo>
                    <a:pt x="550161" y="26630"/>
                  </a:lnTo>
                  <a:lnTo>
                    <a:pt x="505921" y="40284"/>
                  </a:lnTo>
                  <a:lnTo>
                    <a:pt x="462897" y="56551"/>
                  </a:lnTo>
                  <a:lnTo>
                    <a:pt x="421182" y="75337"/>
                  </a:lnTo>
                  <a:lnTo>
                    <a:pt x="380871" y="96550"/>
                  </a:lnTo>
                  <a:lnTo>
                    <a:pt x="342054" y="120097"/>
                  </a:lnTo>
                  <a:lnTo>
                    <a:pt x="304826" y="145884"/>
                  </a:lnTo>
                  <a:lnTo>
                    <a:pt x="269278" y="173819"/>
                  </a:lnTo>
                  <a:lnTo>
                    <a:pt x="235503" y="203809"/>
                  </a:lnTo>
                  <a:lnTo>
                    <a:pt x="203594" y="235761"/>
                  </a:lnTo>
                  <a:lnTo>
                    <a:pt x="173645" y="269582"/>
                  </a:lnTo>
                  <a:lnTo>
                    <a:pt x="145747" y="305179"/>
                  </a:lnTo>
                  <a:lnTo>
                    <a:pt x="119993" y="342458"/>
                  </a:lnTo>
                  <a:lnTo>
                    <a:pt x="96476" y="381328"/>
                  </a:lnTo>
                  <a:lnTo>
                    <a:pt x="75289" y="421694"/>
                  </a:lnTo>
                  <a:lnTo>
                    <a:pt x="56524" y="463465"/>
                  </a:lnTo>
                  <a:lnTo>
                    <a:pt x="40274" y="506547"/>
                  </a:lnTo>
                  <a:lnTo>
                    <a:pt x="26633" y="550847"/>
                  </a:lnTo>
                  <a:lnTo>
                    <a:pt x="15692" y="596272"/>
                  </a:lnTo>
                  <a:lnTo>
                    <a:pt x="7544" y="642729"/>
                  </a:lnTo>
                  <a:lnTo>
                    <a:pt x="2282" y="690126"/>
                  </a:lnTo>
                  <a:lnTo>
                    <a:pt x="0" y="738369"/>
                  </a:lnTo>
                  <a:lnTo>
                    <a:pt x="737441" y="738369"/>
                  </a:lnTo>
                  <a:lnTo>
                    <a:pt x="737441" y="0"/>
                  </a:lnTo>
                  <a:close/>
                </a:path>
                <a:path w="1268095" h="738505">
                  <a:moveTo>
                    <a:pt x="762541" y="0"/>
                  </a:moveTo>
                  <a:lnTo>
                    <a:pt x="762541" y="713237"/>
                  </a:lnTo>
                  <a:lnTo>
                    <a:pt x="1267831" y="207417"/>
                  </a:lnTo>
                  <a:lnTo>
                    <a:pt x="1230728" y="174335"/>
                  </a:lnTo>
                  <a:lnTo>
                    <a:pt x="1191434" y="143715"/>
                  </a:lnTo>
                  <a:lnTo>
                    <a:pt x="1150092" y="115685"/>
                  </a:lnTo>
                  <a:lnTo>
                    <a:pt x="1106841" y="90373"/>
                  </a:lnTo>
                  <a:lnTo>
                    <a:pt x="1061825" y="67906"/>
                  </a:lnTo>
                  <a:lnTo>
                    <a:pt x="1015183" y="48411"/>
                  </a:lnTo>
                  <a:lnTo>
                    <a:pt x="967057" y="32018"/>
                  </a:lnTo>
                  <a:lnTo>
                    <a:pt x="917588" y="18852"/>
                  </a:lnTo>
                  <a:lnTo>
                    <a:pt x="866919" y="9042"/>
                  </a:lnTo>
                  <a:lnTo>
                    <a:pt x="815189" y="2715"/>
                  </a:lnTo>
                  <a:lnTo>
                    <a:pt x="76254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78566" y="1840626"/>
              <a:ext cx="25400" cy="738505"/>
            </a:xfrm>
            <a:custGeom>
              <a:avLst/>
              <a:gdLst/>
              <a:ahLst/>
              <a:cxnLst/>
              <a:rect l="l" t="t" r="r" b="b"/>
              <a:pathLst>
                <a:path w="25400" h="738505">
                  <a:moveTo>
                    <a:pt x="25100" y="0"/>
                  </a:moveTo>
                  <a:lnTo>
                    <a:pt x="0" y="0"/>
                  </a:lnTo>
                  <a:lnTo>
                    <a:pt x="0" y="738369"/>
                  </a:lnTo>
                  <a:lnTo>
                    <a:pt x="9425" y="738369"/>
                  </a:lnTo>
                  <a:lnTo>
                    <a:pt x="6354" y="732112"/>
                  </a:lnTo>
                  <a:lnTo>
                    <a:pt x="25100" y="71323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41125" y="2066813"/>
              <a:ext cx="1500505" cy="1275715"/>
            </a:xfrm>
            <a:custGeom>
              <a:avLst/>
              <a:gdLst/>
              <a:ahLst/>
              <a:cxnLst/>
              <a:rect l="l" t="t" r="r" b="b"/>
              <a:pathLst>
                <a:path w="1500504" h="1275714">
                  <a:moveTo>
                    <a:pt x="737441" y="537313"/>
                  </a:moveTo>
                  <a:lnTo>
                    <a:pt x="0" y="537313"/>
                  </a:lnTo>
                  <a:lnTo>
                    <a:pt x="2282" y="585202"/>
                  </a:lnTo>
                  <a:lnTo>
                    <a:pt x="7544" y="632272"/>
                  </a:lnTo>
                  <a:lnTo>
                    <a:pt x="15692" y="678432"/>
                  </a:lnTo>
                  <a:lnTo>
                    <a:pt x="26633" y="723589"/>
                  </a:lnTo>
                  <a:lnTo>
                    <a:pt x="40274" y="767649"/>
                  </a:lnTo>
                  <a:lnTo>
                    <a:pt x="56524" y="810520"/>
                  </a:lnTo>
                  <a:lnTo>
                    <a:pt x="75289" y="852110"/>
                  </a:lnTo>
                  <a:lnTo>
                    <a:pt x="96476" y="892325"/>
                  </a:lnTo>
                  <a:lnTo>
                    <a:pt x="119993" y="931072"/>
                  </a:lnTo>
                  <a:lnTo>
                    <a:pt x="145747" y="968259"/>
                  </a:lnTo>
                  <a:lnTo>
                    <a:pt x="173645" y="1003793"/>
                  </a:lnTo>
                  <a:lnTo>
                    <a:pt x="203594" y="1037580"/>
                  </a:lnTo>
                  <a:lnTo>
                    <a:pt x="235503" y="1069529"/>
                  </a:lnTo>
                  <a:lnTo>
                    <a:pt x="269278" y="1099546"/>
                  </a:lnTo>
                  <a:lnTo>
                    <a:pt x="304826" y="1127538"/>
                  </a:lnTo>
                  <a:lnTo>
                    <a:pt x="342054" y="1153413"/>
                  </a:lnTo>
                  <a:lnTo>
                    <a:pt x="380871" y="1177077"/>
                  </a:lnTo>
                  <a:lnTo>
                    <a:pt x="421182" y="1198439"/>
                  </a:lnTo>
                  <a:lnTo>
                    <a:pt x="462897" y="1217404"/>
                  </a:lnTo>
                  <a:lnTo>
                    <a:pt x="505921" y="1233881"/>
                  </a:lnTo>
                  <a:lnTo>
                    <a:pt x="550161" y="1247776"/>
                  </a:lnTo>
                  <a:lnTo>
                    <a:pt x="595527" y="1258997"/>
                  </a:lnTo>
                  <a:lnTo>
                    <a:pt x="641924" y="1267450"/>
                  </a:lnTo>
                  <a:lnTo>
                    <a:pt x="689259" y="1273043"/>
                  </a:lnTo>
                  <a:lnTo>
                    <a:pt x="737441" y="1275683"/>
                  </a:lnTo>
                  <a:lnTo>
                    <a:pt x="737441" y="537313"/>
                  </a:lnTo>
                  <a:close/>
                </a:path>
                <a:path w="1500504" h="1275714">
                  <a:moveTo>
                    <a:pt x="1499983" y="537313"/>
                  </a:moveTo>
                  <a:lnTo>
                    <a:pt x="762541" y="537313"/>
                  </a:lnTo>
                  <a:lnTo>
                    <a:pt x="762541" y="1275683"/>
                  </a:lnTo>
                  <a:lnTo>
                    <a:pt x="810384" y="1273043"/>
                  </a:lnTo>
                  <a:lnTo>
                    <a:pt x="857437" y="1267450"/>
                  </a:lnTo>
                  <a:lnTo>
                    <a:pt x="903603" y="1258997"/>
                  </a:lnTo>
                  <a:lnTo>
                    <a:pt x="948787" y="1247776"/>
                  </a:lnTo>
                  <a:lnTo>
                    <a:pt x="992892" y="1233881"/>
                  </a:lnTo>
                  <a:lnTo>
                    <a:pt x="1035822" y="1217404"/>
                  </a:lnTo>
                  <a:lnTo>
                    <a:pt x="1077480" y="1198439"/>
                  </a:lnTo>
                  <a:lnTo>
                    <a:pt x="1117770" y="1177077"/>
                  </a:lnTo>
                  <a:lnTo>
                    <a:pt x="1156596" y="1153413"/>
                  </a:lnTo>
                  <a:lnTo>
                    <a:pt x="1193860" y="1127538"/>
                  </a:lnTo>
                  <a:lnTo>
                    <a:pt x="1229468" y="1099546"/>
                  </a:lnTo>
                  <a:lnTo>
                    <a:pt x="1263321" y="1069529"/>
                  </a:lnTo>
                  <a:lnTo>
                    <a:pt x="1295325" y="1037580"/>
                  </a:lnTo>
                  <a:lnTo>
                    <a:pt x="1325382" y="1003793"/>
                  </a:lnTo>
                  <a:lnTo>
                    <a:pt x="1353397" y="968259"/>
                  </a:lnTo>
                  <a:lnTo>
                    <a:pt x="1379272" y="931072"/>
                  </a:lnTo>
                  <a:lnTo>
                    <a:pt x="1402912" y="892325"/>
                  </a:lnTo>
                  <a:lnTo>
                    <a:pt x="1424219" y="852110"/>
                  </a:lnTo>
                  <a:lnTo>
                    <a:pt x="1443099" y="810520"/>
                  </a:lnTo>
                  <a:lnTo>
                    <a:pt x="1459454" y="767649"/>
                  </a:lnTo>
                  <a:lnTo>
                    <a:pt x="1473187" y="723589"/>
                  </a:lnTo>
                  <a:lnTo>
                    <a:pt x="1484203" y="678432"/>
                  </a:lnTo>
                  <a:lnTo>
                    <a:pt x="1492405" y="632272"/>
                  </a:lnTo>
                  <a:lnTo>
                    <a:pt x="1497697" y="585202"/>
                  </a:lnTo>
                  <a:lnTo>
                    <a:pt x="1499983" y="537313"/>
                  </a:lnTo>
                  <a:close/>
                </a:path>
                <a:path w="1500504" h="1275714">
                  <a:moveTo>
                    <a:pt x="1286683" y="0"/>
                  </a:moveTo>
                  <a:lnTo>
                    <a:pt x="775144" y="512182"/>
                  </a:lnTo>
                  <a:lnTo>
                    <a:pt x="1499983" y="512182"/>
                  </a:lnTo>
                  <a:lnTo>
                    <a:pt x="1497220" y="457911"/>
                  </a:lnTo>
                  <a:lnTo>
                    <a:pt x="1490704" y="404843"/>
                  </a:lnTo>
                  <a:lnTo>
                    <a:pt x="1480577" y="353090"/>
                  </a:lnTo>
                  <a:lnTo>
                    <a:pt x="1466981" y="302765"/>
                  </a:lnTo>
                  <a:lnTo>
                    <a:pt x="1450059" y="253981"/>
                  </a:lnTo>
                  <a:lnTo>
                    <a:pt x="1429955" y="206853"/>
                  </a:lnTo>
                  <a:lnTo>
                    <a:pt x="1406810" y="161493"/>
                  </a:lnTo>
                  <a:lnTo>
                    <a:pt x="1380767" y="118014"/>
                  </a:lnTo>
                  <a:lnTo>
                    <a:pt x="1351970" y="76530"/>
                  </a:lnTo>
                  <a:lnTo>
                    <a:pt x="1320561" y="37154"/>
                  </a:lnTo>
                  <a:lnTo>
                    <a:pt x="128668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841115" y="2579001"/>
              <a:ext cx="1500505" cy="763905"/>
            </a:xfrm>
            <a:custGeom>
              <a:avLst/>
              <a:gdLst/>
              <a:ahLst/>
              <a:cxnLst/>
              <a:rect l="l" t="t" r="r" b="b"/>
              <a:pathLst>
                <a:path w="1500504" h="763904">
                  <a:moveTo>
                    <a:pt x="737438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737438" y="25133"/>
                  </a:lnTo>
                  <a:lnTo>
                    <a:pt x="737438" y="0"/>
                  </a:lnTo>
                  <a:close/>
                </a:path>
                <a:path w="1500504" h="763904">
                  <a:moveTo>
                    <a:pt x="762546" y="25133"/>
                  </a:moveTo>
                  <a:lnTo>
                    <a:pt x="737438" y="25133"/>
                  </a:lnTo>
                  <a:lnTo>
                    <a:pt x="737438" y="763498"/>
                  </a:lnTo>
                  <a:lnTo>
                    <a:pt x="762546" y="763498"/>
                  </a:lnTo>
                  <a:lnTo>
                    <a:pt x="762546" y="25133"/>
                  </a:lnTo>
                  <a:close/>
                </a:path>
                <a:path w="1500504" h="763904">
                  <a:moveTo>
                    <a:pt x="1499984" y="0"/>
                  </a:moveTo>
                  <a:lnTo>
                    <a:pt x="775144" y="0"/>
                  </a:lnTo>
                  <a:lnTo>
                    <a:pt x="762546" y="12623"/>
                  </a:lnTo>
                  <a:lnTo>
                    <a:pt x="762546" y="25133"/>
                  </a:lnTo>
                  <a:lnTo>
                    <a:pt x="1499984" y="25133"/>
                  </a:lnTo>
                  <a:lnTo>
                    <a:pt x="1499984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78566" y="25789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942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25100" y="25131"/>
                  </a:lnTo>
                  <a:lnTo>
                    <a:pt x="25100" y="12618"/>
                  </a:lnTo>
                  <a:lnTo>
                    <a:pt x="22028" y="1261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603666" y="2048044"/>
              <a:ext cx="524510" cy="531495"/>
            </a:xfrm>
            <a:custGeom>
              <a:avLst/>
              <a:gdLst/>
              <a:ahLst/>
              <a:cxnLst/>
              <a:rect l="l" t="t" r="r" b="b"/>
              <a:pathLst>
                <a:path w="524509" h="531494">
                  <a:moveTo>
                    <a:pt x="505289" y="0"/>
                  </a:moveTo>
                  <a:lnTo>
                    <a:pt x="0" y="505819"/>
                  </a:lnTo>
                  <a:lnTo>
                    <a:pt x="0" y="530951"/>
                  </a:lnTo>
                  <a:lnTo>
                    <a:pt x="12603" y="530951"/>
                  </a:lnTo>
                  <a:lnTo>
                    <a:pt x="524141" y="18769"/>
                  </a:lnTo>
                  <a:lnTo>
                    <a:pt x="50528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84916" y="255386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18745" y="0"/>
                  </a:moveTo>
                  <a:lnTo>
                    <a:pt x="0" y="18872"/>
                  </a:lnTo>
                  <a:lnTo>
                    <a:pt x="3073" y="25133"/>
                  </a:lnTo>
                  <a:lnTo>
                    <a:pt x="18745" y="25133"/>
                  </a:lnTo>
                  <a:lnTo>
                    <a:pt x="18745" y="0"/>
                  </a:lnTo>
                  <a:close/>
                </a:path>
                <a:path w="31750" h="38100">
                  <a:moveTo>
                    <a:pt x="31343" y="25133"/>
                  </a:moveTo>
                  <a:lnTo>
                    <a:pt x="18745" y="25133"/>
                  </a:lnTo>
                  <a:lnTo>
                    <a:pt x="18745" y="37757"/>
                  </a:lnTo>
                  <a:lnTo>
                    <a:pt x="31343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87992" y="2578995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674" y="0"/>
                  </a:moveTo>
                  <a:lnTo>
                    <a:pt x="0" y="0"/>
                  </a:lnTo>
                  <a:lnTo>
                    <a:pt x="12603" y="12618"/>
                  </a:lnTo>
                  <a:lnTo>
                    <a:pt x="15674" y="12618"/>
                  </a:lnTo>
                  <a:lnTo>
                    <a:pt x="15674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97680" y="1897146"/>
              <a:ext cx="1384300" cy="1386205"/>
            </a:xfrm>
            <a:custGeom>
              <a:avLst/>
              <a:gdLst/>
              <a:ahLst/>
              <a:cxnLst/>
              <a:rect l="l" t="t" r="r" b="b"/>
              <a:pathLst>
                <a:path w="1384300" h="1386204">
                  <a:moveTo>
                    <a:pt x="693489" y="0"/>
                  </a:moveTo>
                  <a:lnTo>
                    <a:pt x="646025" y="1603"/>
                  </a:lnTo>
                  <a:lnTo>
                    <a:pt x="599417" y="6343"/>
                  </a:lnTo>
                  <a:lnTo>
                    <a:pt x="553768" y="14117"/>
                  </a:lnTo>
                  <a:lnTo>
                    <a:pt x="509182" y="24821"/>
                  </a:lnTo>
                  <a:lnTo>
                    <a:pt x="465762" y="38350"/>
                  </a:lnTo>
                  <a:lnTo>
                    <a:pt x="423612" y="54603"/>
                  </a:lnTo>
                  <a:lnTo>
                    <a:pt x="382836" y="73474"/>
                  </a:lnTo>
                  <a:lnTo>
                    <a:pt x="343536" y="94860"/>
                  </a:lnTo>
                  <a:lnTo>
                    <a:pt x="305816" y="118657"/>
                  </a:lnTo>
                  <a:lnTo>
                    <a:pt x="269779" y="144762"/>
                  </a:lnTo>
                  <a:lnTo>
                    <a:pt x="235530" y="173071"/>
                  </a:lnTo>
                  <a:lnTo>
                    <a:pt x="203172" y="203481"/>
                  </a:lnTo>
                  <a:lnTo>
                    <a:pt x="172807" y="235886"/>
                  </a:lnTo>
                  <a:lnTo>
                    <a:pt x="144541" y="270185"/>
                  </a:lnTo>
                  <a:lnTo>
                    <a:pt x="118475" y="306273"/>
                  </a:lnTo>
                  <a:lnTo>
                    <a:pt x="94713" y="344046"/>
                  </a:lnTo>
                  <a:lnTo>
                    <a:pt x="73360" y="383401"/>
                  </a:lnTo>
                  <a:lnTo>
                    <a:pt x="54518" y="424235"/>
                  </a:lnTo>
                  <a:lnTo>
                    <a:pt x="38290" y="466442"/>
                  </a:lnTo>
                  <a:lnTo>
                    <a:pt x="24782" y="509921"/>
                  </a:lnTo>
                  <a:lnTo>
                    <a:pt x="14095" y="554566"/>
                  </a:lnTo>
                  <a:lnTo>
                    <a:pt x="6333" y="600275"/>
                  </a:lnTo>
                  <a:lnTo>
                    <a:pt x="1600" y="646943"/>
                  </a:lnTo>
                  <a:lnTo>
                    <a:pt x="0" y="694467"/>
                  </a:lnTo>
                  <a:lnTo>
                    <a:pt x="1600" y="741610"/>
                  </a:lnTo>
                  <a:lnTo>
                    <a:pt x="6333" y="787927"/>
                  </a:lnTo>
                  <a:lnTo>
                    <a:pt x="14095" y="833314"/>
                  </a:lnTo>
                  <a:lnTo>
                    <a:pt x="24782" y="877666"/>
                  </a:lnTo>
                  <a:lnTo>
                    <a:pt x="38290" y="920878"/>
                  </a:lnTo>
                  <a:lnTo>
                    <a:pt x="54518" y="962844"/>
                  </a:lnTo>
                  <a:lnTo>
                    <a:pt x="73360" y="1003461"/>
                  </a:lnTo>
                  <a:lnTo>
                    <a:pt x="94713" y="1042622"/>
                  </a:lnTo>
                  <a:lnTo>
                    <a:pt x="118475" y="1080224"/>
                  </a:lnTo>
                  <a:lnTo>
                    <a:pt x="144541" y="1116160"/>
                  </a:lnTo>
                  <a:lnTo>
                    <a:pt x="172807" y="1150326"/>
                  </a:lnTo>
                  <a:lnTo>
                    <a:pt x="203172" y="1182618"/>
                  </a:lnTo>
                  <a:lnTo>
                    <a:pt x="235530" y="1212929"/>
                  </a:lnTo>
                  <a:lnTo>
                    <a:pt x="269779" y="1241155"/>
                  </a:lnTo>
                  <a:lnTo>
                    <a:pt x="305816" y="1267192"/>
                  </a:lnTo>
                  <a:lnTo>
                    <a:pt x="343536" y="1290933"/>
                  </a:lnTo>
                  <a:lnTo>
                    <a:pt x="382836" y="1312275"/>
                  </a:lnTo>
                  <a:lnTo>
                    <a:pt x="423612" y="1331111"/>
                  </a:lnTo>
                  <a:lnTo>
                    <a:pt x="465762" y="1347338"/>
                  </a:lnTo>
                  <a:lnTo>
                    <a:pt x="509182" y="1360849"/>
                  </a:lnTo>
                  <a:lnTo>
                    <a:pt x="553768" y="1371541"/>
                  </a:lnTo>
                  <a:lnTo>
                    <a:pt x="599417" y="1379308"/>
                  </a:lnTo>
                  <a:lnTo>
                    <a:pt x="646025" y="1384046"/>
                  </a:lnTo>
                  <a:lnTo>
                    <a:pt x="693489" y="1385648"/>
                  </a:lnTo>
                  <a:lnTo>
                    <a:pt x="740572" y="1384046"/>
                  </a:lnTo>
                  <a:lnTo>
                    <a:pt x="786831" y="1379308"/>
                  </a:lnTo>
                  <a:lnTo>
                    <a:pt x="832161" y="1371541"/>
                  </a:lnTo>
                  <a:lnTo>
                    <a:pt x="876457" y="1360849"/>
                  </a:lnTo>
                  <a:lnTo>
                    <a:pt x="919615" y="1347338"/>
                  </a:lnTo>
                  <a:lnTo>
                    <a:pt x="961529" y="1331111"/>
                  </a:lnTo>
                  <a:lnTo>
                    <a:pt x="1002094" y="1312275"/>
                  </a:lnTo>
                  <a:lnTo>
                    <a:pt x="1041206" y="1290933"/>
                  </a:lnTo>
                  <a:lnTo>
                    <a:pt x="1078761" y="1267192"/>
                  </a:lnTo>
                  <a:lnTo>
                    <a:pt x="1114652" y="1241155"/>
                  </a:lnTo>
                  <a:lnTo>
                    <a:pt x="1148775" y="1212929"/>
                  </a:lnTo>
                  <a:lnTo>
                    <a:pt x="1181026" y="1182618"/>
                  </a:lnTo>
                  <a:lnTo>
                    <a:pt x="1211299" y="1150326"/>
                  </a:lnTo>
                  <a:lnTo>
                    <a:pt x="1239490" y="1116160"/>
                  </a:lnTo>
                  <a:lnTo>
                    <a:pt x="1265493" y="1080224"/>
                  </a:lnTo>
                  <a:lnTo>
                    <a:pt x="1289205" y="1042622"/>
                  </a:lnTo>
                  <a:lnTo>
                    <a:pt x="1310520" y="1003461"/>
                  </a:lnTo>
                  <a:lnTo>
                    <a:pt x="1329333" y="962844"/>
                  </a:lnTo>
                  <a:lnTo>
                    <a:pt x="1345539" y="920878"/>
                  </a:lnTo>
                  <a:lnTo>
                    <a:pt x="1359034" y="877666"/>
                  </a:lnTo>
                  <a:lnTo>
                    <a:pt x="1369712" y="833314"/>
                  </a:lnTo>
                  <a:lnTo>
                    <a:pt x="1377469" y="787927"/>
                  </a:lnTo>
                  <a:lnTo>
                    <a:pt x="1382201" y="741610"/>
                  </a:lnTo>
                  <a:lnTo>
                    <a:pt x="1383801" y="694467"/>
                  </a:lnTo>
                  <a:lnTo>
                    <a:pt x="1382201" y="646943"/>
                  </a:lnTo>
                  <a:lnTo>
                    <a:pt x="1377469" y="600275"/>
                  </a:lnTo>
                  <a:lnTo>
                    <a:pt x="1369712" y="554566"/>
                  </a:lnTo>
                  <a:lnTo>
                    <a:pt x="1359034" y="509921"/>
                  </a:lnTo>
                  <a:lnTo>
                    <a:pt x="1345539" y="466442"/>
                  </a:lnTo>
                  <a:lnTo>
                    <a:pt x="1329333" y="424235"/>
                  </a:lnTo>
                  <a:lnTo>
                    <a:pt x="1310520" y="383401"/>
                  </a:lnTo>
                  <a:lnTo>
                    <a:pt x="1289205" y="344046"/>
                  </a:lnTo>
                  <a:lnTo>
                    <a:pt x="1265493" y="306273"/>
                  </a:lnTo>
                  <a:lnTo>
                    <a:pt x="1239490" y="270185"/>
                  </a:lnTo>
                  <a:lnTo>
                    <a:pt x="1211299" y="235886"/>
                  </a:lnTo>
                  <a:lnTo>
                    <a:pt x="1181026" y="203481"/>
                  </a:lnTo>
                  <a:lnTo>
                    <a:pt x="1148775" y="173071"/>
                  </a:lnTo>
                  <a:lnTo>
                    <a:pt x="1114652" y="144762"/>
                  </a:lnTo>
                  <a:lnTo>
                    <a:pt x="1078761" y="118657"/>
                  </a:lnTo>
                  <a:lnTo>
                    <a:pt x="1041206" y="94860"/>
                  </a:lnTo>
                  <a:lnTo>
                    <a:pt x="1002094" y="73474"/>
                  </a:lnTo>
                  <a:lnTo>
                    <a:pt x="961529" y="54603"/>
                  </a:lnTo>
                  <a:lnTo>
                    <a:pt x="919615" y="38350"/>
                  </a:lnTo>
                  <a:lnTo>
                    <a:pt x="876457" y="24821"/>
                  </a:lnTo>
                  <a:lnTo>
                    <a:pt x="832161" y="14117"/>
                  </a:lnTo>
                  <a:lnTo>
                    <a:pt x="786831" y="6343"/>
                  </a:lnTo>
                  <a:lnTo>
                    <a:pt x="740572" y="1603"/>
                  </a:lnTo>
                  <a:lnTo>
                    <a:pt x="693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14870" y="6239411"/>
              <a:ext cx="662305" cy="619125"/>
            </a:xfrm>
            <a:custGeom>
              <a:avLst/>
              <a:gdLst/>
              <a:ahLst/>
              <a:cxnLst/>
              <a:rect l="l" t="t" r="r" b="b"/>
              <a:pathLst>
                <a:path w="662304" h="619125">
                  <a:moveTo>
                    <a:pt x="574236" y="106826"/>
                  </a:moveTo>
                  <a:lnTo>
                    <a:pt x="342084" y="336195"/>
                  </a:lnTo>
                  <a:lnTo>
                    <a:pt x="342084" y="618581"/>
                  </a:lnTo>
                  <a:lnTo>
                    <a:pt x="495296" y="618581"/>
                  </a:lnTo>
                  <a:lnTo>
                    <a:pt x="511238" y="609818"/>
                  </a:lnTo>
                  <a:lnTo>
                    <a:pt x="548300" y="582051"/>
                  </a:lnTo>
                  <a:lnTo>
                    <a:pt x="581020" y="549510"/>
                  </a:lnTo>
                  <a:lnTo>
                    <a:pt x="608901" y="512706"/>
                  </a:lnTo>
                  <a:lnTo>
                    <a:pt x="631450" y="472148"/>
                  </a:lnTo>
                  <a:lnTo>
                    <a:pt x="648170" y="428348"/>
                  </a:lnTo>
                  <a:lnTo>
                    <a:pt x="658565" y="381813"/>
                  </a:lnTo>
                  <a:lnTo>
                    <a:pt x="662140" y="333056"/>
                  </a:lnTo>
                  <a:lnTo>
                    <a:pt x="658122" y="281474"/>
                  </a:lnTo>
                  <a:lnTo>
                    <a:pt x="646571" y="232608"/>
                  </a:lnTo>
                  <a:lnTo>
                    <a:pt x="628237" y="186911"/>
                  </a:lnTo>
                  <a:lnTo>
                    <a:pt x="603875" y="144833"/>
                  </a:lnTo>
                  <a:lnTo>
                    <a:pt x="574236" y="106826"/>
                  </a:lnTo>
                  <a:close/>
                </a:path>
                <a:path w="662304" h="619125">
                  <a:moveTo>
                    <a:pt x="342084" y="0"/>
                  </a:moveTo>
                  <a:lnTo>
                    <a:pt x="342084" y="301635"/>
                  </a:lnTo>
                  <a:lnTo>
                    <a:pt x="555384" y="87972"/>
                  </a:lnTo>
                  <a:lnTo>
                    <a:pt x="519353" y="59823"/>
                  </a:lnTo>
                  <a:lnTo>
                    <a:pt x="479403" y="36196"/>
                  </a:lnTo>
                  <a:lnTo>
                    <a:pt x="436138" y="17846"/>
                  </a:lnTo>
                  <a:lnTo>
                    <a:pt x="390163" y="5529"/>
                  </a:lnTo>
                  <a:lnTo>
                    <a:pt x="342084" y="0"/>
                  </a:lnTo>
                  <a:close/>
                </a:path>
                <a:path w="662304" h="619125">
                  <a:moveTo>
                    <a:pt x="316984" y="0"/>
                  </a:moveTo>
                  <a:lnTo>
                    <a:pt x="269975" y="5137"/>
                  </a:lnTo>
                  <a:lnTo>
                    <a:pt x="225163" y="16790"/>
                  </a:lnTo>
                  <a:lnTo>
                    <a:pt x="183030" y="34463"/>
                  </a:lnTo>
                  <a:lnTo>
                    <a:pt x="144055" y="57659"/>
                  </a:lnTo>
                  <a:lnTo>
                    <a:pt x="108718" y="85883"/>
                  </a:lnTo>
                  <a:lnTo>
                    <a:pt x="77499" y="118639"/>
                  </a:lnTo>
                  <a:lnTo>
                    <a:pt x="50880" y="155432"/>
                  </a:lnTo>
                  <a:lnTo>
                    <a:pt x="29340" y="195766"/>
                  </a:lnTo>
                  <a:lnTo>
                    <a:pt x="13360" y="239145"/>
                  </a:lnTo>
                  <a:lnTo>
                    <a:pt x="3420" y="285073"/>
                  </a:lnTo>
                  <a:lnTo>
                    <a:pt x="0" y="333056"/>
                  </a:lnTo>
                  <a:lnTo>
                    <a:pt x="3572" y="381813"/>
                  </a:lnTo>
                  <a:lnTo>
                    <a:pt x="13951" y="428348"/>
                  </a:lnTo>
                  <a:lnTo>
                    <a:pt x="30625" y="472148"/>
                  </a:lnTo>
                  <a:lnTo>
                    <a:pt x="53085" y="512706"/>
                  </a:lnTo>
                  <a:lnTo>
                    <a:pt x="80821" y="549510"/>
                  </a:lnTo>
                  <a:lnTo>
                    <a:pt x="113324" y="582051"/>
                  </a:lnTo>
                  <a:lnTo>
                    <a:pt x="150082" y="609818"/>
                  </a:lnTo>
                  <a:lnTo>
                    <a:pt x="165867" y="618581"/>
                  </a:lnTo>
                  <a:lnTo>
                    <a:pt x="316984" y="618581"/>
                  </a:lnTo>
                  <a:lnTo>
                    <a:pt x="316984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31855" y="6239411"/>
              <a:ext cx="25400" cy="619125"/>
            </a:xfrm>
            <a:custGeom>
              <a:avLst/>
              <a:gdLst/>
              <a:ahLst/>
              <a:cxnLst/>
              <a:rect l="l" t="t" r="r" b="b"/>
              <a:pathLst>
                <a:path w="25400" h="619125">
                  <a:moveTo>
                    <a:pt x="25100" y="0"/>
                  </a:moveTo>
                  <a:lnTo>
                    <a:pt x="0" y="0"/>
                  </a:lnTo>
                  <a:lnTo>
                    <a:pt x="0" y="618581"/>
                  </a:lnTo>
                  <a:lnTo>
                    <a:pt x="25100" y="618581"/>
                  </a:lnTo>
                  <a:lnTo>
                    <a:pt x="25100" y="342472"/>
                  </a:lnTo>
                  <a:lnTo>
                    <a:pt x="21923" y="342472"/>
                  </a:lnTo>
                  <a:lnTo>
                    <a:pt x="6248" y="323629"/>
                  </a:lnTo>
                  <a:lnTo>
                    <a:pt x="25100" y="301635"/>
                  </a:lnTo>
                  <a:lnTo>
                    <a:pt x="25100" y="0"/>
                  </a:lnTo>
                  <a:close/>
                </a:path>
                <a:path w="25400" h="619125">
                  <a:moveTo>
                    <a:pt x="25100" y="336195"/>
                  </a:moveTo>
                  <a:lnTo>
                    <a:pt x="21923" y="342472"/>
                  </a:lnTo>
                  <a:lnTo>
                    <a:pt x="25100" y="342472"/>
                  </a:lnTo>
                  <a:lnTo>
                    <a:pt x="25100" y="336195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8104" y="6327383"/>
              <a:ext cx="251003" cy="2545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39971" y="6264553"/>
              <a:ext cx="612140" cy="593725"/>
            </a:xfrm>
            <a:custGeom>
              <a:avLst/>
              <a:gdLst/>
              <a:ahLst/>
              <a:cxnLst/>
              <a:rect l="l" t="t" r="r" b="b"/>
              <a:pathLst>
                <a:path w="612139" h="593725">
                  <a:moveTo>
                    <a:pt x="304381" y="0"/>
                  </a:moveTo>
                  <a:lnTo>
                    <a:pt x="255453" y="4040"/>
                  </a:lnTo>
                  <a:lnTo>
                    <a:pt x="208875" y="15734"/>
                  </a:lnTo>
                  <a:lnTo>
                    <a:pt x="165306" y="34442"/>
                  </a:lnTo>
                  <a:lnTo>
                    <a:pt x="125407" y="59521"/>
                  </a:lnTo>
                  <a:lnTo>
                    <a:pt x="89836" y="90331"/>
                  </a:lnTo>
                  <a:lnTo>
                    <a:pt x="59254" y="126231"/>
                  </a:lnTo>
                  <a:lnTo>
                    <a:pt x="34320" y="166581"/>
                  </a:lnTo>
                  <a:lnTo>
                    <a:pt x="15693" y="210738"/>
                  </a:lnTo>
                  <a:lnTo>
                    <a:pt x="4033" y="258063"/>
                  </a:lnTo>
                  <a:lnTo>
                    <a:pt x="0" y="307913"/>
                  </a:lnTo>
                  <a:lnTo>
                    <a:pt x="4033" y="357676"/>
                  </a:lnTo>
                  <a:lnTo>
                    <a:pt x="15693" y="404761"/>
                  </a:lnTo>
                  <a:lnTo>
                    <a:pt x="34320" y="448566"/>
                  </a:lnTo>
                  <a:lnTo>
                    <a:pt x="59254" y="488488"/>
                  </a:lnTo>
                  <a:lnTo>
                    <a:pt x="89836" y="523922"/>
                  </a:lnTo>
                  <a:lnTo>
                    <a:pt x="125407" y="554267"/>
                  </a:lnTo>
                  <a:lnTo>
                    <a:pt x="165306" y="578919"/>
                  </a:lnTo>
                  <a:lnTo>
                    <a:pt x="199771" y="593438"/>
                  </a:lnTo>
                  <a:lnTo>
                    <a:pt x="410653" y="593438"/>
                  </a:lnTo>
                  <a:lnTo>
                    <a:pt x="485845" y="554267"/>
                  </a:lnTo>
                  <a:lnTo>
                    <a:pt x="521705" y="523922"/>
                  </a:lnTo>
                  <a:lnTo>
                    <a:pt x="552481" y="488488"/>
                  </a:lnTo>
                  <a:lnTo>
                    <a:pt x="577533" y="448566"/>
                  </a:lnTo>
                  <a:lnTo>
                    <a:pt x="596221" y="404761"/>
                  </a:lnTo>
                  <a:lnTo>
                    <a:pt x="607903" y="357676"/>
                  </a:lnTo>
                  <a:lnTo>
                    <a:pt x="611939" y="307913"/>
                  </a:lnTo>
                  <a:lnTo>
                    <a:pt x="608595" y="262500"/>
                  </a:lnTo>
                  <a:lnTo>
                    <a:pt x="598885" y="219126"/>
                  </a:lnTo>
                  <a:lnTo>
                    <a:pt x="583288" y="178273"/>
                  </a:lnTo>
                  <a:lnTo>
                    <a:pt x="562287" y="140423"/>
                  </a:lnTo>
                  <a:lnTo>
                    <a:pt x="536363" y="106057"/>
                  </a:lnTo>
                  <a:lnTo>
                    <a:pt x="505997" y="75657"/>
                  </a:lnTo>
                  <a:lnTo>
                    <a:pt x="471670" y="49705"/>
                  </a:lnTo>
                  <a:lnTo>
                    <a:pt x="433864" y="28681"/>
                  </a:lnTo>
                  <a:lnTo>
                    <a:pt x="393059" y="13068"/>
                  </a:lnTo>
                  <a:lnTo>
                    <a:pt x="349738" y="3347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36286" y="3556170"/>
              <a:ext cx="665480" cy="666115"/>
            </a:xfrm>
            <a:custGeom>
              <a:avLst/>
              <a:gdLst/>
              <a:ahLst/>
              <a:cxnLst/>
              <a:rect l="l" t="t" r="r" b="b"/>
              <a:pathLst>
                <a:path w="665480" h="666114">
                  <a:moveTo>
                    <a:pt x="338907" y="345590"/>
                  </a:moveTo>
                  <a:lnTo>
                    <a:pt x="106649" y="574958"/>
                  </a:lnTo>
                  <a:lnTo>
                    <a:pt x="144612" y="606135"/>
                  </a:lnTo>
                  <a:lnTo>
                    <a:pt x="186647" y="631439"/>
                  </a:lnTo>
                  <a:lnTo>
                    <a:pt x="232301" y="650262"/>
                  </a:lnTo>
                  <a:lnTo>
                    <a:pt x="281122" y="662001"/>
                  </a:lnTo>
                  <a:lnTo>
                    <a:pt x="332658" y="666048"/>
                  </a:lnTo>
                  <a:lnTo>
                    <a:pt x="384498" y="661681"/>
                  </a:lnTo>
                  <a:lnTo>
                    <a:pt x="434248" y="649180"/>
                  </a:lnTo>
                  <a:lnTo>
                    <a:pt x="481293" y="629446"/>
                  </a:lnTo>
                  <a:lnTo>
                    <a:pt x="525019" y="603380"/>
                  </a:lnTo>
                  <a:lnTo>
                    <a:pt x="564810" y="571883"/>
                  </a:lnTo>
                  <a:lnTo>
                    <a:pt x="338907" y="345590"/>
                  </a:lnTo>
                  <a:close/>
                </a:path>
                <a:path w="665480" h="666114">
                  <a:moveTo>
                    <a:pt x="94152" y="100527"/>
                  </a:moveTo>
                  <a:lnTo>
                    <a:pt x="62643" y="138883"/>
                  </a:lnTo>
                  <a:lnTo>
                    <a:pt x="36579" y="181911"/>
                  </a:lnTo>
                  <a:lnTo>
                    <a:pt x="16853" y="229017"/>
                  </a:lnTo>
                  <a:lnTo>
                    <a:pt x="4362" y="279604"/>
                  </a:lnTo>
                  <a:lnTo>
                    <a:pt x="0" y="333077"/>
                  </a:lnTo>
                  <a:lnTo>
                    <a:pt x="4016" y="384626"/>
                  </a:lnTo>
                  <a:lnTo>
                    <a:pt x="15562" y="433477"/>
                  </a:lnTo>
                  <a:lnTo>
                    <a:pt x="33879" y="479173"/>
                  </a:lnTo>
                  <a:lnTo>
                    <a:pt x="58210" y="521254"/>
                  </a:lnTo>
                  <a:lnTo>
                    <a:pt x="87798" y="559264"/>
                  </a:lnTo>
                  <a:lnTo>
                    <a:pt x="320055" y="326714"/>
                  </a:lnTo>
                  <a:lnTo>
                    <a:pt x="94152" y="100527"/>
                  </a:lnTo>
                  <a:close/>
                </a:path>
                <a:path w="665480" h="666114">
                  <a:moveTo>
                    <a:pt x="574236" y="106784"/>
                  </a:moveTo>
                  <a:lnTo>
                    <a:pt x="354581" y="326714"/>
                  </a:lnTo>
                  <a:lnTo>
                    <a:pt x="580484" y="553008"/>
                  </a:lnTo>
                  <a:lnTo>
                    <a:pt x="609793" y="515353"/>
                  </a:lnTo>
                  <a:lnTo>
                    <a:pt x="633368" y="474233"/>
                  </a:lnTo>
                  <a:lnTo>
                    <a:pt x="650760" y="429947"/>
                  </a:lnTo>
                  <a:lnTo>
                    <a:pt x="661524" y="382794"/>
                  </a:lnTo>
                  <a:lnTo>
                    <a:pt x="665211" y="333077"/>
                  </a:lnTo>
                  <a:lnTo>
                    <a:pt x="661169" y="281476"/>
                  </a:lnTo>
                  <a:lnTo>
                    <a:pt x="649445" y="232593"/>
                  </a:lnTo>
                  <a:lnTo>
                    <a:pt x="630645" y="186882"/>
                  </a:lnTo>
                  <a:lnTo>
                    <a:pt x="605374" y="144794"/>
                  </a:lnTo>
                  <a:lnTo>
                    <a:pt x="574236" y="106784"/>
                  </a:lnTo>
                  <a:close/>
                </a:path>
                <a:path w="665480" h="666114">
                  <a:moveTo>
                    <a:pt x="332658" y="0"/>
                  </a:moveTo>
                  <a:lnTo>
                    <a:pt x="282992" y="3691"/>
                  </a:lnTo>
                  <a:lnTo>
                    <a:pt x="235873" y="14469"/>
                  </a:lnTo>
                  <a:lnTo>
                    <a:pt x="191611" y="31883"/>
                  </a:lnTo>
                  <a:lnTo>
                    <a:pt x="150516" y="55487"/>
                  </a:lnTo>
                  <a:lnTo>
                    <a:pt x="112898" y="84833"/>
                  </a:lnTo>
                  <a:lnTo>
                    <a:pt x="338907" y="307945"/>
                  </a:lnTo>
                  <a:lnTo>
                    <a:pt x="558561" y="88014"/>
                  </a:lnTo>
                  <a:lnTo>
                    <a:pt x="520599" y="58338"/>
                  </a:lnTo>
                  <a:lnTo>
                    <a:pt x="478571" y="33945"/>
                  </a:lnTo>
                  <a:lnTo>
                    <a:pt x="432933" y="15588"/>
                  </a:lnTo>
                  <a:lnTo>
                    <a:pt x="384143" y="4022"/>
                  </a:lnTo>
                  <a:lnTo>
                    <a:pt x="332658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24076" y="3641013"/>
              <a:ext cx="492759" cy="490220"/>
            </a:xfrm>
            <a:custGeom>
              <a:avLst/>
              <a:gdLst/>
              <a:ahLst/>
              <a:cxnLst/>
              <a:rect l="l" t="t" r="r" b="b"/>
              <a:pathLst>
                <a:path w="492760" h="490220">
                  <a:moveTo>
                    <a:pt x="251117" y="260756"/>
                  </a:moveTo>
                  <a:lnTo>
                    <a:pt x="232257" y="241884"/>
                  </a:lnTo>
                  <a:lnTo>
                    <a:pt x="0" y="474433"/>
                  </a:lnTo>
                  <a:lnTo>
                    <a:pt x="6362" y="480682"/>
                  </a:lnTo>
                  <a:lnTo>
                    <a:pt x="12611" y="483870"/>
                  </a:lnTo>
                  <a:lnTo>
                    <a:pt x="18859" y="490118"/>
                  </a:lnTo>
                  <a:lnTo>
                    <a:pt x="251117" y="260756"/>
                  </a:lnTo>
                  <a:close/>
                </a:path>
                <a:path w="492760" h="490220">
                  <a:moveTo>
                    <a:pt x="251117" y="223113"/>
                  </a:moveTo>
                  <a:lnTo>
                    <a:pt x="25107" y="0"/>
                  </a:lnTo>
                  <a:lnTo>
                    <a:pt x="18859" y="3175"/>
                  </a:lnTo>
                  <a:lnTo>
                    <a:pt x="6362" y="15697"/>
                  </a:lnTo>
                  <a:lnTo>
                    <a:pt x="232257" y="241884"/>
                  </a:lnTo>
                  <a:lnTo>
                    <a:pt x="251117" y="223113"/>
                  </a:lnTo>
                  <a:close/>
                </a:path>
                <a:path w="492760" h="490220">
                  <a:moveTo>
                    <a:pt x="486435" y="21945"/>
                  </a:moveTo>
                  <a:lnTo>
                    <a:pt x="483260" y="15697"/>
                  </a:lnTo>
                  <a:lnTo>
                    <a:pt x="470763" y="3175"/>
                  </a:lnTo>
                  <a:lnTo>
                    <a:pt x="251117" y="223113"/>
                  </a:lnTo>
                  <a:lnTo>
                    <a:pt x="266788" y="241884"/>
                  </a:lnTo>
                  <a:lnTo>
                    <a:pt x="486435" y="21945"/>
                  </a:lnTo>
                  <a:close/>
                </a:path>
                <a:path w="492760" h="490220">
                  <a:moveTo>
                    <a:pt x="492683" y="468172"/>
                  </a:moveTo>
                  <a:lnTo>
                    <a:pt x="266788" y="241884"/>
                  </a:lnTo>
                  <a:lnTo>
                    <a:pt x="251117" y="260756"/>
                  </a:lnTo>
                  <a:lnTo>
                    <a:pt x="477012" y="487045"/>
                  </a:lnTo>
                  <a:lnTo>
                    <a:pt x="480187" y="480682"/>
                  </a:lnTo>
                  <a:lnTo>
                    <a:pt x="492683" y="468172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56342" y="3864116"/>
              <a:ext cx="34925" cy="38100"/>
            </a:xfrm>
            <a:custGeom>
              <a:avLst/>
              <a:gdLst/>
              <a:ahLst/>
              <a:cxnLst/>
              <a:rect l="l" t="t" r="r" b="b"/>
              <a:pathLst>
                <a:path w="34925" h="38100">
                  <a:moveTo>
                    <a:pt x="18851" y="0"/>
                  </a:moveTo>
                  <a:lnTo>
                    <a:pt x="0" y="18769"/>
                  </a:lnTo>
                  <a:lnTo>
                    <a:pt x="18851" y="37644"/>
                  </a:lnTo>
                  <a:lnTo>
                    <a:pt x="34526" y="18769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61387" y="3581303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7558" y="0"/>
                  </a:moveTo>
                  <a:lnTo>
                    <a:pt x="262201" y="3348"/>
                  </a:lnTo>
                  <a:lnTo>
                    <a:pt x="218879" y="13071"/>
                  </a:lnTo>
                  <a:lnTo>
                    <a:pt x="178075" y="28687"/>
                  </a:lnTo>
                  <a:lnTo>
                    <a:pt x="140269" y="49714"/>
                  </a:lnTo>
                  <a:lnTo>
                    <a:pt x="105942" y="75671"/>
                  </a:lnTo>
                  <a:lnTo>
                    <a:pt x="75576" y="106075"/>
                  </a:lnTo>
                  <a:lnTo>
                    <a:pt x="49652" y="140445"/>
                  </a:lnTo>
                  <a:lnTo>
                    <a:pt x="28651" y="178299"/>
                  </a:lnTo>
                  <a:lnTo>
                    <a:pt x="13054" y="219155"/>
                  </a:lnTo>
                  <a:lnTo>
                    <a:pt x="3343" y="262531"/>
                  </a:lnTo>
                  <a:lnTo>
                    <a:pt x="0" y="307945"/>
                  </a:lnTo>
                  <a:lnTo>
                    <a:pt x="4036" y="357707"/>
                  </a:lnTo>
                  <a:lnTo>
                    <a:pt x="15718" y="404793"/>
                  </a:lnTo>
                  <a:lnTo>
                    <a:pt x="34405" y="448597"/>
                  </a:lnTo>
                  <a:lnTo>
                    <a:pt x="59457" y="488518"/>
                  </a:lnTo>
                  <a:lnTo>
                    <a:pt x="90234" y="523952"/>
                  </a:lnTo>
                  <a:lnTo>
                    <a:pt x="126093" y="554296"/>
                  </a:lnTo>
                  <a:lnTo>
                    <a:pt x="166396" y="578947"/>
                  </a:lnTo>
                  <a:lnTo>
                    <a:pt x="210502" y="597302"/>
                  </a:lnTo>
                  <a:lnTo>
                    <a:pt x="257769" y="608757"/>
                  </a:lnTo>
                  <a:lnTo>
                    <a:pt x="307558" y="612709"/>
                  </a:lnTo>
                  <a:lnTo>
                    <a:pt x="357258" y="608757"/>
                  </a:lnTo>
                  <a:lnTo>
                    <a:pt x="404284" y="597302"/>
                  </a:lnTo>
                  <a:lnTo>
                    <a:pt x="448033" y="578947"/>
                  </a:lnTo>
                  <a:lnTo>
                    <a:pt x="487904" y="554296"/>
                  </a:lnTo>
                  <a:lnTo>
                    <a:pt x="523294" y="523952"/>
                  </a:lnTo>
                  <a:lnTo>
                    <a:pt x="553600" y="488518"/>
                  </a:lnTo>
                  <a:lnTo>
                    <a:pt x="578220" y="448597"/>
                  </a:lnTo>
                  <a:lnTo>
                    <a:pt x="596551" y="404793"/>
                  </a:lnTo>
                  <a:lnTo>
                    <a:pt x="607992" y="357707"/>
                  </a:lnTo>
                  <a:lnTo>
                    <a:pt x="611939" y="307945"/>
                  </a:lnTo>
                  <a:lnTo>
                    <a:pt x="607992" y="258093"/>
                  </a:lnTo>
                  <a:lnTo>
                    <a:pt x="596551" y="210767"/>
                  </a:lnTo>
                  <a:lnTo>
                    <a:pt x="578220" y="166606"/>
                  </a:lnTo>
                  <a:lnTo>
                    <a:pt x="553600" y="126252"/>
                  </a:lnTo>
                  <a:lnTo>
                    <a:pt x="523294" y="90347"/>
                  </a:lnTo>
                  <a:lnTo>
                    <a:pt x="487904" y="59532"/>
                  </a:lnTo>
                  <a:lnTo>
                    <a:pt x="448033" y="34449"/>
                  </a:lnTo>
                  <a:lnTo>
                    <a:pt x="404284" y="15738"/>
                  </a:lnTo>
                  <a:lnTo>
                    <a:pt x="357258" y="4041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258510" y="4250532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45156" y="364465"/>
                  </a:moveTo>
                  <a:lnTo>
                    <a:pt x="345156" y="662973"/>
                  </a:lnTo>
                  <a:lnTo>
                    <a:pt x="392957" y="657423"/>
                  </a:lnTo>
                  <a:lnTo>
                    <a:pt x="438181" y="645094"/>
                  </a:lnTo>
                  <a:lnTo>
                    <a:pt x="480537" y="626737"/>
                  </a:lnTo>
                  <a:lnTo>
                    <a:pt x="519737" y="603108"/>
                  </a:lnTo>
                  <a:lnTo>
                    <a:pt x="555490" y="574958"/>
                  </a:lnTo>
                  <a:lnTo>
                    <a:pt x="345156" y="364465"/>
                  </a:lnTo>
                  <a:close/>
                </a:path>
                <a:path w="662304" h="663575">
                  <a:moveTo>
                    <a:pt x="345156" y="0"/>
                  </a:moveTo>
                  <a:lnTo>
                    <a:pt x="345156" y="326820"/>
                  </a:lnTo>
                  <a:lnTo>
                    <a:pt x="574236" y="556083"/>
                  </a:lnTo>
                  <a:lnTo>
                    <a:pt x="605095" y="519305"/>
                  </a:lnTo>
                  <a:lnTo>
                    <a:pt x="629610" y="477396"/>
                  </a:lnTo>
                  <a:lnTo>
                    <a:pt x="647486" y="431258"/>
                  </a:lnTo>
                  <a:lnTo>
                    <a:pt x="658427" y="381791"/>
                  </a:lnTo>
                  <a:lnTo>
                    <a:pt x="662140" y="329896"/>
                  </a:lnTo>
                  <a:lnTo>
                    <a:pt x="658720" y="281984"/>
                  </a:lnTo>
                  <a:lnTo>
                    <a:pt x="648779" y="236254"/>
                  </a:lnTo>
                  <a:lnTo>
                    <a:pt x="632799" y="193173"/>
                  </a:lnTo>
                  <a:lnTo>
                    <a:pt x="611259" y="153209"/>
                  </a:lnTo>
                  <a:lnTo>
                    <a:pt x="584640" y="116829"/>
                  </a:lnTo>
                  <a:lnTo>
                    <a:pt x="553422" y="84501"/>
                  </a:lnTo>
                  <a:lnTo>
                    <a:pt x="518085" y="56692"/>
                  </a:lnTo>
                  <a:lnTo>
                    <a:pt x="479110" y="33870"/>
                  </a:lnTo>
                  <a:lnTo>
                    <a:pt x="436976" y="16502"/>
                  </a:lnTo>
                  <a:lnTo>
                    <a:pt x="392165" y="5056"/>
                  </a:lnTo>
                  <a:lnTo>
                    <a:pt x="345156" y="0"/>
                  </a:lnTo>
                  <a:close/>
                </a:path>
                <a:path w="662304" h="663575">
                  <a:moveTo>
                    <a:pt x="320055" y="345590"/>
                  </a:moveTo>
                  <a:lnTo>
                    <a:pt x="0" y="345590"/>
                  </a:lnTo>
                  <a:lnTo>
                    <a:pt x="5690" y="391800"/>
                  </a:lnTo>
                  <a:lnTo>
                    <a:pt x="17336" y="435857"/>
                  </a:lnTo>
                  <a:lnTo>
                    <a:pt x="34513" y="477320"/>
                  </a:lnTo>
                  <a:lnTo>
                    <a:pt x="56796" y="515752"/>
                  </a:lnTo>
                  <a:lnTo>
                    <a:pt x="83760" y="550712"/>
                  </a:lnTo>
                  <a:lnTo>
                    <a:pt x="114981" y="581762"/>
                  </a:lnTo>
                  <a:lnTo>
                    <a:pt x="150033" y="608461"/>
                  </a:lnTo>
                  <a:lnTo>
                    <a:pt x="188491" y="630371"/>
                  </a:lnTo>
                  <a:lnTo>
                    <a:pt x="229931" y="647053"/>
                  </a:lnTo>
                  <a:lnTo>
                    <a:pt x="273927" y="658067"/>
                  </a:lnTo>
                  <a:lnTo>
                    <a:pt x="320055" y="662973"/>
                  </a:lnTo>
                  <a:lnTo>
                    <a:pt x="320055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912"/>
                  </a:lnTo>
                  <a:lnTo>
                    <a:pt x="34817" y="182944"/>
                  </a:lnTo>
                  <a:lnTo>
                    <a:pt x="16941" y="226279"/>
                  </a:lnTo>
                  <a:lnTo>
                    <a:pt x="5237" y="272317"/>
                  </a:lnTo>
                  <a:lnTo>
                    <a:pt x="0" y="320458"/>
                  </a:lnTo>
                  <a:lnTo>
                    <a:pt x="301309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0055" y="0"/>
                  </a:moveTo>
                  <a:lnTo>
                    <a:pt x="270426" y="5244"/>
                  </a:lnTo>
                  <a:lnTo>
                    <a:pt x="223511" y="16963"/>
                  </a:lnTo>
                  <a:lnTo>
                    <a:pt x="179763" y="34861"/>
                  </a:lnTo>
                  <a:lnTo>
                    <a:pt x="139634" y="58643"/>
                  </a:lnTo>
                  <a:lnTo>
                    <a:pt x="103578" y="88014"/>
                  </a:lnTo>
                  <a:lnTo>
                    <a:pt x="320055" y="301582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346411" y="4247362"/>
              <a:ext cx="486409" cy="666750"/>
            </a:xfrm>
            <a:custGeom>
              <a:avLst/>
              <a:gdLst/>
              <a:ahLst/>
              <a:cxnLst/>
              <a:rect l="l" t="t" r="r" b="b"/>
              <a:pathLst>
                <a:path w="486409" h="666750">
                  <a:moveTo>
                    <a:pt x="232143" y="304761"/>
                  </a:moveTo>
                  <a:lnTo>
                    <a:pt x="15671" y="91186"/>
                  </a:lnTo>
                  <a:lnTo>
                    <a:pt x="9423" y="97447"/>
                  </a:lnTo>
                  <a:lnTo>
                    <a:pt x="6248" y="103708"/>
                  </a:lnTo>
                  <a:lnTo>
                    <a:pt x="0" y="109956"/>
                  </a:lnTo>
                  <a:lnTo>
                    <a:pt x="213398" y="323634"/>
                  </a:lnTo>
                  <a:lnTo>
                    <a:pt x="232143" y="323634"/>
                  </a:lnTo>
                  <a:lnTo>
                    <a:pt x="232143" y="304761"/>
                  </a:lnTo>
                  <a:close/>
                </a:path>
                <a:path w="486409" h="666750">
                  <a:moveTo>
                    <a:pt x="257251" y="367639"/>
                  </a:moveTo>
                  <a:lnTo>
                    <a:pt x="238506" y="348767"/>
                  </a:lnTo>
                  <a:lnTo>
                    <a:pt x="232143" y="348767"/>
                  </a:lnTo>
                  <a:lnTo>
                    <a:pt x="232143" y="666153"/>
                  </a:lnTo>
                  <a:lnTo>
                    <a:pt x="257251" y="666153"/>
                  </a:lnTo>
                  <a:lnTo>
                    <a:pt x="257251" y="367639"/>
                  </a:lnTo>
                  <a:close/>
                </a:path>
                <a:path w="486409" h="666750">
                  <a:moveTo>
                    <a:pt x="257251" y="3175"/>
                  </a:moveTo>
                  <a:lnTo>
                    <a:pt x="251002" y="0"/>
                  </a:lnTo>
                  <a:lnTo>
                    <a:pt x="235331" y="0"/>
                  </a:lnTo>
                  <a:lnTo>
                    <a:pt x="232143" y="3175"/>
                  </a:lnTo>
                  <a:lnTo>
                    <a:pt x="232143" y="304761"/>
                  </a:lnTo>
                  <a:lnTo>
                    <a:pt x="257251" y="329996"/>
                  </a:lnTo>
                  <a:lnTo>
                    <a:pt x="257251" y="3175"/>
                  </a:lnTo>
                  <a:close/>
                </a:path>
                <a:path w="486409" h="666750">
                  <a:moveTo>
                    <a:pt x="486333" y="559257"/>
                  </a:moveTo>
                  <a:lnTo>
                    <a:pt x="257251" y="329996"/>
                  </a:lnTo>
                  <a:lnTo>
                    <a:pt x="257251" y="367639"/>
                  </a:lnTo>
                  <a:lnTo>
                    <a:pt x="467588" y="578129"/>
                  </a:lnTo>
                  <a:lnTo>
                    <a:pt x="486333" y="559257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78566" y="4552221"/>
              <a:ext cx="25400" cy="62865"/>
            </a:xfrm>
            <a:custGeom>
              <a:avLst/>
              <a:gdLst/>
              <a:ahLst/>
              <a:cxnLst/>
              <a:rect l="l" t="t" r="r" b="b"/>
              <a:pathLst>
                <a:path w="25400" h="62864">
                  <a:moveTo>
                    <a:pt x="0" y="0"/>
                  </a:moveTo>
                  <a:lnTo>
                    <a:pt x="0" y="18769"/>
                  </a:lnTo>
                  <a:lnTo>
                    <a:pt x="12603" y="18769"/>
                  </a:lnTo>
                  <a:lnTo>
                    <a:pt x="12603" y="43901"/>
                  </a:lnTo>
                  <a:lnTo>
                    <a:pt x="6354" y="43901"/>
                  </a:lnTo>
                  <a:lnTo>
                    <a:pt x="25100" y="62776"/>
                  </a:lnTo>
                  <a:lnTo>
                    <a:pt x="25100" y="25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58510" y="4570991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01309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18875"/>
                  </a:lnTo>
                  <a:lnTo>
                    <a:pt x="301309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59809" y="45709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757" y="0"/>
                  </a:moveTo>
                  <a:lnTo>
                    <a:pt x="0" y="0"/>
                  </a:lnTo>
                  <a:lnTo>
                    <a:pt x="18757" y="18872"/>
                  </a:lnTo>
                  <a:lnTo>
                    <a:pt x="18757" y="0"/>
                  </a:lnTo>
                  <a:close/>
                </a:path>
                <a:path w="25400" h="25400">
                  <a:moveTo>
                    <a:pt x="25107" y="25133"/>
                  </a:moveTo>
                  <a:lnTo>
                    <a:pt x="18757" y="18872"/>
                  </a:lnTo>
                  <a:lnTo>
                    <a:pt x="18757" y="25133"/>
                  </a:lnTo>
                  <a:lnTo>
                    <a:pt x="25107" y="25133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578566" y="457099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03" y="0"/>
                  </a:moveTo>
                  <a:lnTo>
                    <a:pt x="0" y="0"/>
                  </a:lnTo>
                  <a:lnTo>
                    <a:pt x="0" y="18875"/>
                  </a:lnTo>
                  <a:lnTo>
                    <a:pt x="6354" y="25131"/>
                  </a:lnTo>
                  <a:lnTo>
                    <a:pt x="12603" y="2513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283611" y="4275664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7558" y="0"/>
                  </a:moveTo>
                  <a:lnTo>
                    <a:pt x="257769" y="3952"/>
                  </a:lnTo>
                  <a:lnTo>
                    <a:pt x="210502" y="15407"/>
                  </a:lnTo>
                  <a:lnTo>
                    <a:pt x="166396" y="33762"/>
                  </a:lnTo>
                  <a:lnTo>
                    <a:pt x="126093" y="58412"/>
                  </a:lnTo>
                  <a:lnTo>
                    <a:pt x="90234" y="88757"/>
                  </a:lnTo>
                  <a:lnTo>
                    <a:pt x="59457" y="124191"/>
                  </a:lnTo>
                  <a:lnTo>
                    <a:pt x="34405" y="164112"/>
                  </a:lnTo>
                  <a:lnTo>
                    <a:pt x="15718" y="207916"/>
                  </a:lnTo>
                  <a:lnTo>
                    <a:pt x="4036" y="255001"/>
                  </a:lnTo>
                  <a:lnTo>
                    <a:pt x="0" y="304764"/>
                  </a:lnTo>
                  <a:lnTo>
                    <a:pt x="3343" y="350178"/>
                  </a:lnTo>
                  <a:lnTo>
                    <a:pt x="13054" y="393554"/>
                  </a:lnTo>
                  <a:lnTo>
                    <a:pt x="28651" y="434410"/>
                  </a:lnTo>
                  <a:lnTo>
                    <a:pt x="49652" y="472264"/>
                  </a:lnTo>
                  <a:lnTo>
                    <a:pt x="75576" y="506634"/>
                  </a:lnTo>
                  <a:lnTo>
                    <a:pt x="105942" y="537038"/>
                  </a:lnTo>
                  <a:lnTo>
                    <a:pt x="140269" y="562995"/>
                  </a:lnTo>
                  <a:lnTo>
                    <a:pt x="178075" y="584022"/>
                  </a:lnTo>
                  <a:lnTo>
                    <a:pt x="218879" y="599638"/>
                  </a:lnTo>
                  <a:lnTo>
                    <a:pt x="262201" y="609361"/>
                  </a:lnTo>
                  <a:lnTo>
                    <a:pt x="307558" y="612709"/>
                  </a:lnTo>
                  <a:lnTo>
                    <a:pt x="357258" y="608668"/>
                  </a:lnTo>
                  <a:lnTo>
                    <a:pt x="404284" y="596971"/>
                  </a:lnTo>
                  <a:lnTo>
                    <a:pt x="448033" y="578260"/>
                  </a:lnTo>
                  <a:lnTo>
                    <a:pt x="487904" y="553176"/>
                  </a:lnTo>
                  <a:lnTo>
                    <a:pt x="523294" y="522362"/>
                  </a:lnTo>
                  <a:lnTo>
                    <a:pt x="553600" y="486457"/>
                  </a:lnTo>
                  <a:lnTo>
                    <a:pt x="578220" y="446103"/>
                  </a:lnTo>
                  <a:lnTo>
                    <a:pt x="596551" y="401942"/>
                  </a:lnTo>
                  <a:lnTo>
                    <a:pt x="607992" y="354615"/>
                  </a:lnTo>
                  <a:lnTo>
                    <a:pt x="611939" y="304764"/>
                  </a:lnTo>
                  <a:lnTo>
                    <a:pt x="607992" y="255001"/>
                  </a:lnTo>
                  <a:lnTo>
                    <a:pt x="596551" y="207916"/>
                  </a:lnTo>
                  <a:lnTo>
                    <a:pt x="578220" y="164112"/>
                  </a:lnTo>
                  <a:lnTo>
                    <a:pt x="553600" y="124191"/>
                  </a:lnTo>
                  <a:lnTo>
                    <a:pt x="523294" y="88757"/>
                  </a:lnTo>
                  <a:lnTo>
                    <a:pt x="487904" y="58412"/>
                  </a:lnTo>
                  <a:lnTo>
                    <a:pt x="448033" y="33762"/>
                  </a:lnTo>
                  <a:lnTo>
                    <a:pt x="404284" y="15407"/>
                  </a:lnTo>
                  <a:lnTo>
                    <a:pt x="357258" y="3952"/>
                  </a:lnTo>
                  <a:lnTo>
                    <a:pt x="30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432290" y="2258537"/>
              <a:ext cx="665480" cy="663575"/>
            </a:xfrm>
            <a:custGeom>
              <a:avLst/>
              <a:gdLst/>
              <a:ahLst/>
              <a:cxnLst/>
              <a:rect l="l" t="t" r="r" b="b"/>
              <a:pathLst>
                <a:path w="665480" h="663575">
                  <a:moveTo>
                    <a:pt x="320055" y="361284"/>
                  </a:moveTo>
                  <a:lnTo>
                    <a:pt x="106649" y="574958"/>
                  </a:lnTo>
                  <a:lnTo>
                    <a:pt x="142732" y="604329"/>
                  </a:lnTo>
                  <a:lnTo>
                    <a:pt x="182714" y="628112"/>
                  </a:lnTo>
                  <a:lnTo>
                    <a:pt x="225995" y="646010"/>
                  </a:lnTo>
                  <a:lnTo>
                    <a:pt x="271975" y="657729"/>
                  </a:lnTo>
                  <a:lnTo>
                    <a:pt x="320055" y="662973"/>
                  </a:lnTo>
                  <a:lnTo>
                    <a:pt x="320055" y="361284"/>
                  </a:lnTo>
                  <a:close/>
                </a:path>
                <a:path w="665480" h="663575">
                  <a:moveTo>
                    <a:pt x="320055" y="0"/>
                  </a:moveTo>
                  <a:lnTo>
                    <a:pt x="272999" y="5130"/>
                  </a:lnTo>
                  <a:lnTo>
                    <a:pt x="228006" y="16780"/>
                  </a:lnTo>
                  <a:lnTo>
                    <a:pt x="185586" y="34451"/>
                  </a:lnTo>
                  <a:lnTo>
                    <a:pt x="146250" y="57648"/>
                  </a:lnTo>
                  <a:lnTo>
                    <a:pt x="110505" y="85875"/>
                  </a:lnTo>
                  <a:lnTo>
                    <a:pt x="78862" y="118636"/>
                  </a:lnTo>
                  <a:lnTo>
                    <a:pt x="51830" y="155434"/>
                  </a:lnTo>
                  <a:lnTo>
                    <a:pt x="29918" y="195774"/>
                  </a:lnTo>
                  <a:lnTo>
                    <a:pt x="13636" y="239158"/>
                  </a:lnTo>
                  <a:lnTo>
                    <a:pt x="3494" y="285091"/>
                  </a:lnTo>
                  <a:lnTo>
                    <a:pt x="0" y="333077"/>
                  </a:lnTo>
                  <a:lnTo>
                    <a:pt x="4042" y="383420"/>
                  </a:lnTo>
                  <a:lnTo>
                    <a:pt x="15765" y="431945"/>
                  </a:lnTo>
                  <a:lnTo>
                    <a:pt x="34566" y="477600"/>
                  </a:lnTo>
                  <a:lnTo>
                    <a:pt x="59837" y="519330"/>
                  </a:lnTo>
                  <a:lnTo>
                    <a:pt x="90975" y="556083"/>
                  </a:lnTo>
                  <a:lnTo>
                    <a:pt x="320055" y="326714"/>
                  </a:lnTo>
                  <a:lnTo>
                    <a:pt x="320055" y="0"/>
                  </a:lnTo>
                  <a:close/>
                </a:path>
                <a:path w="665480" h="663575">
                  <a:moveTo>
                    <a:pt x="665211" y="345590"/>
                  </a:moveTo>
                  <a:lnTo>
                    <a:pt x="345156" y="345590"/>
                  </a:lnTo>
                  <a:lnTo>
                    <a:pt x="345156" y="662973"/>
                  </a:lnTo>
                  <a:lnTo>
                    <a:pt x="391379" y="658043"/>
                  </a:lnTo>
                  <a:lnTo>
                    <a:pt x="435576" y="647014"/>
                  </a:lnTo>
                  <a:lnTo>
                    <a:pt x="477281" y="630326"/>
                  </a:lnTo>
                  <a:lnTo>
                    <a:pt x="516027" y="608414"/>
                  </a:lnTo>
                  <a:lnTo>
                    <a:pt x="551347" y="581719"/>
                  </a:lnTo>
                  <a:lnTo>
                    <a:pt x="582775" y="550676"/>
                  </a:lnTo>
                  <a:lnTo>
                    <a:pt x="609845" y="515725"/>
                  </a:lnTo>
                  <a:lnTo>
                    <a:pt x="632090" y="477303"/>
                  </a:lnTo>
                  <a:lnTo>
                    <a:pt x="649044" y="435848"/>
                  </a:lnTo>
                  <a:lnTo>
                    <a:pt x="660240" y="391798"/>
                  </a:lnTo>
                  <a:lnTo>
                    <a:pt x="665211" y="345590"/>
                  </a:lnTo>
                  <a:close/>
                </a:path>
                <a:path w="665480" h="663575">
                  <a:moveTo>
                    <a:pt x="345156" y="0"/>
                  </a:moveTo>
                  <a:lnTo>
                    <a:pt x="345156" y="320458"/>
                  </a:lnTo>
                  <a:lnTo>
                    <a:pt x="665211" y="320458"/>
                  </a:lnTo>
                  <a:lnTo>
                    <a:pt x="660240" y="274176"/>
                  </a:lnTo>
                  <a:lnTo>
                    <a:pt x="649044" y="229923"/>
                  </a:lnTo>
                  <a:lnTo>
                    <a:pt x="632090" y="188166"/>
                  </a:lnTo>
                  <a:lnTo>
                    <a:pt x="609845" y="149372"/>
                  </a:lnTo>
                  <a:lnTo>
                    <a:pt x="582775" y="114007"/>
                  </a:lnTo>
                  <a:lnTo>
                    <a:pt x="551347" y="82539"/>
                  </a:lnTo>
                  <a:lnTo>
                    <a:pt x="516027" y="55435"/>
                  </a:lnTo>
                  <a:lnTo>
                    <a:pt x="477281" y="33162"/>
                  </a:lnTo>
                  <a:lnTo>
                    <a:pt x="435576" y="16187"/>
                  </a:lnTo>
                  <a:lnTo>
                    <a:pt x="391379" y="4977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5706" y="627825"/>
            <a:ext cx="3778182" cy="4703591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2460462" y="2258537"/>
            <a:ext cx="637540" cy="663575"/>
            <a:chOff x="2460462" y="2258537"/>
            <a:chExt cx="637540" cy="663575"/>
          </a:xfrm>
        </p:grpSpPr>
        <p:sp>
          <p:nvSpPr>
            <p:cNvPr id="43" name="object 43"/>
            <p:cNvSpPr/>
            <p:nvPr/>
          </p:nvSpPr>
          <p:spPr>
            <a:xfrm>
              <a:off x="2752345" y="2258537"/>
              <a:ext cx="25400" cy="663575"/>
            </a:xfrm>
            <a:custGeom>
              <a:avLst/>
              <a:gdLst/>
              <a:ahLst/>
              <a:cxnLst/>
              <a:rect l="l" t="t" r="r" b="b"/>
              <a:pathLst>
                <a:path w="25400" h="663575">
                  <a:moveTo>
                    <a:pt x="25100" y="345590"/>
                  </a:moveTo>
                  <a:lnTo>
                    <a:pt x="18851" y="345590"/>
                  </a:lnTo>
                  <a:lnTo>
                    <a:pt x="0" y="361284"/>
                  </a:lnTo>
                  <a:lnTo>
                    <a:pt x="0" y="662973"/>
                  </a:lnTo>
                  <a:lnTo>
                    <a:pt x="25100" y="662973"/>
                  </a:lnTo>
                  <a:lnTo>
                    <a:pt x="25100" y="345590"/>
                  </a:lnTo>
                  <a:close/>
                </a:path>
                <a:path w="25400" h="663575">
                  <a:moveTo>
                    <a:pt x="12603" y="323639"/>
                  </a:moveTo>
                  <a:lnTo>
                    <a:pt x="3177" y="323639"/>
                  </a:lnTo>
                  <a:lnTo>
                    <a:pt x="12603" y="333077"/>
                  </a:lnTo>
                  <a:lnTo>
                    <a:pt x="12603" y="323639"/>
                  </a:lnTo>
                  <a:close/>
                </a:path>
                <a:path w="25400" h="663575">
                  <a:moveTo>
                    <a:pt x="25100" y="0"/>
                  </a:moveTo>
                  <a:lnTo>
                    <a:pt x="0" y="0"/>
                  </a:lnTo>
                  <a:lnTo>
                    <a:pt x="0" y="326714"/>
                  </a:lnTo>
                  <a:lnTo>
                    <a:pt x="3177" y="323639"/>
                  </a:lnTo>
                  <a:lnTo>
                    <a:pt x="12603" y="323639"/>
                  </a:lnTo>
                  <a:lnTo>
                    <a:pt x="12603" y="320458"/>
                  </a:lnTo>
                  <a:lnTo>
                    <a:pt x="25100" y="320458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3265" y="2582176"/>
              <a:ext cx="247931" cy="2513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777446" y="2578995"/>
              <a:ext cx="320675" cy="25400"/>
            </a:xfrm>
            <a:custGeom>
              <a:avLst/>
              <a:gdLst/>
              <a:ahLst/>
              <a:cxnLst/>
              <a:rect l="l" t="t" r="r" b="b"/>
              <a:pathLst>
                <a:path w="320675" h="25400">
                  <a:moveTo>
                    <a:pt x="320055" y="0"/>
                  </a:moveTo>
                  <a:lnTo>
                    <a:pt x="0" y="0"/>
                  </a:lnTo>
                  <a:lnTo>
                    <a:pt x="0" y="25131"/>
                  </a:lnTo>
                  <a:lnTo>
                    <a:pt x="320055" y="25131"/>
                  </a:lnTo>
                  <a:lnTo>
                    <a:pt x="320055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64949" y="257899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497" y="0"/>
                  </a:moveTo>
                  <a:lnTo>
                    <a:pt x="0" y="0"/>
                  </a:lnTo>
                  <a:lnTo>
                    <a:pt x="0" y="12618"/>
                  </a:lnTo>
                  <a:lnTo>
                    <a:pt x="9319" y="18875"/>
                  </a:lnTo>
                  <a:lnTo>
                    <a:pt x="6248" y="25131"/>
                  </a:lnTo>
                  <a:lnTo>
                    <a:pt x="12497" y="25131"/>
                  </a:lnTo>
                  <a:lnTo>
                    <a:pt x="12497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764949" y="2591614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0"/>
                  </a:moveTo>
                  <a:lnTo>
                    <a:pt x="0" y="12512"/>
                  </a:lnTo>
                  <a:lnTo>
                    <a:pt x="6248" y="12512"/>
                  </a:lnTo>
                  <a:lnTo>
                    <a:pt x="9319" y="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460462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41"/>
                  </a:lnTo>
                  <a:lnTo>
                    <a:pt x="207750" y="15738"/>
                  </a:lnTo>
                  <a:lnTo>
                    <a:pt x="163988" y="34449"/>
                  </a:lnTo>
                  <a:lnTo>
                    <a:pt x="124103" y="59532"/>
                  </a:lnTo>
                  <a:lnTo>
                    <a:pt x="88698" y="90347"/>
                  </a:lnTo>
                  <a:lnTo>
                    <a:pt x="58376" y="126252"/>
                  </a:lnTo>
                  <a:lnTo>
                    <a:pt x="33742" y="166606"/>
                  </a:lnTo>
                  <a:lnTo>
                    <a:pt x="15399" y="210767"/>
                  </a:lnTo>
                  <a:lnTo>
                    <a:pt x="3950" y="258093"/>
                  </a:lnTo>
                  <a:lnTo>
                    <a:pt x="0" y="307945"/>
                  </a:lnTo>
                  <a:lnTo>
                    <a:pt x="3950" y="356934"/>
                  </a:lnTo>
                  <a:lnTo>
                    <a:pt x="15399" y="403571"/>
                  </a:lnTo>
                  <a:lnTo>
                    <a:pt x="33742" y="447194"/>
                  </a:lnTo>
                  <a:lnTo>
                    <a:pt x="58376" y="487144"/>
                  </a:lnTo>
                  <a:lnTo>
                    <a:pt x="88698" y="522759"/>
                  </a:lnTo>
                  <a:lnTo>
                    <a:pt x="124103" y="553380"/>
                  </a:lnTo>
                  <a:lnTo>
                    <a:pt x="163988" y="578346"/>
                  </a:lnTo>
                  <a:lnTo>
                    <a:pt x="207750" y="596996"/>
                  </a:lnTo>
                  <a:lnTo>
                    <a:pt x="254784" y="608671"/>
                  </a:lnTo>
                  <a:lnTo>
                    <a:pt x="304487" y="612709"/>
                  </a:lnTo>
                  <a:lnTo>
                    <a:pt x="354273" y="608671"/>
                  </a:lnTo>
                  <a:lnTo>
                    <a:pt x="401532" y="596996"/>
                  </a:lnTo>
                  <a:lnTo>
                    <a:pt x="445626" y="578346"/>
                  </a:lnTo>
                  <a:lnTo>
                    <a:pt x="485914" y="553380"/>
                  </a:lnTo>
                  <a:lnTo>
                    <a:pt x="521758" y="522759"/>
                  </a:lnTo>
                  <a:lnTo>
                    <a:pt x="552519" y="487144"/>
                  </a:lnTo>
                  <a:lnTo>
                    <a:pt x="577556" y="447194"/>
                  </a:lnTo>
                  <a:lnTo>
                    <a:pt x="596232" y="403571"/>
                  </a:lnTo>
                  <a:lnTo>
                    <a:pt x="607906" y="356934"/>
                  </a:lnTo>
                  <a:lnTo>
                    <a:pt x="611939" y="307945"/>
                  </a:lnTo>
                  <a:lnTo>
                    <a:pt x="608598" y="262531"/>
                  </a:lnTo>
                  <a:lnTo>
                    <a:pt x="598894" y="219155"/>
                  </a:lnTo>
                  <a:lnTo>
                    <a:pt x="583307" y="178299"/>
                  </a:lnTo>
                  <a:lnTo>
                    <a:pt x="562319" y="140445"/>
                  </a:lnTo>
                  <a:lnTo>
                    <a:pt x="536409" y="106075"/>
                  </a:lnTo>
                  <a:lnTo>
                    <a:pt x="506057" y="75671"/>
                  </a:lnTo>
                  <a:lnTo>
                    <a:pt x="471744" y="49714"/>
                  </a:lnTo>
                  <a:lnTo>
                    <a:pt x="433950" y="28687"/>
                  </a:lnTo>
                  <a:lnTo>
                    <a:pt x="393156" y="13071"/>
                  </a:lnTo>
                  <a:lnTo>
                    <a:pt x="349841" y="3348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8269017" y="2258537"/>
            <a:ext cx="662305" cy="663575"/>
            <a:chOff x="8269017" y="2258537"/>
            <a:chExt cx="662305" cy="663575"/>
          </a:xfrm>
        </p:grpSpPr>
        <p:sp>
          <p:nvSpPr>
            <p:cNvPr id="50" name="object 50"/>
            <p:cNvSpPr/>
            <p:nvPr/>
          </p:nvSpPr>
          <p:spPr>
            <a:xfrm>
              <a:off x="8269017" y="2258537"/>
              <a:ext cx="662305" cy="663575"/>
            </a:xfrm>
            <a:custGeom>
              <a:avLst/>
              <a:gdLst/>
              <a:ahLst/>
              <a:cxnLst/>
              <a:rect l="l" t="t" r="r" b="b"/>
              <a:pathLst>
                <a:path w="662304" h="663575">
                  <a:moveTo>
                    <a:pt x="326304" y="345590"/>
                  </a:moveTo>
                  <a:lnTo>
                    <a:pt x="0" y="345590"/>
                  </a:lnTo>
                  <a:lnTo>
                    <a:pt x="5050" y="392634"/>
                  </a:lnTo>
                  <a:lnTo>
                    <a:pt x="16482" y="437487"/>
                  </a:lnTo>
                  <a:lnTo>
                    <a:pt x="33828" y="479666"/>
                  </a:lnTo>
                  <a:lnTo>
                    <a:pt x="56621" y="518690"/>
                  </a:lnTo>
                  <a:lnTo>
                    <a:pt x="84395" y="554075"/>
                  </a:lnTo>
                  <a:lnTo>
                    <a:pt x="116682" y="585340"/>
                  </a:lnTo>
                  <a:lnTo>
                    <a:pt x="153017" y="612002"/>
                  </a:lnTo>
                  <a:lnTo>
                    <a:pt x="192930" y="633578"/>
                  </a:lnTo>
                  <a:lnTo>
                    <a:pt x="235957" y="649587"/>
                  </a:lnTo>
                  <a:lnTo>
                    <a:pt x="281630" y="659546"/>
                  </a:lnTo>
                  <a:lnTo>
                    <a:pt x="329481" y="662973"/>
                  </a:lnTo>
                  <a:lnTo>
                    <a:pt x="381006" y="659245"/>
                  </a:lnTo>
                  <a:lnTo>
                    <a:pt x="429801" y="648270"/>
                  </a:lnTo>
                  <a:lnTo>
                    <a:pt x="475424" y="630356"/>
                  </a:lnTo>
                  <a:lnTo>
                    <a:pt x="517432" y="605816"/>
                  </a:lnTo>
                  <a:lnTo>
                    <a:pt x="555384" y="574958"/>
                  </a:lnTo>
                  <a:lnTo>
                    <a:pt x="326304" y="345590"/>
                  </a:lnTo>
                  <a:close/>
                </a:path>
                <a:path w="662304" h="663575">
                  <a:moveTo>
                    <a:pt x="662140" y="345590"/>
                  </a:moveTo>
                  <a:lnTo>
                    <a:pt x="360830" y="345590"/>
                  </a:lnTo>
                  <a:lnTo>
                    <a:pt x="574236" y="556083"/>
                  </a:lnTo>
                  <a:lnTo>
                    <a:pt x="602350" y="520337"/>
                  </a:lnTo>
                  <a:lnTo>
                    <a:pt x="625950" y="481119"/>
                  </a:lnTo>
                  <a:lnTo>
                    <a:pt x="644283" y="438725"/>
                  </a:lnTo>
                  <a:lnTo>
                    <a:pt x="656597" y="393450"/>
                  </a:lnTo>
                  <a:lnTo>
                    <a:pt x="662140" y="345590"/>
                  </a:lnTo>
                  <a:close/>
                </a:path>
                <a:path w="662304" h="663575">
                  <a:moveTo>
                    <a:pt x="87904" y="106784"/>
                  </a:moveTo>
                  <a:lnTo>
                    <a:pt x="58569" y="142606"/>
                  </a:lnTo>
                  <a:lnTo>
                    <a:pt x="34817" y="182028"/>
                  </a:lnTo>
                  <a:lnTo>
                    <a:pt x="16941" y="224905"/>
                  </a:lnTo>
                  <a:lnTo>
                    <a:pt x="5237" y="271096"/>
                  </a:lnTo>
                  <a:lnTo>
                    <a:pt x="0" y="320458"/>
                  </a:lnTo>
                  <a:lnTo>
                    <a:pt x="301203" y="320458"/>
                  </a:lnTo>
                  <a:lnTo>
                    <a:pt x="87904" y="106784"/>
                  </a:lnTo>
                  <a:close/>
                </a:path>
                <a:path w="662304" h="663575">
                  <a:moveTo>
                    <a:pt x="329481" y="0"/>
                  </a:moveTo>
                  <a:lnTo>
                    <a:pt x="279176" y="4022"/>
                  </a:lnTo>
                  <a:lnTo>
                    <a:pt x="230534" y="15588"/>
                  </a:lnTo>
                  <a:lnTo>
                    <a:pt x="184453" y="33945"/>
                  </a:lnTo>
                  <a:lnTo>
                    <a:pt x="141835" y="58338"/>
                  </a:lnTo>
                  <a:lnTo>
                    <a:pt x="103578" y="88014"/>
                  </a:lnTo>
                  <a:lnTo>
                    <a:pt x="335730" y="320458"/>
                  </a:lnTo>
                  <a:lnTo>
                    <a:pt x="662140" y="320458"/>
                  </a:lnTo>
                  <a:lnTo>
                    <a:pt x="657015" y="272625"/>
                  </a:lnTo>
                  <a:lnTo>
                    <a:pt x="645381" y="227131"/>
                  </a:lnTo>
                  <a:lnTo>
                    <a:pt x="627732" y="184443"/>
                  </a:lnTo>
                  <a:lnTo>
                    <a:pt x="604564" y="145028"/>
                  </a:lnTo>
                  <a:lnTo>
                    <a:pt x="576372" y="109353"/>
                  </a:lnTo>
                  <a:lnTo>
                    <a:pt x="543652" y="77886"/>
                  </a:lnTo>
                  <a:lnTo>
                    <a:pt x="506900" y="51092"/>
                  </a:lnTo>
                  <a:lnTo>
                    <a:pt x="466612" y="29440"/>
                  </a:lnTo>
                  <a:lnTo>
                    <a:pt x="423282" y="13395"/>
                  </a:lnTo>
                  <a:lnTo>
                    <a:pt x="377407" y="3426"/>
                  </a:lnTo>
                  <a:lnTo>
                    <a:pt x="32948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269008" y="2346553"/>
              <a:ext cx="662305" cy="487045"/>
            </a:xfrm>
            <a:custGeom>
              <a:avLst/>
              <a:gdLst/>
              <a:ahLst/>
              <a:cxnLst/>
              <a:rect l="l" t="t" r="r" b="b"/>
              <a:pathLst>
                <a:path w="662304" h="487044">
                  <a:moveTo>
                    <a:pt x="326313" y="257581"/>
                  </a:moveTo>
                  <a:lnTo>
                    <a:pt x="301205" y="232448"/>
                  </a:lnTo>
                  <a:lnTo>
                    <a:pt x="0" y="232448"/>
                  </a:lnTo>
                  <a:lnTo>
                    <a:pt x="0" y="257581"/>
                  </a:lnTo>
                  <a:lnTo>
                    <a:pt x="326313" y="257581"/>
                  </a:lnTo>
                  <a:close/>
                </a:path>
                <a:path w="662304" h="487044">
                  <a:moveTo>
                    <a:pt x="335737" y="232448"/>
                  </a:moveTo>
                  <a:lnTo>
                    <a:pt x="103581" y="0"/>
                  </a:lnTo>
                  <a:lnTo>
                    <a:pt x="97231" y="6261"/>
                  </a:lnTo>
                  <a:lnTo>
                    <a:pt x="94157" y="12522"/>
                  </a:lnTo>
                  <a:lnTo>
                    <a:pt x="87909" y="18770"/>
                  </a:lnTo>
                  <a:lnTo>
                    <a:pt x="301205" y="232448"/>
                  </a:lnTo>
                  <a:lnTo>
                    <a:pt x="335737" y="232448"/>
                  </a:lnTo>
                  <a:close/>
                </a:path>
                <a:path w="662304" h="487044">
                  <a:moveTo>
                    <a:pt x="574243" y="468071"/>
                  </a:moveTo>
                  <a:lnTo>
                    <a:pt x="360832" y="257581"/>
                  </a:lnTo>
                  <a:lnTo>
                    <a:pt x="326313" y="257581"/>
                  </a:lnTo>
                  <a:lnTo>
                    <a:pt x="555383" y="486943"/>
                  </a:lnTo>
                  <a:lnTo>
                    <a:pt x="564857" y="477545"/>
                  </a:lnTo>
                  <a:lnTo>
                    <a:pt x="574243" y="468071"/>
                  </a:lnTo>
                  <a:close/>
                </a:path>
                <a:path w="662304" h="487044">
                  <a:moveTo>
                    <a:pt x="662139" y="232448"/>
                  </a:moveTo>
                  <a:lnTo>
                    <a:pt x="335737" y="232448"/>
                  </a:lnTo>
                  <a:lnTo>
                    <a:pt x="360832" y="257581"/>
                  </a:lnTo>
                  <a:lnTo>
                    <a:pt x="662139" y="257581"/>
                  </a:lnTo>
                  <a:lnTo>
                    <a:pt x="662139" y="232448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570222" y="2578995"/>
              <a:ext cx="59690" cy="25400"/>
            </a:xfrm>
            <a:custGeom>
              <a:avLst/>
              <a:gdLst/>
              <a:ahLst/>
              <a:cxnLst/>
              <a:rect l="l" t="t" r="r" b="b"/>
              <a:pathLst>
                <a:path w="59690" h="25400">
                  <a:moveTo>
                    <a:pt x="34526" y="0"/>
                  </a:moveTo>
                  <a:lnTo>
                    <a:pt x="0" y="0"/>
                  </a:lnTo>
                  <a:lnTo>
                    <a:pt x="25100" y="25131"/>
                  </a:lnTo>
                  <a:lnTo>
                    <a:pt x="59626" y="25131"/>
                  </a:lnTo>
                  <a:lnTo>
                    <a:pt x="34526" y="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94118" y="2283669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40" h="612775">
                  <a:moveTo>
                    <a:pt x="304381" y="0"/>
                  </a:moveTo>
                  <a:lnTo>
                    <a:pt x="254681" y="4041"/>
                  </a:lnTo>
                  <a:lnTo>
                    <a:pt x="207655" y="15738"/>
                  </a:lnTo>
                  <a:lnTo>
                    <a:pt x="163905" y="34449"/>
                  </a:lnTo>
                  <a:lnTo>
                    <a:pt x="124035" y="59532"/>
                  </a:lnTo>
                  <a:lnTo>
                    <a:pt x="88645" y="90347"/>
                  </a:lnTo>
                  <a:lnTo>
                    <a:pt x="58339" y="126252"/>
                  </a:lnTo>
                  <a:lnTo>
                    <a:pt x="33719" y="166606"/>
                  </a:lnTo>
                  <a:lnTo>
                    <a:pt x="15388" y="210767"/>
                  </a:lnTo>
                  <a:lnTo>
                    <a:pt x="3947" y="258093"/>
                  </a:lnTo>
                  <a:lnTo>
                    <a:pt x="0" y="307945"/>
                  </a:lnTo>
                  <a:lnTo>
                    <a:pt x="3947" y="356934"/>
                  </a:lnTo>
                  <a:lnTo>
                    <a:pt x="15388" y="403571"/>
                  </a:lnTo>
                  <a:lnTo>
                    <a:pt x="33719" y="447194"/>
                  </a:lnTo>
                  <a:lnTo>
                    <a:pt x="58339" y="487144"/>
                  </a:lnTo>
                  <a:lnTo>
                    <a:pt x="88645" y="522759"/>
                  </a:lnTo>
                  <a:lnTo>
                    <a:pt x="124035" y="553380"/>
                  </a:lnTo>
                  <a:lnTo>
                    <a:pt x="163905" y="578346"/>
                  </a:lnTo>
                  <a:lnTo>
                    <a:pt x="207655" y="596996"/>
                  </a:lnTo>
                  <a:lnTo>
                    <a:pt x="254681" y="608671"/>
                  </a:lnTo>
                  <a:lnTo>
                    <a:pt x="304381" y="612709"/>
                  </a:lnTo>
                  <a:lnTo>
                    <a:pt x="354170" y="608671"/>
                  </a:lnTo>
                  <a:lnTo>
                    <a:pt x="401437" y="596996"/>
                  </a:lnTo>
                  <a:lnTo>
                    <a:pt x="445543" y="578346"/>
                  </a:lnTo>
                  <a:lnTo>
                    <a:pt x="485845" y="553380"/>
                  </a:lnTo>
                  <a:lnTo>
                    <a:pt x="521705" y="522759"/>
                  </a:lnTo>
                  <a:lnTo>
                    <a:pt x="552481" y="487144"/>
                  </a:lnTo>
                  <a:lnTo>
                    <a:pt x="577533" y="447194"/>
                  </a:lnTo>
                  <a:lnTo>
                    <a:pt x="596221" y="403571"/>
                  </a:lnTo>
                  <a:lnTo>
                    <a:pt x="607903" y="356934"/>
                  </a:lnTo>
                  <a:lnTo>
                    <a:pt x="611939" y="307945"/>
                  </a:lnTo>
                  <a:lnTo>
                    <a:pt x="608595" y="262531"/>
                  </a:lnTo>
                  <a:lnTo>
                    <a:pt x="598885" y="219155"/>
                  </a:lnTo>
                  <a:lnTo>
                    <a:pt x="583288" y="178299"/>
                  </a:lnTo>
                  <a:lnTo>
                    <a:pt x="562287" y="140445"/>
                  </a:lnTo>
                  <a:lnTo>
                    <a:pt x="536363" y="106075"/>
                  </a:lnTo>
                  <a:lnTo>
                    <a:pt x="505997" y="75671"/>
                  </a:lnTo>
                  <a:lnTo>
                    <a:pt x="471670" y="49714"/>
                  </a:lnTo>
                  <a:lnTo>
                    <a:pt x="433864" y="28687"/>
                  </a:lnTo>
                  <a:lnTo>
                    <a:pt x="393059" y="13071"/>
                  </a:lnTo>
                  <a:lnTo>
                    <a:pt x="349738" y="3348"/>
                  </a:lnTo>
                  <a:lnTo>
                    <a:pt x="304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/>
          <p:cNvGrpSpPr/>
          <p:nvPr/>
        </p:nvGrpSpPr>
        <p:grpSpPr>
          <a:xfrm>
            <a:off x="2432290" y="565049"/>
            <a:ext cx="665480" cy="662940"/>
            <a:chOff x="2432290" y="565049"/>
            <a:chExt cx="665480" cy="662940"/>
          </a:xfrm>
        </p:grpSpPr>
        <p:sp>
          <p:nvSpPr>
            <p:cNvPr id="55" name="object 55"/>
            <p:cNvSpPr/>
            <p:nvPr/>
          </p:nvSpPr>
          <p:spPr>
            <a:xfrm>
              <a:off x="2432290" y="565049"/>
              <a:ext cx="665480" cy="662940"/>
            </a:xfrm>
            <a:custGeom>
              <a:avLst/>
              <a:gdLst/>
              <a:ahLst/>
              <a:cxnLst/>
              <a:rect l="l" t="t" r="r" b="b"/>
              <a:pathLst>
                <a:path w="665480" h="662940">
                  <a:moveTo>
                    <a:pt x="320055" y="0"/>
                  </a:moveTo>
                  <a:lnTo>
                    <a:pt x="272999" y="5128"/>
                  </a:lnTo>
                  <a:lnTo>
                    <a:pt x="228006" y="16770"/>
                  </a:lnTo>
                  <a:lnTo>
                    <a:pt x="185586" y="34432"/>
                  </a:lnTo>
                  <a:lnTo>
                    <a:pt x="146250" y="57616"/>
                  </a:lnTo>
                  <a:lnTo>
                    <a:pt x="110505" y="85830"/>
                  </a:lnTo>
                  <a:lnTo>
                    <a:pt x="78862" y="118576"/>
                  </a:lnTo>
                  <a:lnTo>
                    <a:pt x="51830" y="155360"/>
                  </a:lnTo>
                  <a:lnTo>
                    <a:pt x="29918" y="195687"/>
                  </a:lnTo>
                  <a:lnTo>
                    <a:pt x="13636" y="239061"/>
                  </a:lnTo>
                  <a:lnTo>
                    <a:pt x="3494" y="284988"/>
                  </a:lnTo>
                  <a:lnTo>
                    <a:pt x="0" y="332971"/>
                  </a:lnTo>
                  <a:lnTo>
                    <a:pt x="3494" y="380189"/>
                  </a:lnTo>
                  <a:lnTo>
                    <a:pt x="13636" y="425490"/>
                  </a:lnTo>
                  <a:lnTo>
                    <a:pt x="29918" y="468363"/>
                  </a:lnTo>
                  <a:lnTo>
                    <a:pt x="51830" y="508299"/>
                  </a:lnTo>
                  <a:lnTo>
                    <a:pt x="78862" y="544790"/>
                  </a:lnTo>
                  <a:lnTo>
                    <a:pt x="110505" y="577326"/>
                  </a:lnTo>
                  <a:lnTo>
                    <a:pt x="146250" y="605398"/>
                  </a:lnTo>
                  <a:lnTo>
                    <a:pt x="185586" y="628497"/>
                  </a:lnTo>
                  <a:lnTo>
                    <a:pt x="228006" y="646115"/>
                  </a:lnTo>
                  <a:lnTo>
                    <a:pt x="272999" y="657741"/>
                  </a:lnTo>
                  <a:lnTo>
                    <a:pt x="320055" y="662867"/>
                  </a:lnTo>
                  <a:lnTo>
                    <a:pt x="320055" y="0"/>
                  </a:lnTo>
                  <a:close/>
                </a:path>
                <a:path w="665480" h="662940">
                  <a:moveTo>
                    <a:pt x="345156" y="0"/>
                  </a:moveTo>
                  <a:lnTo>
                    <a:pt x="345156" y="662867"/>
                  </a:lnTo>
                  <a:lnTo>
                    <a:pt x="392212" y="657741"/>
                  </a:lnTo>
                  <a:lnTo>
                    <a:pt x="437205" y="646115"/>
                  </a:lnTo>
                  <a:lnTo>
                    <a:pt x="479624" y="628497"/>
                  </a:lnTo>
                  <a:lnTo>
                    <a:pt x="518961" y="605398"/>
                  </a:lnTo>
                  <a:lnTo>
                    <a:pt x="554706" y="577326"/>
                  </a:lnTo>
                  <a:lnTo>
                    <a:pt x="586349" y="544790"/>
                  </a:lnTo>
                  <a:lnTo>
                    <a:pt x="613381" y="508299"/>
                  </a:lnTo>
                  <a:lnTo>
                    <a:pt x="635293" y="468363"/>
                  </a:lnTo>
                  <a:lnTo>
                    <a:pt x="651574" y="425490"/>
                  </a:lnTo>
                  <a:lnTo>
                    <a:pt x="661717" y="380189"/>
                  </a:lnTo>
                  <a:lnTo>
                    <a:pt x="665211" y="332971"/>
                  </a:lnTo>
                  <a:lnTo>
                    <a:pt x="661717" y="284988"/>
                  </a:lnTo>
                  <a:lnTo>
                    <a:pt x="651574" y="239061"/>
                  </a:lnTo>
                  <a:lnTo>
                    <a:pt x="635293" y="195687"/>
                  </a:lnTo>
                  <a:lnTo>
                    <a:pt x="613381" y="155360"/>
                  </a:lnTo>
                  <a:lnTo>
                    <a:pt x="586349" y="118576"/>
                  </a:lnTo>
                  <a:lnTo>
                    <a:pt x="554706" y="85830"/>
                  </a:lnTo>
                  <a:lnTo>
                    <a:pt x="518961" y="57616"/>
                  </a:lnTo>
                  <a:lnTo>
                    <a:pt x="479624" y="34432"/>
                  </a:lnTo>
                  <a:lnTo>
                    <a:pt x="437205" y="16770"/>
                  </a:lnTo>
                  <a:lnTo>
                    <a:pt x="392212" y="5128"/>
                  </a:lnTo>
                  <a:lnTo>
                    <a:pt x="345156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752345" y="565049"/>
              <a:ext cx="25400" cy="662940"/>
            </a:xfrm>
            <a:custGeom>
              <a:avLst/>
              <a:gdLst/>
              <a:ahLst/>
              <a:cxnLst/>
              <a:rect l="l" t="t" r="r" b="b"/>
              <a:pathLst>
                <a:path w="25400" h="662940">
                  <a:moveTo>
                    <a:pt x="25100" y="0"/>
                  </a:moveTo>
                  <a:lnTo>
                    <a:pt x="12603" y="0"/>
                  </a:lnTo>
                  <a:lnTo>
                    <a:pt x="0" y="0"/>
                  </a:lnTo>
                  <a:lnTo>
                    <a:pt x="0" y="662867"/>
                  </a:lnTo>
                  <a:lnTo>
                    <a:pt x="25100" y="662867"/>
                  </a:lnTo>
                  <a:lnTo>
                    <a:pt x="25100" y="0"/>
                  </a:lnTo>
                  <a:close/>
                </a:path>
              </a:pathLst>
            </a:custGeom>
            <a:solidFill>
              <a:srgbClr val="DE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460461" y="590181"/>
              <a:ext cx="612140" cy="612775"/>
            </a:xfrm>
            <a:custGeom>
              <a:avLst/>
              <a:gdLst/>
              <a:ahLst/>
              <a:cxnLst/>
              <a:rect l="l" t="t" r="r" b="b"/>
              <a:pathLst>
                <a:path w="612139" h="612775">
                  <a:moveTo>
                    <a:pt x="304487" y="0"/>
                  </a:moveTo>
                  <a:lnTo>
                    <a:pt x="254784" y="4038"/>
                  </a:lnTo>
                  <a:lnTo>
                    <a:pt x="207750" y="15727"/>
                  </a:lnTo>
                  <a:lnTo>
                    <a:pt x="163988" y="34426"/>
                  </a:lnTo>
                  <a:lnTo>
                    <a:pt x="124103" y="59495"/>
                  </a:lnTo>
                  <a:lnTo>
                    <a:pt x="88698" y="90294"/>
                  </a:lnTo>
                  <a:lnTo>
                    <a:pt x="58376" y="126183"/>
                  </a:lnTo>
                  <a:lnTo>
                    <a:pt x="33742" y="166522"/>
                  </a:lnTo>
                  <a:lnTo>
                    <a:pt x="15399" y="210672"/>
                  </a:lnTo>
                  <a:lnTo>
                    <a:pt x="3950" y="257990"/>
                  </a:lnTo>
                  <a:lnTo>
                    <a:pt x="0" y="307839"/>
                  </a:lnTo>
                  <a:lnTo>
                    <a:pt x="3950" y="356854"/>
                  </a:lnTo>
                  <a:lnTo>
                    <a:pt x="15399" y="403506"/>
                  </a:lnTo>
                  <a:lnTo>
                    <a:pt x="33742" y="447135"/>
                  </a:lnTo>
                  <a:lnTo>
                    <a:pt x="58376" y="487084"/>
                  </a:lnTo>
                  <a:lnTo>
                    <a:pt x="88698" y="522693"/>
                  </a:lnTo>
                  <a:lnTo>
                    <a:pt x="124103" y="553305"/>
                  </a:lnTo>
                  <a:lnTo>
                    <a:pt x="163988" y="578260"/>
                  </a:lnTo>
                  <a:lnTo>
                    <a:pt x="207750" y="596900"/>
                  </a:lnTo>
                  <a:lnTo>
                    <a:pt x="254784" y="608568"/>
                  </a:lnTo>
                  <a:lnTo>
                    <a:pt x="304487" y="612603"/>
                  </a:lnTo>
                  <a:lnTo>
                    <a:pt x="354273" y="608568"/>
                  </a:lnTo>
                  <a:lnTo>
                    <a:pt x="401532" y="596900"/>
                  </a:lnTo>
                  <a:lnTo>
                    <a:pt x="445626" y="578260"/>
                  </a:lnTo>
                  <a:lnTo>
                    <a:pt x="485914" y="553305"/>
                  </a:lnTo>
                  <a:lnTo>
                    <a:pt x="521758" y="522693"/>
                  </a:lnTo>
                  <a:lnTo>
                    <a:pt x="552519" y="487084"/>
                  </a:lnTo>
                  <a:lnTo>
                    <a:pt x="577556" y="447135"/>
                  </a:lnTo>
                  <a:lnTo>
                    <a:pt x="596232" y="403506"/>
                  </a:lnTo>
                  <a:lnTo>
                    <a:pt x="607906" y="356854"/>
                  </a:lnTo>
                  <a:lnTo>
                    <a:pt x="611939" y="307839"/>
                  </a:lnTo>
                  <a:lnTo>
                    <a:pt x="608598" y="262427"/>
                  </a:lnTo>
                  <a:lnTo>
                    <a:pt x="598894" y="219058"/>
                  </a:lnTo>
                  <a:lnTo>
                    <a:pt x="583307" y="178212"/>
                  </a:lnTo>
                  <a:lnTo>
                    <a:pt x="562319" y="140371"/>
                  </a:lnTo>
                  <a:lnTo>
                    <a:pt x="536409" y="106015"/>
                  </a:lnTo>
                  <a:lnTo>
                    <a:pt x="506057" y="75625"/>
                  </a:lnTo>
                  <a:lnTo>
                    <a:pt x="471744" y="49682"/>
                  </a:lnTo>
                  <a:lnTo>
                    <a:pt x="433950" y="28667"/>
                  </a:lnTo>
                  <a:lnTo>
                    <a:pt x="393156" y="13061"/>
                  </a:lnTo>
                  <a:lnTo>
                    <a:pt x="349841" y="3345"/>
                  </a:lnTo>
                  <a:lnTo>
                    <a:pt x="30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4997322" y="4621479"/>
            <a:ext cx="21977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</a:t>
            </a:r>
            <a:r>
              <a:rPr dirty="0" spc="-75"/>
              <a:t>e</a:t>
            </a:r>
            <a:r>
              <a:rPr dirty="0" spc="-5"/>
              <a:t>xb</a:t>
            </a:r>
            <a:r>
              <a:rPr dirty="0" spc="-120"/>
              <a:t>o</a:t>
            </a:r>
            <a:r>
              <a:rPr dirty="0"/>
              <a:t>x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992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7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Self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5699" y="1196416"/>
            <a:ext cx="10984865" cy="17538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3380" marR="5080" indent="-361315">
              <a:lnSpc>
                <a:spcPts val="4280"/>
              </a:lnSpc>
              <a:spcBef>
                <a:spcPts val="7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Works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9F00"/>
                </a:solidFill>
                <a:latin typeface="Consolas"/>
                <a:cs typeface="Consolas"/>
              </a:rPr>
              <a:t>align-items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but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applies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9F00"/>
                </a:solidFill>
                <a:latin typeface="Calibri"/>
                <a:cs typeface="Calibri"/>
              </a:rPr>
              <a:t>single</a:t>
            </a:r>
            <a:r>
              <a:rPr dirty="0" sz="3400" b="1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item,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instead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all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of them</a:t>
            </a:r>
            <a:endParaRPr sz="34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target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will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use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value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200" spc="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align-items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3586124"/>
            <a:ext cx="7190740" cy="141922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5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</a:t>
            </a:r>
            <a:r>
              <a:rPr dirty="0" sz="3400" spc="-45">
                <a:solidFill>
                  <a:srgbClr val="224464"/>
                </a:solidFill>
                <a:latin typeface="Calibri"/>
                <a:cs typeface="Calibri"/>
              </a:rPr>
              <a:t>n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ainer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align-items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:</a:t>
            </a:r>
            <a:r>
              <a:rPr dirty="0" sz="2800" spc="-880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center</a:t>
            </a:r>
            <a:endParaRPr sz="280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-5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g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e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h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n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-self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:</a:t>
            </a:r>
            <a:r>
              <a:rPr dirty="0" sz="2800" spc="-88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fle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x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-start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27782" y="2525839"/>
            <a:ext cx="2661920" cy="1520825"/>
            <a:chOff x="8927782" y="2525839"/>
            <a:chExt cx="2661920" cy="15208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1020" y="2528950"/>
              <a:ext cx="2655061" cy="1514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29369" y="2527426"/>
              <a:ext cx="2658745" cy="1517650"/>
            </a:xfrm>
            <a:custGeom>
              <a:avLst/>
              <a:gdLst/>
              <a:ahLst/>
              <a:cxnLst/>
              <a:rect l="l" t="t" r="r" b="b"/>
              <a:pathLst>
                <a:path w="2658745" h="1517650">
                  <a:moveTo>
                    <a:pt x="0" y="1517523"/>
                  </a:moveTo>
                  <a:lnTo>
                    <a:pt x="2658237" y="1517523"/>
                  </a:lnTo>
                  <a:lnTo>
                    <a:pt x="2658237" y="0"/>
                  </a:lnTo>
                  <a:lnTo>
                    <a:pt x="0" y="0"/>
                  </a:lnTo>
                  <a:lnTo>
                    <a:pt x="0" y="1517523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940736" y="4455515"/>
            <a:ext cx="2635885" cy="1529715"/>
            <a:chOff x="8940736" y="4455515"/>
            <a:chExt cx="2635885" cy="15297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3847" y="4458690"/>
              <a:ext cx="2629280" cy="15228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42323" y="4457103"/>
              <a:ext cx="2632710" cy="1526540"/>
            </a:xfrm>
            <a:custGeom>
              <a:avLst/>
              <a:gdLst/>
              <a:ahLst/>
              <a:cxnLst/>
              <a:rect l="l" t="t" r="r" b="b"/>
              <a:pathLst>
                <a:path w="2632709" h="1526539">
                  <a:moveTo>
                    <a:pt x="0" y="1526032"/>
                  </a:moveTo>
                  <a:lnTo>
                    <a:pt x="2632455" y="1526032"/>
                  </a:lnTo>
                  <a:lnTo>
                    <a:pt x="2632455" y="0"/>
                  </a:lnTo>
                  <a:lnTo>
                    <a:pt x="0" y="0"/>
                  </a:lnTo>
                  <a:lnTo>
                    <a:pt x="0" y="1526032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191005" y="3113976"/>
            <a:ext cx="6597650" cy="588010"/>
          </a:xfrm>
          <a:custGeom>
            <a:avLst/>
            <a:gdLst/>
            <a:ahLst/>
            <a:cxnLst/>
            <a:rect l="l" t="t" r="r" b="b"/>
            <a:pathLst>
              <a:path w="6597650" h="588010">
                <a:moveTo>
                  <a:pt x="6597523" y="0"/>
                </a:moveTo>
                <a:lnTo>
                  <a:pt x="0" y="0"/>
                </a:lnTo>
                <a:lnTo>
                  <a:pt x="0" y="587438"/>
                </a:lnTo>
                <a:lnTo>
                  <a:pt x="6597523" y="587438"/>
                </a:lnTo>
                <a:lnTo>
                  <a:pt x="6597523" y="0"/>
                </a:lnTo>
                <a:close/>
              </a:path>
            </a:pathLst>
          </a:custGeom>
          <a:solidFill>
            <a:srgbClr val="ACB4C3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91005" y="3113976"/>
            <a:ext cx="6597650" cy="588010"/>
          </a:xfrm>
          <a:prstGeom prst="rect">
            <a:avLst/>
          </a:prstGeom>
          <a:ln w="12700">
            <a:solidFill>
              <a:srgbClr val="1A334B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align-self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auto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1190993" y="5156720"/>
            <a:ext cx="6597650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align-self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flex-start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992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Align</a:t>
            </a:r>
            <a:r>
              <a:rPr dirty="0" sz="4000" spc="-7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Self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8313864" y="2089721"/>
            <a:ext cx="3141345" cy="1819275"/>
            <a:chOff x="8313864" y="2089721"/>
            <a:chExt cx="3141345" cy="1819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6976" y="2092832"/>
              <a:ext cx="3134868" cy="181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15452" y="2091308"/>
              <a:ext cx="3138170" cy="1816100"/>
            </a:xfrm>
            <a:custGeom>
              <a:avLst/>
              <a:gdLst/>
              <a:ahLst/>
              <a:cxnLst/>
              <a:rect l="l" t="t" r="r" b="b"/>
              <a:pathLst>
                <a:path w="3138170" h="1816100">
                  <a:moveTo>
                    <a:pt x="0" y="1815719"/>
                  </a:moveTo>
                  <a:lnTo>
                    <a:pt x="3138043" y="1815719"/>
                  </a:lnTo>
                  <a:lnTo>
                    <a:pt x="3138043" y="0"/>
                  </a:lnTo>
                  <a:lnTo>
                    <a:pt x="0" y="0"/>
                  </a:lnTo>
                  <a:lnTo>
                    <a:pt x="0" y="1815719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313864" y="4114965"/>
            <a:ext cx="3141345" cy="1794510"/>
            <a:chOff x="8313864" y="4114965"/>
            <a:chExt cx="3141345" cy="17945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6976" y="4118140"/>
              <a:ext cx="3134868" cy="17880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15452" y="4116552"/>
              <a:ext cx="3138170" cy="1791335"/>
            </a:xfrm>
            <a:custGeom>
              <a:avLst/>
              <a:gdLst/>
              <a:ahLst/>
              <a:cxnLst/>
              <a:rect l="l" t="t" r="r" b="b"/>
              <a:pathLst>
                <a:path w="3138170" h="1791335">
                  <a:moveTo>
                    <a:pt x="0" y="1791207"/>
                  </a:moveTo>
                  <a:lnTo>
                    <a:pt x="3138043" y="1791207"/>
                  </a:lnTo>
                  <a:lnTo>
                    <a:pt x="3138043" y="0"/>
                  </a:lnTo>
                  <a:lnTo>
                    <a:pt x="0" y="0"/>
                  </a:lnTo>
                  <a:lnTo>
                    <a:pt x="0" y="1791207"/>
                  </a:lnTo>
                  <a:close/>
                </a:path>
              </a:pathLst>
            </a:custGeom>
            <a:ln w="3175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16508" y="2532697"/>
            <a:ext cx="4435475" cy="600710"/>
            <a:chOff x="716508" y="2532697"/>
            <a:chExt cx="4435475" cy="600710"/>
          </a:xfrm>
        </p:grpSpPr>
        <p:sp>
          <p:nvSpPr>
            <p:cNvPr id="13" name="object 13"/>
            <p:cNvSpPr/>
            <p:nvPr/>
          </p:nvSpPr>
          <p:spPr>
            <a:xfrm>
              <a:off x="722858" y="2539047"/>
              <a:ext cx="4422775" cy="588010"/>
            </a:xfrm>
            <a:custGeom>
              <a:avLst/>
              <a:gdLst/>
              <a:ahLst/>
              <a:cxnLst/>
              <a:rect l="l" t="t" r="r" b="b"/>
              <a:pathLst>
                <a:path w="4422775" h="588010">
                  <a:moveTo>
                    <a:pt x="4422775" y="0"/>
                  </a:moveTo>
                  <a:lnTo>
                    <a:pt x="0" y="0"/>
                  </a:lnTo>
                  <a:lnTo>
                    <a:pt x="0" y="587438"/>
                  </a:lnTo>
                  <a:lnTo>
                    <a:pt x="4422775" y="587438"/>
                  </a:lnTo>
                  <a:lnTo>
                    <a:pt x="4422775" y="0"/>
                  </a:lnTo>
                  <a:close/>
                </a:path>
              </a:pathLst>
            </a:custGeom>
            <a:solidFill>
              <a:srgbClr val="ACB4C3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2858" y="2539047"/>
              <a:ext cx="4422775" cy="588010"/>
            </a:xfrm>
            <a:custGeom>
              <a:avLst/>
              <a:gdLst/>
              <a:ahLst/>
              <a:cxnLst/>
              <a:rect l="l" t="t" r="r" b="b"/>
              <a:pathLst>
                <a:path w="4422775" h="588010">
                  <a:moveTo>
                    <a:pt x="0" y="587438"/>
                  </a:moveTo>
                  <a:lnTo>
                    <a:pt x="4422775" y="587438"/>
                  </a:lnTo>
                  <a:lnTo>
                    <a:pt x="4422775" y="0"/>
                  </a:lnTo>
                  <a:lnTo>
                    <a:pt x="0" y="0"/>
                  </a:lnTo>
                  <a:lnTo>
                    <a:pt x="0" y="587438"/>
                  </a:lnTo>
                  <a:close/>
                </a:path>
              </a:pathLst>
            </a:custGeom>
            <a:ln w="12700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5699" y="1018576"/>
            <a:ext cx="7689215" cy="347472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r>
              <a:rPr dirty="0" sz="34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align-items:</a:t>
            </a:r>
            <a:r>
              <a:rPr dirty="0" sz="3400" spc="-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flex-start</a:t>
            </a:r>
            <a:endParaRPr sz="280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target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align-self: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center</a:t>
            </a:r>
            <a:endParaRPr sz="2800">
              <a:latin typeface="Consolas"/>
              <a:cs typeface="Consolas"/>
            </a:endParaRPr>
          </a:p>
          <a:p>
            <a:pPr marL="581025">
              <a:lnSpc>
                <a:spcPct val="100000"/>
              </a:lnSpc>
              <a:spcBef>
                <a:spcPts val="1639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align-self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center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21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has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align-items:</a:t>
            </a:r>
            <a:r>
              <a:rPr dirty="0" sz="2800" spc="1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center</a:t>
            </a:r>
            <a:endParaRPr sz="2800">
              <a:latin typeface="Consolas"/>
              <a:cs typeface="Consolas"/>
            </a:endParaRPr>
          </a:p>
          <a:p>
            <a:pPr marL="373380" indent="-361315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target</a:t>
            </a:r>
            <a:r>
              <a:rPr dirty="0" sz="34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has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align-self:</a:t>
            </a:r>
            <a:r>
              <a:rPr dirty="0" sz="2800" spc="-15" b="1">
                <a:solidFill>
                  <a:srgbClr val="FF9F00"/>
                </a:solidFill>
                <a:latin typeface="Consolas"/>
                <a:cs typeface="Consolas"/>
              </a:rPr>
              <a:t> </a:t>
            </a:r>
            <a:r>
              <a:rPr dirty="0" sz="2800" spc="-5" b="1">
                <a:solidFill>
                  <a:srgbClr val="FF9F00"/>
                </a:solidFill>
                <a:latin typeface="Consolas"/>
                <a:cs typeface="Consolas"/>
              </a:rPr>
              <a:t>stretch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728167" y="4689030"/>
            <a:ext cx="4422775" cy="5880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>
            <a:solidFill>
              <a:srgbClr val="1A334B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solidFill>
                  <a:srgbClr val="FF0000"/>
                </a:solidFill>
                <a:latin typeface="Consolas"/>
                <a:cs typeface="Consolas"/>
              </a:rPr>
              <a:t>align-self</a:t>
            </a:r>
            <a:r>
              <a:rPr dirty="0" sz="2400" b="1">
                <a:latin typeface="Consolas"/>
                <a:cs typeface="Consolas"/>
              </a:rPr>
              <a:t>:</a:t>
            </a:r>
            <a:r>
              <a:rPr dirty="0" sz="2400" spc="-10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0451A4"/>
                </a:solidFill>
                <a:latin typeface="Consolas"/>
                <a:cs typeface="Consolas"/>
              </a:rPr>
              <a:t>stretch</a:t>
            </a:r>
            <a:r>
              <a:rPr dirty="0" sz="2400" b="1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659587" y="1789938"/>
            <a:ext cx="5166995" cy="24765"/>
          </a:xfrm>
          <a:custGeom>
            <a:avLst/>
            <a:gdLst/>
            <a:ahLst/>
            <a:cxnLst/>
            <a:rect l="l" t="t" r="r" b="b"/>
            <a:pathLst>
              <a:path w="5166995" h="24764">
                <a:moveTo>
                  <a:pt x="5166410" y="0"/>
                </a:moveTo>
                <a:lnTo>
                  <a:pt x="0" y="0"/>
                </a:lnTo>
                <a:lnTo>
                  <a:pt x="0" y="24384"/>
                </a:lnTo>
                <a:lnTo>
                  <a:pt x="5166410" y="24384"/>
                </a:lnTo>
                <a:lnTo>
                  <a:pt x="5166410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587" y="3313938"/>
            <a:ext cx="5166995" cy="24765"/>
          </a:xfrm>
          <a:custGeom>
            <a:avLst/>
            <a:gdLst/>
            <a:ahLst/>
            <a:cxnLst/>
            <a:rect l="l" t="t" r="r" b="b"/>
            <a:pathLst>
              <a:path w="5166995" h="24764">
                <a:moveTo>
                  <a:pt x="5166410" y="0"/>
                </a:moveTo>
                <a:lnTo>
                  <a:pt x="0" y="0"/>
                </a:lnTo>
                <a:lnTo>
                  <a:pt x="0" y="24384"/>
                </a:lnTo>
                <a:lnTo>
                  <a:pt x="5166410" y="24384"/>
                </a:lnTo>
                <a:lnTo>
                  <a:pt x="5166410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9587" y="3999738"/>
            <a:ext cx="11303635" cy="24765"/>
          </a:xfrm>
          <a:custGeom>
            <a:avLst/>
            <a:gdLst/>
            <a:ahLst/>
            <a:cxnLst/>
            <a:rect l="l" t="t" r="r" b="b"/>
            <a:pathLst>
              <a:path w="11303635" h="24764">
                <a:moveTo>
                  <a:pt x="11303558" y="0"/>
                </a:moveTo>
                <a:lnTo>
                  <a:pt x="0" y="0"/>
                </a:lnTo>
                <a:lnTo>
                  <a:pt x="0" y="24384"/>
                </a:lnTo>
                <a:lnTo>
                  <a:pt x="11303558" y="24384"/>
                </a:lnTo>
                <a:lnTo>
                  <a:pt x="11303558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5699" y="1125473"/>
            <a:ext cx="11690350" cy="543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151120" indent="-361315">
              <a:lnSpc>
                <a:spcPct val="15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 spc="-20">
                <a:solidFill>
                  <a:srgbClr val="F1AC44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z="3000" spc="-20">
                <a:solidFill>
                  <a:srgbClr val="F1AC44"/>
                </a:solidFill>
                <a:latin typeface="Calibri"/>
                <a:cs typeface="Calibri"/>
                <a:hlinkClick r:id="rId3"/>
              </a:rPr>
              <a:t>ttps://developer.mozilla.org/en- </a:t>
            </a:r>
            <a:r>
              <a:rPr dirty="0" sz="3000" spc="-15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dirty="0" u="heavy" sz="3000" spc="-10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3"/>
              </a:rPr>
              <a:t>US/docs/Learn/CSS/CSS_layout/Flexbox</a:t>
            </a:r>
            <a:endParaRPr sz="3000">
              <a:latin typeface="Calibri"/>
              <a:cs typeface="Calibri"/>
            </a:endParaRPr>
          </a:p>
          <a:p>
            <a:pPr marL="373380" marR="5080" indent="-361315">
              <a:lnSpc>
                <a:spcPct val="150000"/>
              </a:lnSpc>
              <a:spcBef>
                <a:spcPts val="12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 spc="-2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https://developer.mozilla.org/en- </a:t>
            </a:r>
            <a:r>
              <a:rPr dirty="0" sz="3000" spc="-15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1AC44"/>
                </a:solidFill>
                <a:latin typeface="Calibri"/>
                <a:cs typeface="Calibri"/>
                <a:hlinkClick r:id="rId4"/>
              </a:rPr>
              <a:t>US/docs/Web/CSS/CSS_Flexible_Box_Layout/Basic_Concepts_of_Flexbox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4464"/>
              </a:buClr>
              <a:buFont typeface="Wingdings"/>
              <a:buChar char=""/>
            </a:pPr>
            <a:endParaRPr sz="24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u="heavy" sz="3000" spc="-1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5"/>
              </a:rPr>
              <a:t>https://css-tricks.com/snippets/css/a-guide-to-flexbox/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30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u="heavy" sz="3000" spc="-1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6"/>
              </a:rPr>
              <a:t>https://www.youtube.com/watch?v=hs3piaN4b5I</a:t>
            </a:r>
            <a:endParaRPr sz="30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30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000" spc="-25">
                <a:solidFill>
                  <a:srgbClr val="F1AC44"/>
                </a:solidFill>
                <a:latin typeface="Calibri"/>
                <a:cs typeface="Calibri"/>
                <a:hlinkClick r:id="rId7"/>
              </a:rPr>
              <a:t>https://www.flexboxgame.com/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587" y="6514312"/>
            <a:ext cx="4942840" cy="24765"/>
          </a:xfrm>
          <a:custGeom>
            <a:avLst/>
            <a:gdLst/>
            <a:ahLst/>
            <a:cxnLst/>
            <a:rect l="l" t="t" r="r" b="b"/>
            <a:pathLst>
              <a:path w="4942840" h="24765">
                <a:moveTo>
                  <a:pt x="4942382" y="0"/>
                </a:moveTo>
                <a:lnTo>
                  <a:pt x="0" y="0"/>
                </a:lnTo>
                <a:lnTo>
                  <a:pt x="0" y="24384"/>
                </a:lnTo>
                <a:lnTo>
                  <a:pt x="4942382" y="24384"/>
                </a:lnTo>
                <a:lnTo>
                  <a:pt x="4942382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1482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5">
                <a:solidFill>
                  <a:srgbClr val="FFFFFF"/>
                </a:solidFill>
              </a:rPr>
              <a:t>R</a:t>
            </a:r>
            <a:r>
              <a:rPr dirty="0" sz="4000" spc="-10">
                <a:solidFill>
                  <a:srgbClr val="FFFFFF"/>
                </a:solidFill>
              </a:rPr>
              <a:t>esou</a:t>
            </a:r>
            <a:r>
              <a:rPr dirty="0" sz="4000" spc="-70">
                <a:solidFill>
                  <a:srgbClr val="FFFFFF"/>
                </a:solidFill>
              </a:rPr>
              <a:t>r</a:t>
            </a:r>
            <a:r>
              <a:rPr dirty="0" sz="4000" spc="-10">
                <a:solidFill>
                  <a:srgbClr val="FFFFFF"/>
                </a:solidFill>
              </a:rPr>
              <a:t>ces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689090"/>
            <a:chOff x="0" y="0"/>
            <a:chExt cx="12192000" cy="66890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398" y="1294383"/>
              <a:ext cx="9190990" cy="5394325"/>
            </a:xfrm>
            <a:custGeom>
              <a:avLst/>
              <a:gdLst/>
              <a:ahLst/>
              <a:cxnLst/>
              <a:rect l="l" t="t" r="r" b="b"/>
              <a:pathLst>
                <a:path w="9190990" h="5394325">
                  <a:moveTo>
                    <a:pt x="8976588" y="0"/>
                  </a:moveTo>
                  <a:lnTo>
                    <a:pt x="214045" y="0"/>
                  </a:lnTo>
                  <a:lnTo>
                    <a:pt x="164967" y="5649"/>
                  </a:lnTo>
                  <a:lnTo>
                    <a:pt x="119915" y="21741"/>
                  </a:lnTo>
                  <a:lnTo>
                    <a:pt x="80172" y="46996"/>
                  </a:lnTo>
                  <a:lnTo>
                    <a:pt x="47024" y="80130"/>
                  </a:lnTo>
                  <a:lnTo>
                    <a:pt x="21756" y="119863"/>
                  </a:lnTo>
                  <a:lnTo>
                    <a:pt x="5653" y="164911"/>
                  </a:lnTo>
                  <a:lnTo>
                    <a:pt x="0" y="213994"/>
                  </a:lnTo>
                  <a:lnTo>
                    <a:pt x="0" y="5180241"/>
                  </a:lnTo>
                  <a:lnTo>
                    <a:pt x="5653" y="5229319"/>
                  </a:lnTo>
                  <a:lnTo>
                    <a:pt x="21756" y="5274371"/>
                  </a:lnTo>
                  <a:lnTo>
                    <a:pt x="47024" y="5314114"/>
                  </a:lnTo>
                  <a:lnTo>
                    <a:pt x="80172" y="5347262"/>
                  </a:lnTo>
                  <a:lnTo>
                    <a:pt x="119915" y="5372530"/>
                  </a:lnTo>
                  <a:lnTo>
                    <a:pt x="164967" y="5388633"/>
                  </a:lnTo>
                  <a:lnTo>
                    <a:pt x="214045" y="5394286"/>
                  </a:lnTo>
                  <a:lnTo>
                    <a:pt x="8976588" y="5394286"/>
                  </a:lnTo>
                  <a:lnTo>
                    <a:pt x="9025671" y="5388633"/>
                  </a:lnTo>
                  <a:lnTo>
                    <a:pt x="9070720" y="5372530"/>
                  </a:lnTo>
                  <a:lnTo>
                    <a:pt x="9110452" y="5347262"/>
                  </a:lnTo>
                  <a:lnTo>
                    <a:pt x="9143587" y="5314114"/>
                  </a:lnTo>
                  <a:lnTo>
                    <a:pt x="9168841" y="5274371"/>
                  </a:lnTo>
                  <a:lnTo>
                    <a:pt x="9184934" y="5229319"/>
                  </a:lnTo>
                  <a:lnTo>
                    <a:pt x="9190583" y="5180241"/>
                  </a:lnTo>
                  <a:lnTo>
                    <a:pt x="9190583" y="213994"/>
                  </a:lnTo>
                  <a:lnTo>
                    <a:pt x="9184934" y="164911"/>
                  </a:lnTo>
                  <a:lnTo>
                    <a:pt x="9168841" y="119863"/>
                  </a:lnTo>
                  <a:lnTo>
                    <a:pt x="9143587" y="80130"/>
                  </a:lnTo>
                  <a:lnTo>
                    <a:pt x="9110452" y="46996"/>
                  </a:lnTo>
                  <a:lnTo>
                    <a:pt x="9070720" y="21741"/>
                  </a:lnTo>
                  <a:lnTo>
                    <a:pt x="9025671" y="5649"/>
                  </a:lnTo>
                  <a:lnTo>
                    <a:pt x="8976588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1462" y="1502663"/>
              <a:ext cx="197485" cy="4977765"/>
            </a:xfrm>
            <a:custGeom>
              <a:avLst/>
              <a:gdLst/>
              <a:ahLst/>
              <a:cxnLst/>
              <a:rect l="l" t="t" r="r" b="b"/>
              <a:pathLst>
                <a:path w="197484" h="4977765">
                  <a:moveTo>
                    <a:pt x="98679" y="0"/>
                  </a:moveTo>
                  <a:lnTo>
                    <a:pt x="60270" y="7756"/>
                  </a:lnTo>
                  <a:lnTo>
                    <a:pt x="28903" y="28908"/>
                  </a:lnTo>
                  <a:lnTo>
                    <a:pt x="7755" y="60275"/>
                  </a:lnTo>
                  <a:lnTo>
                    <a:pt x="0" y="98678"/>
                  </a:lnTo>
                  <a:lnTo>
                    <a:pt x="2" y="4878946"/>
                  </a:lnTo>
                  <a:lnTo>
                    <a:pt x="7758" y="4917355"/>
                  </a:lnTo>
                  <a:lnTo>
                    <a:pt x="28905" y="4948721"/>
                  </a:lnTo>
                  <a:lnTo>
                    <a:pt x="60271" y="4969870"/>
                  </a:lnTo>
                  <a:lnTo>
                    <a:pt x="98679" y="4977625"/>
                  </a:lnTo>
                  <a:lnTo>
                    <a:pt x="137088" y="4969869"/>
                  </a:lnTo>
                  <a:lnTo>
                    <a:pt x="168455" y="4948720"/>
                  </a:lnTo>
                  <a:lnTo>
                    <a:pt x="189603" y="4917349"/>
                  </a:lnTo>
                  <a:lnTo>
                    <a:pt x="197358" y="4878946"/>
                  </a:lnTo>
                  <a:lnTo>
                    <a:pt x="197370" y="98678"/>
                  </a:lnTo>
                  <a:lnTo>
                    <a:pt x="189615" y="60275"/>
                  </a:lnTo>
                  <a:lnTo>
                    <a:pt x="168465" y="28908"/>
                  </a:lnTo>
                  <a:lnTo>
                    <a:pt x="137095" y="7756"/>
                  </a:lnTo>
                  <a:lnTo>
                    <a:pt x="98679" y="0"/>
                  </a:lnTo>
                  <a:close/>
                </a:path>
              </a:pathLst>
            </a:custGeom>
            <a:solidFill>
              <a:srgbClr val="FFFFFF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22538" y="1502663"/>
              <a:ext cx="577215" cy="742950"/>
            </a:xfrm>
            <a:custGeom>
              <a:avLst/>
              <a:gdLst/>
              <a:ahLst/>
              <a:cxnLst/>
              <a:rect l="l" t="t" r="r" b="b"/>
              <a:pathLst>
                <a:path w="577215" h="742950">
                  <a:moveTo>
                    <a:pt x="576833" y="0"/>
                  </a:moveTo>
                  <a:lnTo>
                    <a:pt x="0" y="0"/>
                  </a:lnTo>
                  <a:lnTo>
                    <a:pt x="110362" y="142239"/>
                  </a:lnTo>
                  <a:lnTo>
                    <a:pt x="439927" y="142239"/>
                  </a:lnTo>
                  <a:lnTo>
                    <a:pt x="439927" y="566420"/>
                  </a:lnTo>
                  <a:lnTo>
                    <a:pt x="576833" y="742569"/>
                  </a:lnTo>
                  <a:lnTo>
                    <a:pt x="576833" y="0"/>
                  </a:lnTo>
                  <a:close/>
                </a:path>
              </a:pathLst>
            </a:custGeom>
            <a:solidFill>
              <a:srgbClr val="FFFFFF">
                <a:alpha val="2313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1669" y="3924033"/>
              <a:ext cx="2315082" cy="25054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93191" y="1487888"/>
            <a:ext cx="8248015" cy="368998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algn="r" marL="514984" marR="4891405" indent="-514984">
              <a:lnSpc>
                <a:spcPct val="100000"/>
              </a:lnSpc>
              <a:spcBef>
                <a:spcPts val="1595"/>
              </a:spcBef>
              <a:buClr>
                <a:srgbClr val="FFFFFF"/>
              </a:buClr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algn="r" lvl="1" marL="514984" marR="4928870" indent="-514984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514984" algn="l"/>
                <a:tab pos="515620" algn="l"/>
              </a:tabLst>
            </a:pP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FF9F00"/>
                </a:solidFill>
                <a:latin typeface="Calibri"/>
                <a:cs typeface="Calibri"/>
              </a:rPr>
              <a:t>Flexbox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105000"/>
              </a:lnSpc>
              <a:spcBef>
                <a:spcPts val="118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Parent: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display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direction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3200" spc="-7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wrap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justify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align</a:t>
            </a:r>
            <a:endParaRPr sz="2800">
              <a:latin typeface="Consolas"/>
              <a:cs typeface="Consolas"/>
            </a:endParaRPr>
          </a:p>
          <a:p>
            <a:pPr marL="527685" marR="2086610" indent="-515620">
              <a:lnSpc>
                <a:spcPct val="105100"/>
              </a:lnSpc>
              <a:spcBef>
                <a:spcPts val="11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children: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order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3200" spc="-7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shrink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9F00"/>
                </a:solidFill>
                <a:latin typeface="Consolas"/>
                <a:cs typeface="Consolas"/>
              </a:rPr>
              <a:t>align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9740" y="6618452"/>
            <a:ext cx="1536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10">
                <a:solidFill>
                  <a:srgbClr val="224464"/>
                </a:solidFill>
                <a:latin typeface="Calibri"/>
                <a:cs typeface="Calibri"/>
              </a:rPr>
              <a:t>43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0370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Summary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5930" y="1631950"/>
            <a:ext cx="1343025" cy="13430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479" y="3953243"/>
            <a:ext cx="2280678" cy="11479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0850" y="3997947"/>
            <a:ext cx="1147965" cy="1147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8458" y="4718966"/>
            <a:ext cx="857656" cy="28069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061067" y="4016423"/>
            <a:ext cx="848994" cy="636905"/>
          </a:xfrm>
          <a:custGeom>
            <a:avLst/>
            <a:gdLst/>
            <a:ahLst/>
            <a:cxnLst/>
            <a:rect l="l" t="t" r="r" b="b"/>
            <a:pathLst>
              <a:path w="848995" h="636904">
                <a:moveTo>
                  <a:pt x="424310" y="0"/>
                </a:moveTo>
                <a:lnTo>
                  <a:pt x="0" y="222971"/>
                </a:lnTo>
                <a:lnTo>
                  <a:pt x="165627" y="306598"/>
                </a:lnTo>
                <a:lnTo>
                  <a:pt x="165627" y="509601"/>
                </a:lnTo>
                <a:lnTo>
                  <a:pt x="424180" y="636598"/>
                </a:lnTo>
                <a:lnTo>
                  <a:pt x="603727" y="548452"/>
                </a:lnTo>
                <a:lnTo>
                  <a:pt x="424049" y="548452"/>
                </a:lnTo>
                <a:lnTo>
                  <a:pt x="245501" y="460689"/>
                </a:lnTo>
                <a:lnTo>
                  <a:pt x="245501" y="346865"/>
                </a:lnTo>
                <a:lnTo>
                  <a:pt x="420595" y="346865"/>
                </a:lnTo>
                <a:lnTo>
                  <a:pt x="175675" y="223362"/>
                </a:lnTo>
                <a:lnTo>
                  <a:pt x="424310" y="88371"/>
                </a:lnTo>
                <a:lnTo>
                  <a:pt x="592326" y="88371"/>
                </a:lnTo>
                <a:lnTo>
                  <a:pt x="424310" y="0"/>
                </a:lnTo>
                <a:close/>
              </a:path>
              <a:path w="848995" h="636904">
                <a:moveTo>
                  <a:pt x="424310" y="548322"/>
                </a:moveTo>
                <a:lnTo>
                  <a:pt x="424049" y="548452"/>
                </a:lnTo>
                <a:lnTo>
                  <a:pt x="424571" y="548452"/>
                </a:lnTo>
                <a:lnTo>
                  <a:pt x="424310" y="548322"/>
                </a:lnTo>
                <a:close/>
              </a:path>
              <a:path w="848995" h="636904">
                <a:moveTo>
                  <a:pt x="682863" y="346865"/>
                </a:moveTo>
                <a:lnTo>
                  <a:pt x="603241" y="346865"/>
                </a:lnTo>
                <a:lnTo>
                  <a:pt x="603111" y="460689"/>
                </a:lnTo>
                <a:lnTo>
                  <a:pt x="424571" y="548452"/>
                </a:lnTo>
                <a:lnTo>
                  <a:pt x="603727" y="548452"/>
                </a:lnTo>
                <a:lnTo>
                  <a:pt x="682863" y="509602"/>
                </a:lnTo>
                <a:lnTo>
                  <a:pt x="682863" y="346865"/>
                </a:lnTo>
                <a:close/>
              </a:path>
              <a:path w="848995" h="636904">
                <a:moveTo>
                  <a:pt x="554566" y="399523"/>
                </a:moveTo>
                <a:lnTo>
                  <a:pt x="498699" y="399523"/>
                </a:lnTo>
                <a:lnTo>
                  <a:pt x="498699" y="503024"/>
                </a:lnTo>
                <a:lnTo>
                  <a:pt x="525849" y="451269"/>
                </a:lnTo>
                <a:lnTo>
                  <a:pt x="554566" y="451269"/>
                </a:lnTo>
                <a:lnTo>
                  <a:pt x="554566" y="399523"/>
                </a:lnTo>
                <a:close/>
              </a:path>
              <a:path w="848995" h="636904">
                <a:moveTo>
                  <a:pt x="554566" y="451269"/>
                </a:moveTo>
                <a:lnTo>
                  <a:pt x="525849" y="451269"/>
                </a:lnTo>
                <a:lnTo>
                  <a:pt x="554566" y="477468"/>
                </a:lnTo>
                <a:lnTo>
                  <a:pt x="554566" y="451269"/>
                </a:lnTo>
                <a:close/>
              </a:path>
              <a:path w="848995" h="636904">
                <a:moveTo>
                  <a:pt x="420595" y="346865"/>
                </a:moveTo>
                <a:lnTo>
                  <a:pt x="245501" y="346865"/>
                </a:lnTo>
                <a:lnTo>
                  <a:pt x="424310" y="437079"/>
                </a:lnTo>
                <a:lnTo>
                  <a:pt x="498699" y="399523"/>
                </a:lnTo>
                <a:lnTo>
                  <a:pt x="554566" y="399523"/>
                </a:lnTo>
                <a:lnTo>
                  <a:pt x="554566" y="371387"/>
                </a:lnTo>
                <a:lnTo>
                  <a:pt x="599654" y="348673"/>
                </a:lnTo>
                <a:lnTo>
                  <a:pt x="424180" y="348673"/>
                </a:lnTo>
                <a:lnTo>
                  <a:pt x="420595" y="346865"/>
                </a:lnTo>
                <a:close/>
              </a:path>
              <a:path w="848995" h="636904">
                <a:moveTo>
                  <a:pt x="449370" y="214203"/>
                </a:moveTo>
                <a:lnTo>
                  <a:pt x="393372" y="245564"/>
                </a:lnTo>
                <a:lnTo>
                  <a:pt x="497654" y="311638"/>
                </a:lnTo>
                <a:lnTo>
                  <a:pt x="424180" y="348673"/>
                </a:lnTo>
                <a:lnTo>
                  <a:pt x="599654" y="348673"/>
                </a:lnTo>
                <a:lnTo>
                  <a:pt x="603241" y="346865"/>
                </a:lnTo>
                <a:lnTo>
                  <a:pt x="682863" y="346865"/>
                </a:lnTo>
                <a:lnTo>
                  <a:pt x="682863" y="306598"/>
                </a:lnTo>
                <a:lnTo>
                  <a:pt x="729710" y="282980"/>
                </a:lnTo>
                <a:lnTo>
                  <a:pt x="554174" y="282980"/>
                </a:lnTo>
                <a:lnTo>
                  <a:pt x="449370" y="214203"/>
                </a:lnTo>
                <a:close/>
              </a:path>
              <a:path w="848995" h="636904">
                <a:moveTo>
                  <a:pt x="592326" y="88371"/>
                </a:moveTo>
                <a:lnTo>
                  <a:pt x="424310" y="88371"/>
                </a:lnTo>
                <a:lnTo>
                  <a:pt x="672806" y="223232"/>
                </a:lnTo>
                <a:lnTo>
                  <a:pt x="554174" y="282980"/>
                </a:lnTo>
                <a:lnTo>
                  <a:pt x="729710" y="282980"/>
                </a:lnTo>
                <a:lnTo>
                  <a:pt x="848480" y="223101"/>
                </a:lnTo>
                <a:lnTo>
                  <a:pt x="592326" y="88371"/>
                </a:lnTo>
                <a:close/>
              </a:path>
            </a:pathLst>
          </a:custGeom>
          <a:solidFill>
            <a:srgbClr val="F166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36384" y="4696620"/>
            <a:ext cx="796061" cy="33441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693962" y="4034792"/>
            <a:ext cx="677545" cy="605790"/>
          </a:xfrm>
          <a:custGeom>
            <a:avLst/>
            <a:gdLst/>
            <a:ahLst/>
            <a:cxnLst/>
            <a:rect l="l" t="t" r="r" b="b"/>
            <a:pathLst>
              <a:path w="677545" h="605789">
                <a:moveTo>
                  <a:pt x="393641" y="0"/>
                </a:moveTo>
                <a:lnTo>
                  <a:pt x="393641" y="88994"/>
                </a:lnTo>
                <a:lnTo>
                  <a:pt x="580333" y="193779"/>
                </a:lnTo>
                <a:lnTo>
                  <a:pt x="393641" y="291119"/>
                </a:lnTo>
                <a:lnTo>
                  <a:pt x="393642" y="379106"/>
                </a:lnTo>
                <a:lnTo>
                  <a:pt x="513244" y="316776"/>
                </a:lnTo>
                <a:lnTo>
                  <a:pt x="513244" y="430172"/>
                </a:lnTo>
                <a:lnTo>
                  <a:pt x="341388" y="517522"/>
                </a:lnTo>
                <a:lnTo>
                  <a:pt x="169149" y="430172"/>
                </a:lnTo>
                <a:lnTo>
                  <a:pt x="169149" y="316776"/>
                </a:lnTo>
                <a:lnTo>
                  <a:pt x="288492" y="379106"/>
                </a:lnTo>
                <a:lnTo>
                  <a:pt x="288492" y="290996"/>
                </a:lnTo>
                <a:lnTo>
                  <a:pt x="102061" y="193779"/>
                </a:lnTo>
                <a:lnTo>
                  <a:pt x="288492" y="89118"/>
                </a:lnTo>
                <a:lnTo>
                  <a:pt x="288492" y="123"/>
                </a:lnTo>
                <a:lnTo>
                  <a:pt x="0" y="157124"/>
                </a:lnTo>
                <a:lnTo>
                  <a:pt x="0" y="228542"/>
                </a:lnTo>
                <a:lnTo>
                  <a:pt x="92419" y="276708"/>
                </a:lnTo>
                <a:lnTo>
                  <a:pt x="92420" y="478834"/>
                </a:lnTo>
                <a:lnTo>
                  <a:pt x="341128" y="605244"/>
                </a:lnTo>
                <a:lnTo>
                  <a:pt x="589974" y="478834"/>
                </a:lnTo>
                <a:lnTo>
                  <a:pt x="589974" y="276708"/>
                </a:lnTo>
                <a:lnTo>
                  <a:pt x="676953" y="231318"/>
                </a:lnTo>
                <a:lnTo>
                  <a:pt x="676953" y="154206"/>
                </a:lnTo>
                <a:lnTo>
                  <a:pt x="393641" y="0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4729" y="3958716"/>
            <a:ext cx="1257414" cy="117221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979798" y="3385058"/>
            <a:ext cx="7098030" cy="0"/>
          </a:xfrm>
          <a:custGeom>
            <a:avLst/>
            <a:gdLst/>
            <a:ahLst/>
            <a:cxnLst/>
            <a:rect l="l" t="t" r="r" b="b"/>
            <a:pathLst>
              <a:path w="7098030" h="0">
                <a:moveTo>
                  <a:pt x="0" y="0"/>
                </a:moveTo>
                <a:lnTo>
                  <a:pt x="7097522" y="0"/>
                </a:lnTo>
              </a:path>
            </a:pathLst>
          </a:custGeom>
          <a:ln w="41275">
            <a:solidFill>
              <a:srgbClr val="FF9F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2319439"/>
            <a:ext cx="12192000" cy="4538980"/>
            <a:chOff x="0" y="2319439"/>
            <a:chExt cx="12192000" cy="453898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83" y="2319439"/>
              <a:ext cx="3660140" cy="42471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388469"/>
              <a:ext cx="12191999" cy="4695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95038" y="3369563"/>
              <a:ext cx="1183005" cy="294640"/>
            </a:xfrm>
            <a:custGeom>
              <a:avLst/>
              <a:gdLst/>
              <a:ahLst/>
              <a:cxnLst/>
              <a:rect l="l" t="t" r="r" b="b"/>
              <a:pathLst>
                <a:path w="1183004" h="294639">
                  <a:moveTo>
                    <a:pt x="0" y="0"/>
                  </a:moveTo>
                  <a:lnTo>
                    <a:pt x="0" y="294131"/>
                  </a:lnTo>
                </a:path>
                <a:path w="1183004" h="294639">
                  <a:moveTo>
                    <a:pt x="1182624" y="0"/>
                  </a:moveTo>
                  <a:lnTo>
                    <a:pt x="1182624" y="294131"/>
                  </a:lnTo>
                </a:path>
              </a:pathLst>
            </a:custGeom>
            <a:ln w="41275">
              <a:solidFill>
                <a:srgbClr val="FF9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0603" y="3948480"/>
              <a:ext cx="1372616" cy="11386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09106" y="3380993"/>
              <a:ext cx="4760595" cy="309880"/>
            </a:xfrm>
            <a:custGeom>
              <a:avLst/>
              <a:gdLst/>
              <a:ahLst/>
              <a:cxnLst/>
              <a:rect l="l" t="t" r="r" b="b"/>
              <a:pathLst>
                <a:path w="4760595" h="309879">
                  <a:moveTo>
                    <a:pt x="0" y="7619"/>
                  </a:moveTo>
                  <a:lnTo>
                    <a:pt x="0" y="301751"/>
                  </a:lnTo>
                </a:path>
                <a:path w="4760595" h="309879">
                  <a:moveTo>
                    <a:pt x="1168400" y="15239"/>
                  </a:moveTo>
                  <a:lnTo>
                    <a:pt x="1168400" y="309371"/>
                  </a:lnTo>
                </a:path>
                <a:path w="4760595" h="309879">
                  <a:moveTo>
                    <a:pt x="2335657" y="15239"/>
                  </a:moveTo>
                  <a:lnTo>
                    <a:pt x="2335657" y="309371"/>
                  </a:lnTo>
                </a:path>
                <a:path w="4760595" h="309879">
                  <a:moveTo>
                    <a:pt x="3522472" y="15239"/>
                  </a:moveTo>
                  <a:lnTo>
                    <a:pt x="3522472" y="309371"/>
                  </a:lnTo>
                </a:path>
                <a:path w="4760595" h="309879">
                  <a:moveTo>
                    <a:pt x="4760595" y="0"/>
                  </a:moveTo>
                  <a:lnTo>
                    <a:pt x="4760595" y="294131"/>
                  </a:lnTo>
                </a:path>
              </a:pathLst>
            </a:custGeom>
            <a:ln w="41275">
              <a:solidFill>
                <a:srgbClr val="FF9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7153" y="464896"/>
            <a:ext cx="521081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20"/>
              <a:t>Questions?</a:t>
            </a:r>
            <a:endParaRPr sz="8800"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91394" y="202056"/>
            <a:ext cx="2028825" cy="79057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55314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SoftUni</a:t>
            </a:r>
            <a:r>
              <a:rPr dirty="0" sz="4000" spc="-10">
                <a:solidFill>
                  <a:srgbClr val="FFFFFF"/>
                </a:solidFill>
              </a:rPr>
              <a:t> Diamond</a:t>
            </a:r>
            <a:r>
              <a:rPr dirty="0" sz="4000" spc="-2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Partners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693657" y="1369822"/>
            <a:ext cx="243840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latin typeface="Calibri"/>
                <a:cs typeface="Calibri"/>
                <a:hlinkClick r:id="rId3"/>
              </a:rPr>
              <a:t>A</a:t>
            </a:r>
            <a:r>
              <a:rPr dirty="0" sz="100">
                <a:latin typeface="Calibri"/>
                <a:cs typeface="Calibri"/>
                <a:hlinkClick r:id="rId3"/>
              </a:rPr>
              <a:t> picture</a:t>
            </a:r>
            <a:r>
              <a:rPr dirty="0" sz="100" spc="5">
                <a:latin typeface="Calibri"/>
                <a:cs typeface="Calibri"/>
                <a:hlinkClick r:id="rId3"/>
              </a:rPr>
              <a:t> </a:t>
            </a:r>
            <a:r>
              <a:rPr dirty="0" sz="100">
                <a:latin typeface="Calibri"/>
                <a:cs typeface="Calibri"/>
                <a:hlinkClick r:id="rId3"/>
              </a:rPr>
              <a:t>containing </a:t>
            </a:r>
            <a:r>
              <a:rPr dirty="0" sz="100" spc="5">
                <a:latin typeface="Calibri"/>
                <a:cs typeface="Calibri"/>
                <a:hlinkClick r:id="rId3"/>
              </a:rPr>
              <a:t>logo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3"/>
              </a:rPr>
              <a:t>D</a:t>
            </a:r>
            <a:r>
              <a:rPr dirty="0" sz="100" spc="5">
                <a:latin typeface="Calibri"/>
                <a:cs typeface="Calibri"/>
                <a:hlinkClick r:id="rId3"/>
              </a:rPr>
              <a:t>es</a:t>
            </a:r>
            <a:r>
              <a:rPr dirty="0" sz="100">
                <a:latin typeface="Calibri"/>
                <a:cs typeface="Calibri"/>
                <a:hlinkClick r:id="rId3"/>
              </a:rPr>
              <a:t>c</a:t>
            </a:r>
            <a:r>
              <a:rPr dirty="0" sz="100" spc="-5">
                <a:latin typeface="Calibri"/>
                <a:cs typeface="Calibri"/>
                <a:hlinkClick r:id="rId3"/>
              </a:rPr>
              <a:t>r</a:t>
            </a:r>
            <a:r>
              <a:rPr dirty="0" sz="100">
                <a:latin typeface="Calibri"/>
                <a:cs typeface="Calibri"/>
                <a:hlinkClick r:id="rId3"/>
              </a:rPr>
              <a:t>iptio</a:t>
            </a:r>
            <a:r>
              <a:rPr dirty="0" sz="100" spc="10">
                <a:latin typeface="Calibri"/>
                <a:cs typeface="Calibri"/>
                <a:hlinkClick r:id="rId3"/>
              </a:rPr>
              <a:t>n</a:t>
            </a:r>
            <a:r>
              <a:rPr dirty="0" sz="100" spc="-5">
                <a:latin typeface="Calibri"/>
                <a:cs typeface="Calibri"/>
                <a:hlinkClick r:id="rId3"/>
              </a:rPr>
              <a:t> </a:t>
            </a:r>
            <a:r>
              <a:rPr dirty="0" sz="100" spc="5">
                <a:latin typeface="Calibri"/>
                <a:cs typeface="Calibri"/>
                <a:hlinkClick r:id="rId3"/>
              </a:rPr>
              <a:t>a</a:t>
            </a:r>
            <a:r>
              <a:rPr dirty="0" sz="100">
                <a:latin typeface="Calibri"/>
                <a:cs typeface="Calibri"/>
                <a:hlinkClick r:id="rId3"/>
              </a:rPr>
              <a:t>uto</a:t>
            </a:r>
            <a:r>
              <a:rPr dirty="0" sz="100" spc="10">
                <a:latin typeface="Calibri"/>
                <a:cs typeface="Calibri"/>
                <a:hlinkClick r:id="rId3"/>
              </a:rPr>
              <a:t>ma</a:t>
            </a:r>
            <a:r>
              <a:rPr dirty="0" sz="100">
                <a:latin typeface="Calibri"/>
                <a:cs typeface="Calibri"/>
                <a:hlinkClick r:id="rId3"/>
              </a:rPr>
              <a:t>tic</a:t>
            </a:r>
            <a:r>
              <a:rPr dirty="0" sz="100" spc="5">
                <a:latin typeface="Calibri"/>
                <a:cs typeface="Calibri"/>
                <a:hlinkClick r:id="rId3"/>
              </a:rPr>
              <a:t>a</a:t>
            </a:r>
            <a:r>
              <a:rPr dirty="0" sz="100" spc="-5">
                <a:latin typeface="Calibri"/>
                <a:cs typeface="Calibri"/>
                <a:hlinkClick r:id="rId3"/>
              </a:rPr>
              <a:t>ll</a:t>
            </a:r>
            <a:r>
              <a:rPr dirty="0" sz="100" spc="5">
                <a:latin typeface="Calibri"/>
                <a:cs typeface="Calibri"/>
                <a:hlinkClick r:id="rId3"/>
              </a:rPr>
              <a:t>y</a:t>
            </a:r>
            <a:r>
              <a:rPr dirty="0" sz="100" spc="5">
                <a:latin typeface="Calibri"/>
                <a:cs typeface="Calibri"/>
                <a:hlinkClick r:id="rId3"/>
              </a:rPr>
              <a:t> </a:t>
            </a:r>
            <a:r>
              <a:rPr dirty="0" sz="100" spc="5">
                <a:latin typeface="Calibri"/>
                <a:cs typeface="Calibri"/>
                <a:hlinkClick r:id="rId3"/>
              </a:rPr>
              <a:t>ge</a:t>
            </a:r>
            <a:r>
              <a:rPr dirty="0" sz="100" spc="5">
                <a:latin typeface="Calibri"/>
                <a:cs typeface="Calibri"/>
                <a:hlinkClick r:id="rId3"/>
              </a:rPr>
              <a:t>n</a:t>
            </a:r>
            <a:r>
              <a:rPr dirty="0" sz="100" spc="10">
                <a:latin typeface="Calibri"/>
                <a:cs typeface="Calibri"/>
                <a:hlinkClick r:id="rId3"/>
              </a:rPr>
              <a:t>e</a:t>
            </a:r>
            <a:r>
              <a:rPr dirty="0" sz="100" spc="-5">
                <a:latin typeface="Calibri"/>
                <a:cs typeface="Calibri"/>
                <a:hlinkClick r:id="rId3"/>
              </a:rPr>
              <a:t>r</a:t>
            </a:r>
            <a:r>
              <a:rPr dirty="0" sz="100" spc="5">
                <a:latin typeface="Calibri"/>
                <a:cs typeface="Calibri"/>
                <a:hlinkClick r:id="rId3"/>
              </a:rPr>
              <a:t>a</a:t>
            </a:r>
            <a:r>
              <a:rPr dirty="0" sz="100">
                <a:latin typeface="Calibri"/>
                <a:cs typeface="Calibri"/>
                <a:hlinkClick r:id="rId3"/>
              </a:rPr>
              <a:t>t</a:t>
            </a:r>
            <a:r>
              <a:rPr dirty="0" sz="100" spc="10">
                <a:latin typeface="Calibri"/>
                <a:cs typeface="Calibri"/>
                <a:hlinkClick r:id="rId3"/>
              </a:rPr>
              <a:t>ed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6484" y="1384935"/>
            <a:ext cx="2399029" cy="13949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49266" y="1667001"/>
            <a:ext cx="365760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5"/>
              </a:rPr>
              <a:t>Text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5"/>
              </a:rPr>
              <a:t>D</a:t>
            </a:r>
            <a:r>
              <a:rPr dirty="0" sz="100" spc="5">
                <a:latin typeface="Calibri"/>
                <a:cs typeface="Calibri"/>
                <a:hlinkClick r:id="rId5"/>
              </a:rPr>
              <a:t>es</a:t>
            </a:r>
            <a:r>
              <a:rPr dirty="0" sz="100">
                <a:latin typeface="Calibri"/>
                <a:cs typeface="Calibri"/>
                <a:hlinkClick r:id="rId5"/>
              </a:rPr>
              <a:t>c</a:t>
            </a:r>
            <a:r>
              <a:rPr dirty="0" sz="100" spc="-5">
                <a:latin typeface="Calibri"/>
                <a:cs typeface="Calibri"/>
                <a:hlinkClick r:id="rId5"/>
              </a:rPr>
              <a:t>r</a:t>
            </a:r>
            <a:r>
              <a:rPr dirty="0" sz="100">
                <a:latin typeface="Calibri"/>
                <a:cs typeface="Calibri"/>
                <a:hlinkClick r:id="rId5"/>
              </a:rPr>
              <a:t>iptio</a:t>
            </a:r>
            <a:r>
              <a:rPr dirty="0" sz="100" spc="10">
                <a:latin typeface="Calibri"/>
                <a:cs typeface="Calibri"/>
                <a:hlinkClick r:id="rId5"/>
              </a:rPr>
              <a:t>n</a:t>
            </a:r>
            <a:r>
              <a:rPr dirty="0" sz="100" spc="-5">
                <a:latin typeface="Calibri"/>
                <a:cs typeface="Calibri"/>
                <a:hlinkClick r:id="rId5"/>
              </a:rPr>
              <a:t> </a:t>
            </a:r>
            <a:r>
              <a:rPr dirty="0" sz="100" spc="5">
                <a:latin typeface="Calibri"/>
                <a:cs typeface="Calibri"/>
                <a:hlinkClick r:id="rId5"/>
              </a:rPr>
              <a:t>a</a:t>
            </a:r>
            <a:r>
              <a:rPr dirty="0" sz="100">
                <a:latin typeface="Calibri"/>
                <a:cs typeface="Calibri"/>
                <a:hlinkClick r:id="rId5"/>
              </a:rPr>
              <a:t>uto</a:t>
            </a:r>
            <a:r>
              <a:rPr dirty="0" sz="100" spc="10">
                <a:latin typeface="Calibri"/>
                <a:cs typeface="Calibri"/>
                <a:hlinkClick r:id="rId5"/>
              </a:rPr>
              <a:t>ma</a:t>
            </a:r>
            <a:r>
              <a:rPr dirty="0" sz="100">
                <a:latin typeface="Calibri"/>
                <a:cs typeface="Calibri"/>
                <a:hlinkClick r:id="rId5"/>
              </a:rPr>
              <a:t>tic</a:t>
            </a:r>
            <a:r>
              <a:rPr dirty="0" sz="100" spc="5">
                <a:latin typeface="Calibri"/>
                <a:cs typeface="Calibri"/>
                <a:hlinkClick r:id="rId5"/>
              </a:rPr>
              <a:t>a</a:t>
            </a:r>
            <a:r>
              <a:rPr dirty="0" sz="100" spc="-5">
                <a:latin typeface="Calibri"/>
                <a:cs typeface="Calibri"/>
                <a:hlinkClick r:id="rId5"/>
              </a:rPr>
              <a:t>ll</a:t>
            </a:r>
            <a:r>
              <a:rPr dirty="0" sz="100" spc="5">
                <a:latin typeface="Calibri"/>
                <a:cs typeface="Calibri"/>
                <a:hlinkClick r:id="rId5"/>
              </a:rPr>
              <a:t>y</a:t>
            </a:r>
            <a:r>
              <a:rPr dirty="0" sz="100" spc="5">
                <a:latin typeface="Calibri"/>
                <a:cs typeface="Calibri"/>
                <a:hlinkClick r:id="rId5"/>
              </a:rPr>
              <a:t> </a:t>
            </a:r>
            <a:r>
              <a:rPr dirty="0" sz="100" spc="5">
                <a:latin typeface="Calibri"/>
                <a:cs typeface="Calibri"/>
                <a:hlinkClick r:id="rId5"/>
              </a:rPr>
              <a:t>ge</a:t>
            </a:r>
            <a:r>
              <a:rPr dirty="0" sz="100" spc="5">
                <a:latin typeface="Calibri"/>
                <a:cs typeface="Calibri"/>
                <a:hlinkClick r:id="rId5"/>
              </a:rPr>
              <a:t>n</a:t>
            </a:r>
            <a:r>
              <a:rPr dirty="0" sz="100" spc="10">
                <a:latin typeface="Calibri"/>
                <a:cs typeface="Calibri"/>
                <a:hlinkClick r:id="rId5"/>
              </a:rPr>
              <a:t>e</a:t>
            </a:r>
            <a:r>
              <a:rPr dirty="0" sz="100" spc="-5">
                <a:latin typeface="Calibri"/>
                <a:cs typeface="Calibri"/>
                <a:hlinkClick r:id="rId5"/>
              </a:rPr>
              <a:t>r</a:t>
            </a:r>
            <a:r>
              <a:rPr dirty="0" sz="100" spc="5">
                <a:latin typeface="Calibri"/>
                <a:cs typeface="Calibri"/>
                <a:hlinkClick r:id="rId5"/>
              </a:rPr>
              <a:t>a</a:t>
            </a:r>
            <a:r>
              <a:rPr dirty="0" sz="100">
                <a:latin typeface="Calibri"/>
                <a:cs typeface="Calibri"/>
                <a:hlinkClick r:id="rId5"/>
              </a:rPr>
              <a:t>t</a:t>
            </a:r>
            <a:r>
              <a:rPr dirty="0" sz="100" spc="10">
                <a:latin typeface="Calibri"/>
                <a:cs typeface="Calibri"/>
                <a:hlinkClick r:id="rId5"/>
              </a:rPr>
              <a:t>ed</a:t>
            </a:r>
            <a:r>
              <a:rPr dirty="0" sz="100" spc="-5">
                <a:latin typeface="Calibri"/>
                <a:cs typeface="Calibri"/>
                <a:hlinkClick r:id="rId5"/>
              </a:rPr>
              <a:t> </a:t>
            </a:r>
            <a:r>
              <a:rPr dirty="0" sz="100">
                <a:latin typeface="Calibri"/>
                <a:cs typeface="Calibri"/>
                <a:hlinkClick r:id="rId5"/>
              </a:rPr>
              <a:t>wit</a:t>
            </a:r>
            <a:r>
              <a:rPr dirty="0" sz="100" spc="10">
                <a:latin typeface="Calibri"/>
                <a:cs typeface="Calibri"/>
                <a:hlinkClick r:id="rId5"/>
              </a:rPr>
              <a:t>h</a:t>
            </a:r>
            <a:r>
              <a:rPr dirty="0" sz="100" spc="-5">
                <a:latin typeface="Calibri"/>
                <a:cs typeface="Calibri"/>
                <a:hlinkClick r:id="rId5"/>
              </a:rPr>
              <a:t> </a:t>
            </a:r>
            <a:r>
              <a:rPr dirty="0" sz="100">
                <a:latin typeface="Calibri"/>
                <a:cs typeface="Calibri"/>
                <a:hlinkClick r:id="rId5"/>
              </a:rPr>
              <a:t>lo</a:t>
            </a:r>
            <a:r>
              <a:rPr dirty="0" sz="100" spc="10">
                <a:latin typeface="Calibri"/>
                <a:cs typeface="Calibri"/>
                <a:hlinkClick r:id="rId5"/>
              </a:rPr>
              <a:t>w</a:t>
            </a:r>
            <a:r>
              <a:rPr dirty="0" sz="100" spc="-5">
                <a:latin typeface="Calibri"/>
                <a:cs typeface="Calibri"/>
                <a:hlinkClick r:id="rId5"/>
              </a:rPr>
              <a:t> </a:t>
            </a:r>
            <a:r>
              <a:rPr dirty="0" sz="100">
                <a:latin typeface="Calibri"/>
                <a:cs typeface="Calibri"/>
                <a:hlinkClick r:id="rId5"/>
              </a:rPr>
              <a:t>confid</a:t>
            </a:r>
            <a:r>
              <a:rPr dirty="0" sz="100" spc="10">
                <a:latin typeface="Calibri"/>
                <a:cs typeface="Calibri"/>
                <a:hlinkClick r:id="rId5"/>
              </a:rPr>
              <a:t>e</a:t>
            </a:r>
            <a:r>
              <a:rPr dirty="0" sz="100">
                <a:latin typeface="Calibri"/>
                <a:cs typeface="Calibri"/>
                <a:hlinkClick r:id="rId5"/>
              </a:rPr>
              <a:t>nc</a:t>
            </a:r>
            <a:r>
              <a:rPr dirty="0" sz="100" spc="10">
                <a:latin typeface="Calibri"/>
                <a:cs typeface="Calibri"/>
                <a:hlinkClick r:id="rId5"/>
              </a:rPr>
              <a:t>e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62475" y="1681073"/>
            <a:ext cx="3218179" cy="10988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9759" y="2714370"/>
            <a:ext cx="243840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latin typeface="Calibri"/>
                <a:cs typeface="Calibri"/>
                <a:hlinkClick r:id="rId7"/>
              </a:rPr>
              <a:t>A</a:t>
            </a:r>
            <a:r>
              <a:rPr dirty="0" sz="100">
                <a:latin typeface="Calibri"/>
                <a:cs typeface="Calibri"/>
                <a:hlinkClick r:id="rId7"/>
              </a:rPr>
              <a:t> picture</a:t>
            </a:r>
            <a:r>
              <a:rPr dirty="0" sz="100" spc="5">
                <a:latin typeface="Calibri"/>
                <a:cs typeface="Calibri"/>
                <a:hlinkClick r:id="rId7"/>
              </a:rPr>
              <a:t> </a:t>
            </a:r>
            <a:r>
              <a:rPr dirty="0" sz="100">
                <a:latin typeface="Calibri"/>
                <a:cs typeface="Calibri"/>
                <a:hlinkClick r:id="rId7"/>
              </a:rPr>
              <a:t>containing </a:t>
            </a:r>
            <a:r>
              <a:rPr dirty="0" sz="100" spc="5">
                <a:latin typeface="Calibri"/>
                <a:cs typeface="Calibri"/>
                <a:hlinkClick r:id="rId7"/>
              </a:rPr>
              <a:t>logo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7"/>
              </a:rPr>
              <a:t>D</a:t>
            </a:r>
            <a:r>
              <a:rPr dirty="0" sz="100" spc="5">
                <a:latin typeface="Calibri"/>
                <a:cs typeface="Calibri"/>
                <a:hlinkClick r:id="rId7"/>
              </a:rPr>
              <a:t>es</a:t>
            </a:r>
            <a:r>
              <a:rPr dirty="0" sz="100">
                <a:latin typeface="Calibri"/>
                <a:cs typeface="Calibri"/>
                <a:hlinkClick r:id="rId7"/>
              </a:rPr>
              <a:t>c</a:t>
            </a:r>
            <a:r>
              <a:rPr dirty="0" sz="100" spc="-5">
                <a:latin typeface="Calibri"/>
                <a:cs typeface="Calibri"/>
                <a:hlinkClick r:id="rId7"/>
              </a:rPr>
              <a:t>r</a:t>
            </a:r>
            <a:r>
              <a:rPr dirty="0" sz="100">
                <a:latin typeface="Calibri"/>
                <a:cs typeface="Calibri"/>
                <a:hlinkClick r:id="rId7"/>
              </a:rPr>
              <a:t>iptio</a:t>
            </a:r>
            <a:r>
              <a:rPr dirty="0" sz="100" spc="10">
                <a:latin typeface="Calibri"/>
                <a:cs typeface="Calibri"/>
                <a:hlinkClick r:id="rId7"/>
              </a:rPr>
              <a:t>n</a:t>
            </a:r>
            <a:r>
              <a:rPr dirty="0" sz="100" spc="-5">
                <a:latin typeface="Calibri"/>
                <a:cs typeface="Calibri"/>
                <a:hlinkClick r:id="rId7"/>
              </a:rPr>
              <a:t> </a:t>
            </a:r>
            <a:r>
              <a:rPr dirty="0" sz="100" spc="5">
                <a:latin typeface="Calibri"/>
                <a:cs typeface="Calibri"/>
                <a:hlinkClick r:id="rId7"/>
              </a:rPr>
              <a:t>a</a:t>
            </a:r>
            <a:r>
              <a:rPr dirty="0" sz="100">
                <a:latin typeface="Calibri"/>
                <a:cs typeface="Calibri"/>
                <a:hlinkClick r:id="rId7"/>
              </a:rPr>
              <a:t>uto</a:t>
            </a:r>
            <a:r>
              <a:rPr dirty="0" sz="100" spc="10">
                <a:latin typeface="Calibri"/>
                <a:cs typeface="Calibri"/>
                <a:hlinkClick r:id="rId7"/>
              </a:rPr>
              <a:t>ma</a:t>
            </a:r>
            <a:r>
              <a:rPr dirty="0" sz="100">
                <a:latin typeface="Calibri"/>
                <a:cs typeface="Calibri"/>
                <a:hlinkClick r:id="rId7"/>
              </a:rPr>
              <a:t>tic</a:t>
            </a:r>
            <a:r>
              <a:rPr dirty="0" sz="100" spc="5">
                <a:latin typeface="Calibri"/>
                <a:cs typeface="Calibri"/>
                <a:hlinkClick r:id="rId7"/>
              </a:rPr>
              <a:t>a</a:t>
            </a:r>
            <a:r>
              <a:rPr dirty="0" sz="100" spc="-5">
                <a:latin typeface="Calibri"/>
                <a:cs typeface="Calibri"/>
                <a:hlinkClick r:id="rId7"/>
              </a:rPr>
              <a:t>ll</a:t>
            </a:r>
            <a:r>
              <a:rPr dirty="0" sz="100" spc="5">
                <a:latin typeface="Calibri"/>
                <a:cs typeface="Calibri"/>
                <a:hlinkClick r:id="rId7"/>
              </a:rPr>
              <a:t>y</a:t>
            </a:r>
            <a:r>
              <a:rPr dirty="0" sz="100" spc="5">
                <a:latin typeface="Calibri"/>
                <a:cs typeface="Calibri"/>
                <a:hlinkClick r:id="rId7"/>
              </a:rPr>
              <a:t> </a:t>
            </a:r>
            <a:r>
              <a:rPr dirty="0" sz="100" spc="5">
                <a:latin typeface="Calibri"/>
                <a:cs typeface="Calibri"/>
                <a:hlinkClick r:id="rId7"/>
              </a:rPr>
              <a:t>ge</a:t>
            </a:r>
            <a:r>
              <a:rPr dirty="0" sz="100" spc="5">
                <a:latin typeface="Calibri"/>
                <a:cs typeface="Calibri"/>
                <a:hlinkClick r:id="rId7"/>
              </a:rPr>
              <a:t>n</a:t>
            </a:r>
            <a:r>
              <a:rPr dirty="0" sz="100" spc="10">
                <a:latin typeface="Calibri"/>
                <a:cs typeface="Calibri"/>
                <a:hlinkClick r:id="rId7"/>
              </a:rPr>
              <a:t>e</a:t>
            </a:r>
            <a:r>
              <a:rPr dirty="0" sz="100" spc="-5">
                <a:latin typeface="Calibri"/>
                <a:cs typeface="Calibri"/>
                <a:hlinkClick r:id="rId7"/>
              </a:rPr>
              <a:t>r</a:t>
            </a:r>
            <a:r>
              <a:rPr dirty="0" sz="100" spc="5">
                <a:latin typeface="Calibri"/>
                <a:cs typeface="Calibri"/>
                <a:hlinkClick r:id="rId7"/>
              </a:rPr>
              <a:t>a</a:t>
            </a:r>
            <a:r>
              <a:rPr dirty="0" sz="100">
                <a:latin typeface="Calibri"/>
                <a:cs typeface="Calibri"/>
                <a:hlinkClick r:id="rId7"/>
              </a:rPr>
              <a:t>t</a:t>
            </a:r>
            <a:r>
              <a:rPr dirty="0" sz="100" spc="10">
                <a:latin typeface="Calibri"/>
                <a:cs typeface="Calibri"/>
                <a:hlinkClick r:id="rId7"/>
              </a:rPr>
              <a:t>ed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831" y="2728429"/>
            <a:ext cx="2672079" cy="12370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8027" y="1444498"/>
            <a:ext cx="394335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9"/>
              </a:rPr>
              <a:t>Shape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alibri"/>
                <a:cs typeface="Calibri"/>
                <a:hlinkClick r:id="rId9"/>
              </a:rPr>
              <a:t>Description </a:t>
            </a:r>
            <a:r>
              <a:rPr dirty="0" sz="100" spc="5">
                <a:latin typeface="Calibri"/>
                <a:cs typeface="Calibri"/>
                <a:hlinkClick r:id="rId9"/>
              </a:rPr>
              <a:t>automatically</a:t>
            </a:r>
            <a:r>
              <a:rPr dirty="0" sz="100" spc="10">
                <a:latin typeface="Calibri"/>
                <a:cs typeface="Calibri"/>
                <a:hlinkClick r:id="rId9"/>
              </a:rPr>
              <a:t> </a:t>
            </a:r>
            <a:r>
              <a:rPr dirty="0" sz="100" spc="5">
                <a:latin typeface="Calibri"/>
                <a:cs typeface="Calibri"/>
                <a:hlinkClick r:id="rId9"/>
              </a:rPr>
              <a:t>generated</a:t>
            </a:r>
            <a:r>
              <a:rPr dirty="0" sz="100">
                <a:latin typeface="Calibri"/>
                <a:cs typeface="Calibri"/>
                <a:hlinkClick r:id="rId9"/>
              </a:rPr>
              <a:t> </a:t>
            </a:r>
            <a:r>
              <a:rPr dirty="0" sz="100" spc="5">
                <a:latin typeface="Calibri"/>
                <a:cs typeface="Calibri"/>
                <a:hlinkClick r:id="rId9"/>
              </a:rPr>
              <a:t>with</a:t>
            </a:r>
            <a:r>
              <a:rPr dirty="0" sz="100">
                <a:latin typeface="Calibri"/>
                <a:cs typeface="Calibri"/>
                <a:hlinkClick r:id="rId9"/>
              </a:rPr>
              <a:t> </a:t>
            </a:r>
            <a:r>
              <a:rPr dirty="0" sz="100" spc="5">
                <a:latin typeface="Calibri"/>
                <a:cs typeface="Calibri"/>
                <a:hlinkClick r:id="rId9"/>
              </a:rPr>
              <a:t>medium confidence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1870" y="1458975"/>
            <a:ext cx="2956052" cy="10200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5855" y="5718759"/>
            <a:ext cx="365760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11"/>
              </a:rPr>
              <a:t>Text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11"/>
              </a:rPr>
              <a:t>D</a:t>
            </a:r>
            <a:r>
              <a:rPr dirty="0" sz="100" spc="5">
                <a:latin typeface="Calibri"/>
                <a:cs typeface="Calibri"/>
                <a:hlinkClick r:id="rId11"/>
              </a:rPr>
              <a:t>es</a:t>
            </a:r>
            <a:r>
              <a:rPr dirty="0" sz="100">
                <a:latin typeface="Calibri"/>
                <a:cs typeface="Calibri"/>
                <a:hlinkClick r:id="rId11"/>
              </a:rPr>
              <a:t>c</a:t>
            </a:r>
            <a:r>
              <a:rPr dirty="0" sz="100" spc="-5">
                <a:latin typeface="Calibri"/>
                <a:cs typeface="Calibri"/>
                <a:hlinkClick r:id="rId11"/>
              </a:rPr>
              <a:t>r</a:t>
            </a:r>
            <a:r>
              <a:rPr dirty="0" sz="100">
                <a:latin typeface="Calibri"/>
                <a:cs typeface="Calibri"/>
                <a:hlinkClick r:id="rId11"/>
              </a:rPr>
              <a:t>iptio</a:t>
            </a:r>
            <a:r>
              <a:rPr dirty="0" sz="100" spc="10">
                <a:latin typeface="Calibri"/>
                <a:cs typeface="Calibri"/>
                <a:hlinkClick r:id="rId11"/>
              </a:rPr>
              <a:t>n</a:t>
            </a:r>
            <a:r>
              <a:rPr dirty="0" sz="100" spc="-5">
                <a:latin typeface="Calibri"/>
                <a:cs typeface="Calibri"/>
                <a:hlinkClick r:id="rId11"/>
              </a:rPr>
              <a:t> </a:t>
            </a:r>
            <a:r>
              <a:rPr dirty="0" sz="100" spc="5">
                <a:latin typeface="Calibri"/>
                <a:cs typeface="Calibri"/>
                <a:hlinkClick r:id="rId11"/>
              </a:rPr>
              <a:t>a</a:t>
            </a:r>
            <a:r>
              <a:rPr dirty="0" sz="100">
                <a:latin typeface="Calibri"/>
                <a:cs typeface="Calibri"/>
                <a:hlinkClick r:id="rId11"/>
              </a:rPr>
              <a:t>uto</a:t>
            </a:r>
            <a:r>
              <a:rPr dirty="0" sz="100" spc="10">
                <a:latin typeface="Calibri"/>
                <a:cs typeface="Calibri"/>
                <a:hlinkClick r:id="rId11"/>
              </a:rPr>
              <a:t>ma</a:t>
            </a:r>
            <a:r>
              <a:rPr dirty="0" sz="100">
                <a:latin typeface="Calibri"/>
                <a:cs typeface="Calibri"/>
                <a:hlinkClick r:id="rId11"/>
              </a:rPr>
              <a:t>tic</a:t>
            </a:r>
            <a:r>
              <a:rPr dirty="0" sz="100" spc="5">
                <a:latin typeface="Calibri"/>
                <a:cs typeface="Calibri"/>
                <a:hlinkClick r:id="rId11"/>
              </a:rPr>
              <a:t>a</a:t>
            </a:r>
            <a:r>
              <a:rPr dirty="0" sz="100" spc="-5">
                <a:latin typeface="Calibri"/>
                <a:cs typeface="Calibri"/>
                <a:hlinkClick r:id="rId11"/>
              </a:rPr>
              <a:t>ll</a:t>
            </a:r>
            <a:r>
              <a:rPr dirty="0" sz="100" spc="5">
                <a:latin typeface="Calibri"/>
                <a:cs typeface="Calibri"/>
                <a:hlinkClick r:id="rId11"/>
              </a:rPr>
              <a:t>y</a:t>
            </a:r>
            <a:r>
              <a:rPr dirty="0" sz="100" spc="5">
                <a:latin typeface="Calibri"/>
                <a:cs typeface="Calibri"/>
                <a:hlinkClick r:id="rId11"/>
              </a:rPr>
              <a:t> </a:t>
            </a:r>
            <a:r>
              <a:rPr dirty="0" sz="100" spc="5">
                <a:latin typeface="Calibri"/>
                <a:cs typeface="Calibri"/>
                <a:hlinkClick r:id="rId11"/>
              </a:rPr>
              <a:t>ge</a:t>
            </a:r>
            <a:r>
              <a:rPr dirty="0" sz="100" spc="5">
                <a:latin typeface="Calibri"/>
                <a:cs typeface="Calibri"/>
                <a:hlinkClick r:id="rId11"/>
              </a:rPr>
              <a:t>n</a:t>
            </a:r>
            <a:r>
              <a:rPr dirty="0" sz="100" spc="10">
                <a:latin typeface="Calibri"/>
                <a:cs typeface="Calibri"/>
                <a:hlinkClick r:id="rId11"/>
              </a:rPr>
              <a:t>e</a:t>
            </a:r>
            <a:r>
              <a:rPr dirty="0" sz="100" spc="-5">
                <a:latin typeface="Calibri"/>
                <a:cs typeface="Calibri"/>
                <a:hlinkClick r:id="rId11"/>
              </a:rPr>
              <a:t>r</a:t>
            </a:r>
            <a:r>
              <a:rPr dirty="0" sz="100" spc="5">
                <a:latin typeface="Calibri"/>
                <a:cs typeface="Calibri"/>
                <a:hlinkClick r:id="rId11"/>
              </a:rPr>
              <a:t>a</a:t>
            </a:r>
            <a:r>
              <a:rPr dirty="0" sz="100">
                <a:latin typeface="Calibri"/>
                <a:cs typeface="Calibri"/>
                <a:hlinkClick r:id="rId11"/>
              </a:rPr>
              <a:t>t</a:t>
            </a:r>
            <a:r>
              <a:rPr dirty="0" sz="100" spc="10">
                <a:latin typeface="Calibri"/>
                <a:cs typeface="Calibri"/>
                <a:hlinkClick r:id="rId11"/>
              </a:rPr>
              <a:t>ed</a:t>
            </a:r>
            <a:r>
              <a:rPr dirty="0" sz="100" spc="-5">
                <a:latin typeface="Calibri"/>
                <a:cs typeface="Calibri"/>
                <a:hlinkClick r:id="rId11"/>
              </a:rPr>
              <a:t> </a:t>
            </a:r>
            <a:r>
              <a:rPr dirty="0" sz="100">
                <a:latin typeface="Calibri"/>
                <a:cs typeface="Calibri"/>
                <a:hlinkClick r:id="rId11"/>
              </a:rPr>
              <a:t>wit</a:t>
            </a:r>
            <a:r>
              <a:rPr dirty="0" sz="100" spc="10">
                <a:latin typeface="Calibri"/>
                <a:cs typeface="Calibri"/>
                <a:hlinkClick r:id="rId11"/>
              </a:rPr>
              <a:t>h</a:t>
            </a:r>
            <a:r>
              <a:rPr dirty="0" sz="100" spc="-5">
                <a:latin typeface="Calibri"/>
                <a:cs typeface="Calibri"/>
                <a:hlinkClick r:id="rId11"/>
              </a:rPr>
              <a:t> </a:t>
            </a:r>
            <a:r>
              <a:rPr dirty="0" sz="100">
                <a:latin typeface="Calibri"/>
                <a:cs typeface="Calibri"/>
                <a:hlinkClick r:id="rId11"/>
              </a:rPr>
              <a:t>lo</a:t>
            </a:r>
            <a:r>
              <a:rPr dirty="0" sz="100" spc="10">
                <a:latin typeface="Calibri"/>
                <a:cs typeface="Calibri"/>
                <a:hlinkClick r:id="rId11"/>
              </a:rPr>
              <a:t>w</a:t>
            </a:r>
            <a:r>
              <a:rPr dirty="0" sz="100" spc="-5">
                <a:latin typeface="Calibri"/>
                <a:cs typeface="Calibri"/>
                <a:hlinkClick r:id="rId11"/>
              </a:rPr>
              <a:t> </a:t>
            </a:r>
            <a:r>
              <a:rPr dirty="0" sz="100">
                <a:latin typeface="Calibri"/>
                <a:cs typeface="Calibri"/>
                <a:hlinkClick r:id="rId11"/>
              </a:rPr>
              <a:t>confid</a:t>
            </a:r>
            <a:r>
              <a:rPr dirty="0" sz="100" spc="10">
                <a:latin typeface="Calibri"/>
                <a:cs typeface="Calibri"/>
                <a:hlinkClick r:id="rId11"/>
              </a:rPr>
              <a:t>e</a:t>
            </a:r>
            <a:r>
              <a:rPr dirty="0" sz="100">
                <a:latin typeface="Calibri"/>
                <a:cs typeface="Calibri"/>
                <a:hlinkClick r:id="rId11"/>
              </a:rPr>
              <a:t>nc</a:t>
            </a:r>
            <a:r>
              <a:rPr dirty="0" sz="100" spc="10">
                <a:latin typeface="Calibri"/>
                <a:cs typeface="Calibri"/>
                <a:hlinkClick r:id="rId11"/>
              </a:rPr>
              <a:t>e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9826" y="5732589"/>
            <a:ext cx="2888615" cy="6514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48954" y="5122532"/>
            <a:ext cx="3384677" cy="145186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49647" y="3005327"/>
            <a:ext cx="3092450" cy="16273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1355" y="4320044"/>
            <a:ext cx="3011424" cy="93699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95342" y="4909439"/>
            <a:ext cx="3552190" cy="1148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37269" y="3069463"/>
            <a:ext cx="243840" cy="8064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latin typeface="Calibri"/>
                <a:cs typeface="Calibri"/>
                <a:hlinkClick r:id="rId17"/>
              </a:rPr>
              <a:t>A</a:t>
            </a:r>
            <a:r>
              <a:rPr dirty="0" sz="100" spc="10">
                <a:latin typeface="Calibri"/>
                <a:cs typeface="Calibri"/>
                <a:hlinkClick r:id="rId17"/>
              </a:rPr>
              <a:t> </a:t>
            </a:r>
            <a:r>
              <a:rPr dirty="0" sz="100" spc="5">
                <a:latin typeface="Calibri"/>
                <a:cs typeface="Calibri"/>
                <a:hlinkClick r:id="rId17"/>
              </a:rPr>
              <a:t>g</a:t>
            </a:r>
            <a:r>
              <a:rPr dirty="0" sz="100" spc="-5">
                <a:latin typeface="Calibri"/>
                <a:cs typeface="Calibri"/>
                <a:hlinkClick r:id="rId17"/>
              </a:rPr>
              <a:t>r</a:t>
            </a:r>
            <a:r>
              <a:rPr dirty="0" sz="100" spc="10">
                <a:latin typeface="Calibri"/>
                <a:cs typeface="Calibri"/>
                <a:hlinkClick r:id="rId17"/>
              </a:rPr>
              <a:t>een</a:t>
            </a:r>
            <a:r>
              <a:rPr dirty="0" sz="100" spc="-5">
                <a:latin typeface="Calibri"/>
                <a:cs typeface="Calibri"/>
                <a:hlinkClick r:id="rId17"/>
              </a:rPr>
              <a:t> </a:t>
            </a:r>
            <a:r>
              <a:rPr dirty="0" sz="100" spc="5">
                <a:latin typeface="Calibri"/>
                <a:cs typeface="Calibri"/>
                <a:hlinkClick r:id="rId17"/>
              </a:rPr>
              <a:t>a</a:t>
            </a:r>
            <a:r>
              <a:rPr dirty="0" sz="100" spc="5">
                <a:latin typeface="Calibri"/>
                <a:cs typeface="Calibri"/>
                <a:hlinkClick r:id="rId17"/>
              </a:rPr>
              <a:t>n</a:t>
            </a:r>
            <a:r>
              <a:rPr dirty="0" sz="100" spc="10">
                <a:latin typeface="Calibri"/>
                <a:cs typeface="Calibri"/>
                <a:hlinkClick r:id="rId17"/>
              </a:rPr>
              <a:t>d</a:t>
            </a:r>
            <a:r>
              <a:rPr dirty="0" sz="100" spc="-5">
                <a:latin typeface="Calibri"/>
                <a:cs typeface="Calibri"/>
                <a:hlinkClick r:id="rId17"/>
              </a:rPr>
              <a:t> </a:t>
            </a:r>
            <a:r>
              <a:rPr dirty="0" sz="100" spc="5">
                <a:latin typeface="Calibri"/>
                <a:cs typeface="Calibri"/>
                <a:hlinkClick r:id="rId17"/>
              </a:rPr>
              <a:t>o</a:t>
            </a:r>
            <a:r>
              <a:rPr dirty="0" sz="100" spc="-5">
                <a:latin typeface="Calibri"/>
                <a:cs typeface="Calibri"/>
                <a:hlinkClick r:id="rId17"/>
              </a:rPr>
              <a:t>r</a:t>
            </a:r>
            <a:r>
              <a:rPr dirty="0" sz="100" spc="5">
                <a:latin typeface="Calibri"/>
                <a:cs typeface="Calibri"/>
                <a:hlinkClick r:id="rId17"/>
              </a:rPr>
              <a:t>a</a:t>
            </a:r>
            <a:r>
              <a:rPr dirty="0" sz="100" spc="5">
                <a:latin typeface="Calibri"/>
                <a:cs typeface="Calibri"/>
                <a:hlinkClick r:id="rId17"/>
              </a:rPr>
              <a:t>n</a:t>
            </a:r>
            <a:r>
              <a:rPr dirty="0" sz="100" spc="5">
                <a:latin typeface="Calibri"/>
                <a:cs typeface="Calibri"/>
                <a:hlinkClick r:id="rId17"/>
              </a:rPr>
              <a:t>ge</a:t>
            </a:r>
            <a:r>
              <a:rPr dirty="0" sz="100">
                <a:latin typeface="Calibri"/>
                <a:cs typeface="Calibri"/>
                <a:hlinkClick r:id="rId17"/>
              </a:rPr>
              <a:t> </a:t>
            </a:r>
            <a:r>
              <a:rPr dirty="0" sz="100">
                <a:latin typeface="Calibri"/>
                <a:cs typeface="Calibri"/>
                <a:hlinkClick r:id="rId17"/>
              </a:rPr>
              <a:t>lo</a:t>
            </a:r>
            <a:r>
              <a:rPr dirty="0" sz="100" spc="10">
                <a:latin typeface="Calibri"/>
                <a:cs typeface="Calibri"/>
                <a:hlinkClick r:id="rId17"/>
              </a:rPr>
              <a:t>go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17"/>
              </a:rPr>
              <a:t>D</a:t>
            </a:r>
            <a:r>
              <a:rPr dirty="0" sz="100" spc="5">
                <a:latin typeface="Calibri"/>
                <a:cs typeface="Calibri"/>
                <a:hlinkClick r:id="rId17"/>
              </a:rPr>
              <a:t>es</a:t>
            </a:r>
            <a:r>
              <a:rPr dirty="0" sz="100">
                <a:latin typeface="Calibri"/>
                <a:cs typeface="Calibri"/>
                <a:hlinkClick r:id="rId17"/>
              </a:rPr>
              <a:t>c</a:t>
            </a:r>
            <a:r>
              <a:rPr dirty="0" sz="100" spc="-5">
                <a:latin typeface="Calibri"/>
                <a:cs typeface="Calibri"/>
                <a:hlinkClick r:id="rId17"/>
              </a:rPr>
              <a:t>r</a:t>
            </a:r>
            <a:r>
              <a:rPr dirty="0" sz="100">
                <a:latin typeface="Calibri"/>
                <a:cs typeface="Calibri"/>
                <a:hlinkClick r:id="rId17"/>
              </a:rPr>
              <a:t>iptio</a:t>
            </a:r>
            <a:r>
              <a:rPr dirty="0" sz="100" spc="10">
                <a:latin typeface="Calibri"/>
                <a:cs typeface="Calibri"/>
                <a:hlinkClick r:id="rId17"/>
              </a:rPr>
              <a:t>n</a:t>
            </a:r>
            <a:r>
              <a:rPr dirty="0" sz="100" spc="-5">
                <a:latin typeface="Calibri"/>
                <a:cs typeface="Calibri"/>
                <a:hlinkClick r:id="rId17"/>
              </a:rPr>
              <a:t> </a:t>
            </a:r>
            <a:r>
              <a:rPr dirty="0" sz="100" spc="5">
                <a:latin typeface="Calibri"/>
                <a:cs typeface="Calibri"/>
                <a:hlinkClick r:id="rId17"/>
              </a:rPr>
              <a:t>a</a:t>
            </a:r>
            <a:r>
              <a:rPr dirty="0" sz="100">
                <a:latin typeface="Calibri"/>
                <a:cs typeface="Calibri"/>
                <a:hlinkClick r:id="rId17"/>
              </a:rPr>
              <a:t>uto</a:t>
            </a:r>
            <a:r>
              <a:rPr dirty="0" sz="100" spc="10">
                <a:latin typeface="Calibri"/>
                <a:cs typeface="Calibri"/>
                <a:hlinkClick r:id="rId17"/>
              </a:rPr>
              <a:t>ma</a:t>
            </a:r>
            <a:r>
              <a:rPr dirty="0" sz="100">
                <a:latin typeface="Calibri"/>
                <a:cs typeface="Calibri"/>
                <a:hlinkClick r:id="rId17"/>
              </a:rPr>
              <a:t>tic</a:t>
            </a:r>
            <a:r>
              <a:rPr dirty="0" sz="100" spc="5">
                <a:latin typeface="Calibri"/>
                <a:cs typeface="Calibri"/>
                <a:hlinkClick r:id="rId17"/>
              </a:rPr>
              <a:t>a</a:t>
            </a:r>
            <a:r>
              <a:rPr dirty="0" sz="100" spc="-5">
                <a:latin typeface="Calibri"/>
                <a:cs typeface="Calibri"/>
                <a:hlinkClick r:id="rId17"/>
              </a:rPr>
              <a:t>ll</a:t>
            </a:r>
            <a:r>
              <a:rPr dirty="0" sz="100" spc="5">
                <a:latin typeface="Calibri"/>
                <a:cs typeface="Calibri"/>
                <a:hlinkClick r:id="rId17"/>
              </a:rPr>
              <a:t>y</a:t>
            </a:r>
            <a:r>
              <a:rPr dirty="0" sz="100" spc="5">
                <a:latin typeface="Calibri"/>
                <a:cs typeface="Calibri"/>
                <a:hlinkClick r:id="rId17"/>
              </a:rPr>
              <a:t> </a:t>
            </a:r>
            <a:r>
              <a:rPr dirty="0" sz="100" spc="5">
                <a:latin typeface="Calibri"/>
                <a:cs typeface="Calibri"/>
                <a:hlinkClick r:id="rId17"/>
              </a:rPr>
              <a:t>ge</a:t>
            </a:r>
            <a:r>
              <a:rPr dirty="0" sz="100" spc="5">
                <a:latin typeface="Calibri"/>
                <a:cs typeface="Calibri"/>
                <a:hlinkClick r:id="rId17"/>
              </a:rPr>
              <a:t>n</a:t>
            </a:r>
            <a:r>
              <a:rPr dirty="0" sz="100" spc="10">
                <a:latin typeface="Calibri"/>
                <a:cs typeface="Calibri"/>
                <a:hlinkClick r:id="rId17"/>
              </a:rPr>
              <a:t>e</a:t>
            </a:r>
            <a:r>
              <a:rPr dirty="0" sz="100" spc="-5">
                <a:latin typeface="Calibri"/>
                <a:cs typeface="Calibri"/>
                <a:hlinkClick r:id="rId17"/>
              </a:rPr>
              <a:t>r</a:t>
            </a:r>
            <a:r>
              <a:rPr dirty="0" sz="100" spc="5">
                <a:latin typeface="Calibri"/>
                <a:cs typeface="Calibri"/>
                <a:hlinkClick r:id="rId17"/>
              </a:rPr>
              <a:t>a</a:t>
            </a:r>
            <a:r>
              <a:rPr dirty="0" sz="100">
                <a:latin typeface="Calibri"/>
                <a:cs typeface="Calibri"/>
                <a:hlinkClick r:id="rId17"/>
              </a:rPr>
              <a:t>t</a:t>
            </a:r>
            <a:r>
              <a:rPr dirty="0" sz="100" spc="10">
                <a:latin typeface="Calibri"/>
                <a:cs typeface="Calibri"/>
                <a:hlinkClick r:id="rId17"/>
              </a:rPr>
              <a:t>ed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48954" y="3084067"/>
            <a:ext cx="2768980" cy="1734311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1999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495026" y="3676014"/>
            <a:ext cx="114300" cy="438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3"/>
              </a:rPr>
              <a:t>Fa</a:t>
            </a:r>
            <a:r>
              <a:rPr dirty="0" sz="100">
                <a:latin typeface="Calibri"/>
                <a:cs typeface="Calibri"/>
                <a:hlinkClick r:id="rId3"/>
              </a:rPr>
              <a:t>c</a:t>
            </a:r>
            <a:r>
              <a:rPr dirty="0" sz="100" spc="10">
                <a:latin typeface="Calibri"/>
                <a:cs typeface="Calibri"/>
                <a:hlinkClick r:id="rId3"/>
              </a:rPr>
              <a:t>e</a:t>
            </a:r>
            <a:r>
              <a:rPr dirty="0" sz="100" spc="5">
                <a:latin typeface="Calibri"/>
                <a:cs typeface="Calibri"/>
                <a:hlinkClick r:id="rId3"/>
              </a:rPr>
              <a:t>boo</a:t>
            </a:r>
            <a:r>
              <a:rPr dirty="0" sz="100" spc="5">
                <a:latin typeface="Calibri"/>
                <a:cs typeface="Calibri"/>
                <a:hlinkClick r:id="rId3"/>
              </a:rPr>
              <a:t>k</a:t>
            </a:r>
            <a:r>
              <a:rPr dirty="0" sz="100" spc="5">
                <a:latin typeface="Calibri"/>
                <a:cs typeface="Calibri"/>
                <a:hlinkClick r:id="rId3"/>
              </a:rPr>
              <a:t> </a:t>
            </a:r>
            <a:r>
              <a:rPr dirty="0" sz="100">
                <a:latin typeface="Calibri"/>
                <a:cs typeface="Calibri"/>
                <a:hlinkClick r:id="rId3"/>
              </a:rPr>
              <a:t>lo</a:t>
            </a:r>
            <a:r>
              <a:rPr dirty="0" sz="100" spc="10">
                <a:latin typeface="Calibri"/>
                <a:cs typeface="Calibri"/>
                <a:hlinkClick r:id="rId3"/>
              </a:rPr>
              <a:t>go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7471" y="3689946"/>
            <a:ext cx="1003947" cy="10175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00538" y="1659381"/>
            <a:ext cx="173990" cy="438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5"/>
              </a:rPr>
              <a:t>S</a:t>
            </a:r>
            <a:r>
              <a:rPr dirty="0" sz="100">
                <a:latin typeface="Calibri"/>
                <a:cs typeface="Calibri"/>
                <a:hlinkClick r:id="rId5"/>
              </a:rPr>
              <a:t>oftw</a:t>
            </a:r>
            <a:r>
              <a:rPr dirty="0" sz="100" spc="5">
                <a:latin typeface="Calibri"/>
                <a:cs typeface="Calibri"/>
                <a:hlinkClick r:id="rId5"/>
              </a:rPr>
              <a:t>a</a:t>
            </a:r>
            <a:r>
              <a:rPr dirty="0" sz="100" spc="-5">
                <a:latin typeface="Calibri"/>
                <a:cs typeface="Calibri"/>
                <a:hlinkClick r:id="rId5"/>
              </a:rPr>
              <a:t>r</a:t>
            </a:r>
            <a:r>
              <a:rPr dirty="0" sz="100" spc="10">
                <a:latin typeface="Calibri"/>
                <a:cs typeface="Calibri"/>
                <a:hlinkClick r:id="rId5"/>
              </a:rPr>
              <a:t>e</a:t>
            </a:r>
            <a:r>
              <a:rPr dirty="0" sz="100">
                <a:latin typeface="Calibri"/>
                <a:cs typeface="Calibri"/>
                <a:hlinkClick r:id="rId5"/>
              </a:rPr>
              <a:t> </a:t>
            </a:r>
            <a:r>
              <a:rPr dirty="0" sz="100">
                <a:latin typeface="Calibri"/>
                <a:cs typeface="Calibri"/>
                <a:hlinkClick r:id="rId5"/>
              </a:rPr>
              <a:t>Uni</a:t>
            </a:r>
            <a:r>
              <a:rPr dirty="0" sz="100" spc="10">
                <a:latin typeface="Calibri"/>
                <a:cs typeface="Calibri"/>
                <a:hlinkClick r:id="rId5"/>
              </a:rPr>
              <a:t>v</a:t>
            </a:r>
            <a:r>
              <a:rPr dirty="0" sz="100" spc="10">
                <a:latin typeface="Calibri"/>
                <a:cs typeface="Calibri"/>
                <a:hlinkClick r:id="rId5"/>
              </a:rPr>
              <a:t>e</a:t>
            </a:r>
            <a:r>
              <a:rPr dirty="0" sz="100" spc="-5">
                <a:latin typeface="Calibri"/>
                <a:cs typeface="Calibri"/>
                <a:hlinkClick r:id="rId5"/>
              </a:rPr>
              <a:t>r</a:t>
            </a:r>
            <a:r>
              <a:rPr dirty="0" sz="100" spc="5">
                <a:latin typeface="Calibri"/>
                <a:cs typeface="Calibri"/>
                <a:hlinkClick r:id="rId5"/>
              </a:rPr>
              <a:t>s</a:t>
            </a:r>
            <a:r>
              <a:rPr dirty="0" sz="100">
                <a:latin typeface="Calibri"/>
                <a:cs typeface="Calibri"/>
                <a:hlinkClick r:id="rId5"/>
              </a:rPr>
              <a:t>it</a:t>
            </a:r>
            <a:r>
              <a:rPr dirty="0" sz="100" spc="5">
                <a:latin typeface="Calibri"/>
                <a:cs typeface="Calibri"/>
                <a:hlinkClick r:id="rId5"/>
              </a:rPr>
              <a:t>y</a:t>
            </a:r>
            <a:r>
              <a:rPr dirty="0" sz="100" spc="5">
                <a:latin typeface="Calibri"/>
                <a:cs typeface="Calibri"/>
                <a:hlinkClick r:id="rId5"/>
              </a:rPr>
              <a:t> </a:t>
            </a:r>
            <a:r>
              <a:rPr dirty="0" sz="100">
                <a:latin typeface="Calibri"/>
                <a:cs typeface="Calibri"/>
                <a:hlinkClick r:id="rId5"/>
              </a:rPr>
              <a:t>lo</a:t>
            </a:r>
            <a:r>
              <a:rPr dirty="0" sz="100" spc="10">
                <a:latin typeface="Calibri"/>
                <a:cs typeface="Calibri"/>
                <a:hlinkClick r:id="rId5"/>
              </a:rPr>
              <a:t>go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3365" y="1673986"/>
            <a:ext cx="1192047" cy="14738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69277" y="2569591"/>
            <a:ext cx="117475" cy="438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5">
                <a:latin typeface="Calibri"/>
                <a:cs typeface="Calibri"/>
                <a:hlinkClick r:id="rId7"/>
              </a:rPr>
              <a:t>S</a:t>
            </a:r>
            <a:r>
              <a:rPr dirty="0" sz="100">
                <a:latin typeface="Calibri"/>
                <a:cs typeface="Calibri"/>
                <a:hlinkClick r:id="rId7"/>
              </a:rPr>
              <a:t>oftUn</a:t>
            </a:r>
            <a:r>
              <a:rPr dirty="0" sz="100">
                <a:latin typeface="Calibri"/>
                <a:cs typeface="Calibri"/>
                <a:hlinkClick r:id="rId7"/>
              </a:rPr>
              <a:t>i</a:t>
            </a:r>
            <a:r>
              <a:rPr dirty="0" sz="100" spc="-5">
                <a:latin typeface="Calibri"/>
                <a:cs typeface="Calibri"/>
                <a:hlinkClick r:id="rId7"/>
              </a:rPr>
              <a:t> </a:t>
            </a:r>
            <a:r>
              <a:rPr dirty="0" sz="100" spc="10">
                <a:latin typeface="Calibri"/>
                <a:cs typeface="Calibri"/>
                <a:hlinkClick r:id="rId7"/>
              </a:rPr>
              <a:t>mas</a:t>
            </a:r>
            <a:r>
              <a:rPr dirty="0" sz="100">
                <a:latin typeface="Calibri"/>
                <a:cs typeface="Calibri"/>
                <a:hlinkClick r:id="rId7"/>
              </a:rPr>
              <a:t>co</a:t>
            </a:r>
            <a:r>
              <a:rPr dirty="0" sz="100" spc="5">
                <a:latin typeface="Calibri"/>
                <a:cs typeface="Calibri"/>
                <a:hlinkClick r:id="rId7"/>
              </a:rPr>
              <a:t>t</a:t>
            </a:r>
            <a:endParaRPr sz="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81977" y="2584348"/>
            <a:ext cx="2732913" cy="36309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5699" y="1176350"/>
            <a:ext cx="790384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Software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University</a:t>
            </a:r>
            <a:r>
              <a:rPr dirty="0" sz="3200" spc="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–</a:t>
            </a:r>
            <a:r>
              <a:rPr dirty="0" sz="32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High-Quality</a:t>
            </a:r>
            <a:r>
              <a:rPr dirty="0" sz="3200" spc="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Education,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Profession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Job 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Software Developers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659" y="2309240"/>
            <a:ext cx="46926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dirty="0" u="heavy" sz="3000" spc="-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7"/>
              </a:rPr>
              <a:t>softuni.bg</a:t>
            </a:r>
            <a:r>
              <a:rPr dirty="0" sz="3000" spc="-5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dirty="0" sz="3000" spc="-20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dirty="0" u="heavy" sz="3000" spc="-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9"/>
              </a:rPr>
              <a:t>about.softuni.bg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699" y="2769361"/>
            <a:ext cx="5593715" cy="129540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2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Software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University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Foundation</a:t>
            </a:r>
            <a:endParaRPr sz="32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123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000" spc="-15">
                <a:solidFill>
                  <a:srgbClr val="F1AC44"/>
                </a:solidFill>
                <a:latin typeface="Calibri"/>
                <a:cs typeface="Calibri"/>
                <a:hlinkClick r:id="rId10"/>
              </a:rPr>
              <a:t>softuni.foundation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1547" y="4017645"/>
            <a:ext cx="2873375" cy="24765"/>
          </a:xfrm>
          <a:custGeom>
            <a:avLst/>
            <a:gdLst/>
            <a:ahLst/>
            <a:cxnLst/>
            <a:rect l="l" t="t" r="r" b="b"/>
            <a:pathLst>
              <a:path w="2873375" h="24764">
                <a:moveTo>
                  <a:pt x="2872790" y="0"/>
                </a:moveTo>
                <a:lnTo>
                  <a:pt x="0" y="0"/>
                </a:lnTo>
                <a:lnTo>
                  <a:pt x="0" y="24383"/>
                </a:lnTo>
                <a:lnTo>
                  <a:pt x="2872790" y="24383"/>
                </a:lnTo>
                <a:lnTo>
                  <a:pt x="2872790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5699" y="4042783"/>
            <a:ext cx="6092825" cy="12954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Software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University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@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Facebook</a:t>
            </a:r>
            <a:endParaRPr sz="32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1235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u="heavy" sz="3000" spc="-1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3"/>
              </a:rPr>
              <a:t>facebook.com/SoftwareUniversity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7715" y="200913"/>
            <a:ext cx="8762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>
                <a:solidFill>
                  <a:srgbClr val="FFFFFF"/>
                </a:solidFill>
              </a:rPr>
              <a:t>Trainings</a:t>
            </a:r>
            <a:r>
              <a:rPr dirty="0" sz="4000" spc="1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@</a:t>
            </a:r>
            <a:r>
              <a:rPr dirty="0" sz="4000" spc="-10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Software</a:t>
            </a:r>
            <a:r>
              <a:rPr dirty="0" sz="4000" spc="25">
                <a:solidFill>
                  <a:srgbClr val="FFFFFF"/>
                </a:solidFill>
              </a:rPr>
              <a:t> </a:t>
            </a:r>
            <a:r>
              <a:rPr dirty="0" sz="4000" spc="-15">
                <a:solidFill>
                  <a:srgbClr val="FFFFFF"/>
                </a:solidFill>
              </a:rPr>
              <a:t>University</a:t>
            </a:r>
            <a:r>
              <a:rPr dirty="0" sz="4000" spc="1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(SoftUni)</a:t>
            </a:r>
            <a:endParaRPr sz="4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223543"/>
            <a:ext cx="10855325" cy="359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380" marR="5080" indent="-361315">
              <a:lnSpc>
                <a:spcPct val="120000"/>
              </a:lnSpc>
              <a:spcBef>
                <a:spcPts val="10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Thi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s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course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(slides,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examples,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demos,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exercises,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homework,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documents,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videos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other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assets)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224464"/>
                </a:solidFill>
                <a:latin typeface="Calibri"/>
                <a:cs typeface="Calibri"/>
              </a:rPr>
              <a:t>copyrighted</a:t>
            </a:r>
            <a:r>
              <a:rPr dirty="0" sz="3400" spc="15" b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224464"/>
                </a:solidFill>
                <a:latin typeface="Calibri"/>
                <a:cs typeface="Calibri"/>
              </a:rPr>
              <a:t>content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0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Unauthorized</a:t>
            </a:r>
            <a:r>
              <a:rPr dirty="0" sz="3400" spc="-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224464"/>
                </a:solidFill>
                <a:latin typeface="Calibri"/>
                <a:cs typeface="Calibri"/>
              </a:rPr>
              <a:t>copy,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reproduction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or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use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is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illegal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©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SoftUni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–</a:t>
            </a:r>
            <a:r>
              <a:rPr dirty="0" sz="3400" spc="-30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dirty="0" u="heavy" sz="3400" spc="-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3"/>
              </a:rPr>
              <a:t>https://about.softuni.bg/</a:t>
            </a:r>
            <a:endParaRPr sz="34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020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©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Software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University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–</a:t>
            </a:r>
            <a:r>
              <a:rPr dirty="0" sz="3400" spc="-5">
                <a:solidFill>
                  <a:srgbClr val="F1AC44"/>
                </a:solidFill>
                <a:latin typeface="Calibri"/>
                <a:cs typeface="Calibri"/>
              </a:rPr>
              <a:t> </a:t>
            </a:r>
            <a:r>
              <a:rPr dirty="0" u="heavy" sz="3400" spc="-1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4"/>
              </a:rPr>
              <a:t>https://softuni.bg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4964" y="4445444"/>
            <a:ext cx="1931035" cy="20435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1564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License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72589"/>
            <a:ext cx="10986135" cy="1435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marR="5080" indent="-361315">
              <a:lnSpc>
                <a:spcPct val="110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Th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e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Flexible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Box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Module,</a:t>
            </a:r>
            <a:r>
              <a:rPr dirty="0" sz="2800" spc="4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usually</a:t>
            </a:r>
            <a:r>
              <a:rPr dirty="0" sz="2800" spc="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referred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as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flexbox,</a:t>
            </a:r>
            <a:r>
              <a:rPr dirty="0" sz="28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was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designed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 </a:t>
            </a:r>
            <a:r>
              <a:rPr dirty="0" sz="2800" spc="-6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one-dimensional</a:t>
            </a:r>
            <a:r>
              <a:rPr dirty="0" sz="2800" spc="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layout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model,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method</a:t>
            </a:r>
            <a:r>
              <a:rPr dirty="0" sz="28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that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could</a:t>
            </a:r>
            <a:r>
              <a:rPr dirty="0" sz="28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offer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space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distribution</a:t>
            </a:r>
            <a:r>
              <a:rPr dirty="0" sz="2800" spc="6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between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an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interface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powerful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587" y="3653790"/>
            <a:ext cx="10561955" cy="22860"/>
          </a:xfrm>
          <a:custGeom>
            <a:avLst/>
            <a:gdLst/>
            <a:ahLst/>
            <a:cxnLst/>
            <a:rect l="l" t="t" r="r" b="b"/>
            <a:pathLst>
              <a:path w="10561955" h="22860">
                <a:moveTo>
                  <a:pt x="10561370" y="0"/>
                </a:moveTo>
                <a:lnTo>
                  <a:pt x="0" y="0"/>
                </a:lnTo>
                <a:lnTo>
                  <a:pt x="0" y="22860"/>
                </a:lnTo>
                <a:lnTo>
                  <a:pt x="10561370" y="22860"/>
                </a:lnTo>
                <a:lnTo>
                  <a:pt x="10561370" y="0"/>
                </a:lnTo>
                <a:close/>
              </a:path>
            </a:pathLst>
          </a:custGeom>
          <a:solidFill>
            <a:srgbClr val="F1A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5699" y="2428742"/>
            <a:ext cx="10945495" cy="1270000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639"/>
              </a:spcBef>
            </a:pP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alignment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capabilities</a:t>
            </a:r>
            <a:endParaRPr sz="28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540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2800" spc="-15">
                <a:solidFill>
                  <a:srgbClr val="F1AC44"/>
                </a:solidFill>
                <a:latin typeface="Calibri"/>
                <a:cs typeface="Calibri"/>
                <a:hlinkClick r:id="rId3"/>
              </a:rPr>
              <a:t>https://developer.mozilla.org/en-US/docs/Learn/CSS/CSS_layout/Flexbox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580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solidFill>
                  <a:srgbClr val="FFFFFF"/>
                </a:solidFill>
              </a:rPr>
              <a:t>What</a:t>
            </a:r>
            <a:r>
              <a:rPr dirty="0" sz="4000" spc="-2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is</a:t>
            </a:r>
            <a:r>
              <a:rPr dirty="0" sz="4000" spc="-25">
                <a:solidFill>
                  <a:srgbClr val="FFFFFF"/>
                </a:solidFill>
              </a:rPr>
              <a:t> Flexbox?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5953" y="4194035"/>
            <a:ext cx="6052947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78703"/>
            <a:ext cx="10716895" cy="1370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5"/>
              </a:spcBef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a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long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time,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only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reliable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cross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browser-compatible</a:t>
            </a:r>
            <a:r>
              <a:rPr dirty="0" sz="2800" spc="6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tools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available </a:t>
            </a: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for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creating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CSS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layouts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were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things</a:t>
            </a:r>
            <a:r>
              <a:rPr dirty="0" sz="2800" spc="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224464"/>
                </a:solidFill>
                <a:latin typeface="Calibri"/>
                <a:cs typeface="Calibri"/>
              </a:rPr>
              <a:t>like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floats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28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positioning. </a:t>
            </a:r>
            <a:r>
              <a:rPr dirty="0" sz="2800" spc="-6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These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fine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work,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but</a:t>
            </a:r>
            <a:r>
              <a:rPr dirty="0" sz="28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some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ways,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also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rather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99" y="2370849"/>
            <a:ext cx="7171055" cy="212344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470"/>
              </a:spcBef>
            </a:pP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limiting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and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frustrating</a:t>
            </a:r>
            <a:endParaRPr sz="2800">
              <a:latin typeface="Calibri"/>
              <a:cs typeface="Calibri"/>
            </a:endParaRPr>
          </a:p>
          <a:p>
            <a:pPr marL="373380" marR="5080" indent="-361315">
              <a:lnSpc>
                <a:spcPct val="105000"/>
              </a:lnSpc>
              <a:spcBef>
                <a:spcPts val="120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2800" spc="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can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be look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at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as a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logical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224464"/>
                </a:solidFill>
                <a:latin typeface="Calibri"/>
                <a:cs typeface="Calibri"/>
              </a:rPr>
              <a:t>system</a:t>
            </a:r>
            <a:r>
              <a:rPr dirty="0" sz="2800" spc="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 arrange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2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dimensions.</a:t>
            </a:r>
            <a:r>
              <a:rPr dirty="0" sz="2800" spc="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There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many </a:t>
            </a:r>
            <a:r>
              <a:rPr dirty="0" sz="2800" spc="-6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places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where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 an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understanding</a:t>
            </a:r>
            <a:r>
              <a:rPr dirty="0" sz="2800" spc="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ideas</a:t>
            </a:r>
            <a:r>
              <a:rPr dirty="0" sz="28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887" y="4490973"/>
            <a:ext cx="37928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28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will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dirty="0" sz="2800" spc="-10">
                <a:solidFill>
                  <a:srgbClr val="224464"/>
                </a:solidFill>
                <a:latin typeface="Calibri"/>
                <a:cs typeface="Calibri"/>
              </a:rPr>
              <a:t> very </a:t>
            </a:r>
            <a:r>
              <a:rPr dirty="0" sz="2800" spc="-15">
                <a:solidFill>
                  <a:srgbClr val="224464"/>
                </a:solidFill>
                <a:latin typeface="Calibri"/>
                <a:cs typeface="Calibri"/>
              </a:rPr>
              <a:t>useful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2948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solidFill>
                  <a:srgbClr val="FFFFFF"/>
                </a:solidFill>
              </a:rPr>
              <a:t>Why</a:t>
            </a:r>
            <a:r>
              <a:rPr dirty="0" sz="4000" spc="-45">
                <a:solidFill>
                  <a:srgbClr val="FFFFFF"/>
                </a:solidFill>
              </a:rPr>
              <a:t> </a:t>
            </a:r>
            <a:r>
              <a:rPr dirty="0" sz="4000" spc="-25">
                <a:solidFill>
                  <a:srgbClr val="FFFFFF"/>
                </a:solidFill>
              </a:rPr>
              <a:t>Flexbox?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5885" y="2288411"/>
            <a:ext cx="4976114" cy="4569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1196416"/>
            <a:ext cx="11256645" cy="1026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3380" marR="5080" indent="-361315">
              <a:lnSpc>
                <a:spcPts val="4040"/>
              </a:lnSpc>
              <a:buClr>
                <a:srgbClr val="224464"/>
              </a:buClr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F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or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elements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be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laid</a:t>
            </a:r>
            <a:r>
              <a:rPr dirty="0" sz="32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out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flexible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boxes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we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set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special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value </a:t>
            </a:r>
            <a:r>
              <a:rPr dirty="0" sz="3200" spc="-7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of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display</a:t>
            </a:r>
            <a:r>
              <a:rPr dirty="0" sz="3200" spc="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on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parent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of the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you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want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87" y="2221230"/>
            <a:ext cx="108464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affect.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This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causes the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become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</a:t>
            </a:r>
            <a:r>
              <a:rPr dirty="0" sz="3200" spc="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0" b="1" i="1">
                <a:solidFill>
                  <a:srgbClr val="224464"/>
                </a:solidFill>
                <a:latin typeface="Calibri"/>
                <a:cs typeface="Calibri"/>
              </a:rPr>
              <a:t>flex</a:t>
            </a:r>
            <a:r>
              <a:rPr dirty="0" sz="3200" b="1" i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 b="1" i="1">
                <a:solidFill>
                  <a:srgbClr val="224464"/>
                </a:solidFill>
                <a:latin typeface="Calibri"/>
                <a:cs typeface="Calibri"/>
              </a:rPr>
              <a:t>container</a:t>
            </a:r>
            <a:r>
              <a:rPr dirty="0" sz="3200" spc="-25" b="1" i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200" spc="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99" y="2556489"/>
            <a:ext cx="11002645" cy="1355725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1495"/>
              </a:spcBef>
            </a:pP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children </a:t>
            </a:r>
            <a:r>
              <a:rPr dirty="0" sz="32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become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5" b="1" i="1">
                <a:solidFill>
                  <a:srgbClr val="224464"/>
                </a:solidFill>
                <a:latin typeface="Calibri"/>
                <a:cs typeface="Calibri"/>
              </a:rPr>
              <a:t>flex</a:t>
            </a:r>
            <a:r>
              <a:rPr dirty="0" sz="3200" b="1" i="1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 b="1" i="1">
                <a:solidFill>
                  <a:srgbClr val="224464"/>
                </a:solidFill>
                <a:latin typeface="Calibri"/>
                <a:cs typeface="Calibri"/>
              </a:rPr>
              <a:t>items</a:t>
            </a:r>
            <a:endParaRPr sz="32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373380" algn="l"/>
                <a:tab pos="374015" algn="l"/>
              </a:tabLst>
            </a:pP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When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elements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 are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laid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out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as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flex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items,</a:t>
            </a:r>
            <a:r>
              <a:rPr dirty="0" sz="32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they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are</a:t>
            </a:r>
            <a:r>
              <a:rPr dirty="0" sz="32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laid</a:t>
            </a:r>
            <a:r>
              <a:rPr dirty="0" sz="3200" spc="1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24464"/>
                </a:solidFill>
                <a:latin typeface="Calibri"/>
                <a:cs typeface="Calibri"/>
              </a:rPr>
              <a:t>out </a:t>
            </a:r>
            <a:r>
              <a:rPr dirty="0" sz="3200">
                <a:solidFill>
                  <a:srgbClr val="224464"/>
                </a:solidFill>
                <a:latin typeface="Calibri"/>
                <a:cs typeface="Calibri"/>
              </a:rPr>
              <a:t>along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87" y="3910076"/>
            <a:ext cx="15843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224464"/>
                </a:solidFill>
                <a:latin typeface="Calibri"/>
                <a:cs typeface="Calibri"/>
              </a:rPr>
              <a:t>two</a:t>
            </a:r>
            <a:r>
              <a:rPr dirty="0" sz="3200" spc="-7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224464"/>
                </a:solidFill>
                <a:latin typeface="Calibri"/>
                <a:cs typeface="Calibri"/>
              </a:rPr>
              <a:t>axes: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242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The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5953" y="4194035"/>
            <a:ext cx="6052947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192481"/>
            <a:ext cx="3242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FFFFFF"/>
                </a:solidFill>
              </a:rPr>
              <a:t>The</a:t>
            </a:r>
            <a:r>
              <a:rPr dirty="0" sz="4000" spc="-40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Flex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2297" y="1629016"/>
            <a:ext cx="7947533" cy="4694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4130"/>
            <a:chOff x="0" y="0"/>
            <a:chExt cx="12192000" cy="1294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95375"/>
            </a:xfrm>
            <a:custGeom>
              <a:avLst/>
              <a:gdLst/>
              <a:ahLst/>
              <a:cxnLst/>
              <a:rect l="l" t="t" r="r" b="b"/>
              <a:pathLst>
                <a:path w="12192000" h="1095375">
                  <a:moveTo>
                    <a:pt x="0" y="1095375"/>
                  </a:moveTo>
                  <a:lnTo>
                    <a:pt x="12192000" y="1095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925" y="253949"/>
              <a:ext cx="1915668" cy="5592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699" y="941937"/>
            <a:ext cx="11203940" cy="4846955"/>
          </a:xfrm>
          <a:prstGeom prst="rect">
            <a:avLst/>
          </a:prstGeom>
        </p:spPr>
        <p:txBody>
          <a:bodyPr wrap="square" lIns="0" tIns="266065" rIns="0" bIns="0" rtlCol="0" vert="horz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2095"/>
              </a:spcBef>
              <a:buClr>
                <a:srgbClr val="224464"/>
              </a:buClr>
              <a:buFont typeface="Wingdings"/>
              <a:buChar char=""/>
              <a:tabLst>
                <a:tab pos="374015" algn="l"/>
              </a:tabLst>
            </a:pP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Compl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exity</a:t>
            </a:r>
            <a:r>
              <a:rPr dirty="0" sz="3600" spc="-3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600" spc="-3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224464"/>
                </a:solidFill>
                <a:latin typeface="Calibri"/>
                <a:cs typeface="Calibri"/>
              </a:rPr>
              <a:t>the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224464"/>
                </a:solidFill>
                <a:latin typeface="Calibri"/>
                <a:cs typeface="Calibri"/>
              </a:rPr>
              <a:t>value</a:t>
            </a:r>
            <a:r>
              <a:rPr dirty="0" sz="36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224464"/>
                </a:solidFill>
                <a:latin typeface="Calibri"/>
                <a:cs typeface="Calibri"/>
              </a:rPr>
              <a:t>of</a:t>
            </a:r>
            <a:r>
              <a:rPr dirty="0" sz="36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224464"/>
                </a:solidFill>
                <a:latin typeface="Calibri"/>
                <a:cs typeface="Calibri"/>
              </a:rPr>
              <a:t>reference</a:t>
            </a:r>
            <a:endParaRPr sz="3600">
              <a:latin typeface="Calibri"/>
              <a:cs typeface="Calibri"/>
            </a:endParaRPr>
          </a:p>
          <a:p>
            <a:pPr lvl="1" marL="815975" marR="5080" indent="-361950">
              <a:lnSpc>
                <a:spcPct val="120000"/>
              </a:lnSpc>
              <a:spcBef>
                <a:spcPts val="1065"/>
              </a:spcBef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entire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specification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with all possible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properties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that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are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related to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flexbox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can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be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overwhelming,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especially</a:t>
            </a:r>
            <a:r>
              <a:rPr dirty="0" sz="3400" spc="-5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in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beginning.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Don't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try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learn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</a:t>
            </a:r>
            <a:r>
              <a:rPr dirty="0" sz="3400" spc="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remember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everything.</a:t>
            </a:r>
            <a:r>
              <a:rPr dirty="0" sz="340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75">
                <a:solidFill>
                  <a:srgbClr val="224464"/>
                </a:solidFill>
                <a:latin typeface="Calibri"/>
                <a:cs typeface="Calibri"/>
              </a:rPr>
              <a:t>Try </a:t>
            </a:r>
            <a:r>
              <a:rPr dirty="0" sz="3400" spc="-75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to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understand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the basic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concepts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– the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properties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will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be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learned</a:t>
            </a:r>
            <a:r>
              <a:rPr dirty="0" sz="3400" spc="-2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224464"/>
                </a:solidFill>
                <a:latin typeface="Calibri"/>
                <a:cs typeface="Calibri"/>
              </a:rPr>
              <a:t>through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224464"/>
                </a:solidFill>
                <a:latin typeface="Calibri"/>
                <a:cs typeface="Calibri"/>
              </a:rPr>
              <a:t>exercise</a:t>
            </a:r>
            <a:r>
              <a:rPr dirty="0" sz="3400" spc="-45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224464"/>
                </a:solidFill>
                <a:latin typeface="Calibri"/>
                <a:cs typeface="Calibri"/>
              </a:rPr>
              <a:t>and </a:t>
            </a:r>
            <a:r>
              <a:rPr dirty="0" sz="3400" spc="-10">
                <a:solidFill>
                  <a:srgbClr val="224464"/>
                </a:solidFill>
                <a:latin typeface="Calibri"/>
                <a:cs typeface="Calibri"/>
              </a:rPr>
              <a:t>repetition</a:t>
            </a:r>
            <a:endParaRPr sz="3400">
              <a:latin typeface="Calibri"/>
              <a:cs typeface="Calibri"/>
            </a:endParaRPr>
          </a:p>
          <a:p>
            <a:pPr lvl="1" marL="815975" indent="-361950">
              <a:lnSpc>
                <a:spcPct val="100000"/>
              </a:lnSpc>
              <a:spcBef>
                <a:spcPts val="2014"/>
              </a:spcBef>
              <a:buClr>
                <a:srgbClr val="224464"/>
              </a:buClr>
              <a:buFont typeface="Wingdings"/>
              <a:buChar char=""/>
              <a:tabLst>
                <a:tab pos="815975" algn="l"/>
                <a:tab pos="816610" algn="l"/>
              </a:tabLst>
            </a:pPr>
            <a:r>
              <a:rPr dirty="0" u="heavy" sz="3400" spc="-15">
                <a:solidFill>
                  <a:srgbClr val="F1AC44"/>
                </a:solidFill>
                <a:uFill>
                  <a:solidFill>
                    <a:srgbClr val="F1AC44"/>
                  </a:solidFill>
                </a:uFill>
                <a:latin typeface="Calibri"/>
                <a:cs typeface="Calibri"/>
                <a:hlinkClick r:id="rId3"/>
              </a:rPr>
              <a:t>https://css-tricks.com/snippets/css/a-guide-to-flexbox/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157733"/>
            <a:ext cx="4331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>
                <a:solidFill>
                  <a:srgbClr val="FFFFFF"/>
                </a:solidFill>
              </a:rPr>
              <a:t>Flexbox</a:t>
            </a:r>
            <a:r>
              <a:rPr dirty="0" sz="4400" spc="-80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properties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Software University</dc:creator>
  <cp:keywords>SoftUni; Software University; programming; coding; computer programming; software development; software engineering; software technologies; digital skills; technical skills; training; course</cp:keywords>
  <dc:subject>Software Development</dc:subject>
  <dc:title>Flexbox</dc:title>
  <dcterms:created xsi:type="dcterms:W3CDTF">2024-09-26T13:10:00Z</dcterms:created>
  <dcterms:modified xsi:type="dcterms:W3CDTF">2024-09-26T13:10:00Z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Microsoft® PowerPoint® за Microsoft 365</vt:lpwstr>
  </property>
  <property fmtid="{D5CDD505-2E9C-101B-9397-08002B2CF9AE}" pid="4" name="LastSaved">
    <vt:filetime>2024-09-26T00:00:00Z</vt:filetime>
  </property>
</Properties>
</file>