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7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1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401B-A4FF-486A-A163-DD1E269CDD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25021" y="3948730"/>
            <a:ext cx="9067800" cy="2590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Supervised Machine Learning </a:t>
            </a:r>
            <a:endParaRPr lang="en-US" b="1" dirty="0"/>
          </a:p>
        </p:txBody>
      </p:sp>
      <p:sp>
        <p:nvSpPr>
          <p:cNvPr id="7" name="Folded Corner 6"/>
          <p:cNvSpPr/>
          <p:nvPr/>
        </p:nvSpPr>
        <p:spPr>
          <a:xfrm>
            <a:off x="3091651" y="251630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3992972" y="239541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5006210" y="239541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59672" y="889303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47247" y="879854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84994" y="1307355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59672" y="1278633"/>
            <a:ext cx="0" cy="4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09212" y="2685445"/>
            <a:ext cx="1163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802472" y="17107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2365" y="2324546"/>
            <a:ext cx="0" cy="4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345533"/>
            <a:ext cx="2370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Tabular Datasets</a:t>
            </a:r>
          </a:p>
          <a:p>
            <a:r>
              <a:rPr lang="en-US" sz="1200" dirty="0" smtClean="0"/>
              <a:t>(Binary Classification Labeled Data)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2684" y="1832358"/>
            <a:ext cx="14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Tables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228600" y="4495800"/>
            <a:ext cx="1752600" cy="182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Add target column (y)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Feature Engineering</a:t>
            </a:r>
            <a:endParaRPr lang="en-US" sz="1200" dirty="0" smtClean="0"/>
          </a:p>
          <a:p>
            <a:pPr marL="342900" indent="-342900" algn="ctr">
              <a:buAutoNum type="arabicPeriod"/>
            </a:pPr>
            <a:r>
              <a:rPr lang="en-US" sz="1200" dirty="0" smtClean="0"/>
              <a:t>Drop null values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unneeded column(s)</a:t>
            </a:r>
            <a:endParaRPr lang="en-US" sz="1200" dirty="0" smtClean="0"/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Binary Encoding</a:t>
            </a:r>
            <a:endParaRPr lang="en-US" sz="1200" dirty="0" smtClean="0"/>
          </a:p>
        </p:txBody>
      </p:sp>
      <p:sp>
        <p:nvSpPr>
          <p:cNvPr id="41" name="Flowchart: Process 40"/>
          <p:cNvSpPr/>
          <p:nvPr/>
        </p:nvSpPr>
        <p:spPr>
          <a:xfrm>
            <a:off x="2409833" y="4648200"/>
            <a:ext cx="1659339" cy="13442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Data into Training and Testing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515100" y="4075245"/>
            <a:ext cx="2362200" cy="2337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 Model 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Fit the model and make predictions using testing data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Evaluate the model with balance accuracy score, confusion matrix and imbalance classification report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Calculate feature importance</a:t>
            </a:r>
            <a:endParaRPr lang="en-US" sz="1200" dirty="0"/>
          </a:p>
        </p:txBody>
      </p:sp>
      <p:sp>
        <p:nvSpPr>
          <p:cNvPr id="43" name="Flowchart: Process 42"/>
          <p:cNvSpPr/>
          <p:nvPr/>
        </p:nvSpPr>
        <p:spPr>
          <a:xfrm>
            <a:off x="4399129" y="4663554"/>
            <a:ext cx="1653581" cy="13289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 Data using </a:t>
            </a:r>
            <a:r>
              <a:rPr lang="en-US" dirty="0" err="1" smtClean="0"/>
              <a:t>StandardScaler</a:t>
            </a:r>
            <a:r>
              <a:rPr lang="en-US" dirty="0"/>
              <a:t> 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343450" y="3608116"/>
            <a:ext cx="0" cy="278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4994" y="881407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5486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07272" y="541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54651" y="540103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0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13</cp:revision>
  <dcterms:created xsi:type="dcterms:W3CDTF">2022-03-09T18:55:10Z</dcterms:created>
  <dcterms:modified xsi:type="dcterms:W3CDTF">2022-03-10T02:27:45Z</dcterms:modified>
</cp:coreProperties>
</file>