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01B-A4FF-486A-A163-DD1E269CDD8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E5A-7894-4DCB-9520-6693E1F1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25021" y="3948730"/>
            <a:ext cx="9067800" cy="2590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Supervised Machine Learning </a:t>
            </a:r>
            <a:endParaRPr lang="en-US" b="1" dirty="0"/>
          </a:p>
        </p:txBody>
      </p:sp>
      <p:sp>
        <p:nvSpPr>
          <p:cNvPr id="7" name="Folded Corner 6"/>
          <p:cNvSpPr/>
          <p:nvPr/>
        </p:nvSpPr>
        <p:spPr>
          <a:xfrm>
            <a:off x="3091651" y="251630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992972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5006210" y="239541"/>
            <a:ext cx="533400" cy="64186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59672" y="889303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47247" y="879854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4994" y="1307355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9672" y="1278633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09212" y="2685445"/>
            <a:ext cx="1163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802472" y="17107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2365" y="2324546"/>
            <a:ext cx="0" cy="4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345533"/>
            <a:ext cx="2370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Tabular Datasets</a:t>
            </a:r>
          </a:p>
          <a:p>
            <a:r>
              <a:rPr lang="en-US" sz="1200" dirty="0" smtClean="0"/>
              <a:t>(Binary Classification Labeled Data)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2684" y="1832358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Tables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228600" y="4079214"/>
            <a:ext cx="1752600" cy="2348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</a:t>
            </a:r>
            <a:r>
              <a:rPr lang="en-US" sz="1600" dirty="0" smtClean="0"/>
              <a:t>Cleaning</a:t>
            </a:r>
            <a:endParaRPr lang="en-US" sz="1600" dirty="0" smtClean="0"/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“United States”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all rows besides “</a:t>
            </a:r>
            <a:r>
              <a:rPr lang="en-US" sz="1200" dirty="0" err="1" smtClean="0"/>
              <a:t>suicide_year</a:t>
            </a:r>
            <a:r>
              <a:rPr lang="en-US" sz="1200" dirty="0" smtClean="0"/>
              <a:t>” 2005-2015</a:t>
            </a:r>
            <a:endParaRPr lang="en-US" sz="1200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Drop null values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Drop unneeded column(s)</a:t>
            </a:r>
          </a:p>
          <a:p>
            <a:pPr marL="342900" indent="-342900" algn="ctr">
              <a:buFontTx/>
              <a:buAutoNum type="arabicPeriod"/>
            </a:pPr>
            <a:r>
              <a:rPr lang="en-US" sz="1200" dirty="0" smtClean="0"/>
              <a:t>Binary Encoding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2409833" y="4648200"/>
            <a:ext cx="1659339" cy="15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Split Data into Training and </a:t>
            </a:r>
            <a:r>
              <a:rPr lang="en-US" sz="1600" dirty="0" smtClean="0"/>
              <a:t>Testing</a:t>
            </a:r>
          </a:p>
          <a:p>
            <a:pPr algn="ctr"/>
            <a:r>
              <a:rPr lang="en-US" sz="1200" dirty="0" smtClean="0"/>
              <a:t>1. Train the first 7 years, then test the last 3 years</a:t>
            </a:r>
            <a:endParaRPr lang="en-US" sz="1200" dirty="0"/>
          </a:p>
        </p:txBody>
      </p:sp>
      <p:sp>
        <p:nvSpPr>
          <p:cNvPr id="42" name="Flowchart: Process 41"/>
          <p:cNvSpPr/>
          <p:nvPr/>
        </p:nvSpPr>
        <p:spPr>
          <a:xfrm>
            <a:off x="6515100" y="3990777"/>
            <a:ext cx="2362200" cy="2486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Linear Regression or Random Forest </a:t>
            </a:r>
            <a:r>
              <a:rPr lang="en-US" sz="1400" b="1" dirty="0" err="1" smtClean="0"/>
              <a:t>Regressor</a:t>
            </a:r>
            <a:r>
              <a:rPr lang="en-US" sz="1400" b="1" dirty="0" smtClean="0"/>
              <a:t> Model </a:t>
            </a:r>
            <a:endParaRPr lang="en-US" sz="1400" b="1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Plot data in scatter plot to observe trend</a:t>
            </a:r>
            <a:endParaRPr lang="en-US" sz="1200" dirty="0" smtClean="0"/>
          </a:p>
          <a:p>
            <a:pPr marL="342900" indent="-342900" algn="ctr">
              <a:buAutoNum type="arabicPeriod"/>
            </a:pPr>
            <a:r>
              <a:rPr lang="en-US" sz="1200" dirty="0" smtClean="0"/>
              <a:t>Fit </a:t>
            </a:r>
            <a:r>
              <a:rPr lang="en-US" sz="1200" dirty="0" smtClean="0"/>
              <a:t>the model and make predictions using testing data</a:t>
            </a:r>
          </a:p>
          <a:p>
            <a:pPr marL="342900" indent="-342900" algn="ctr">
              <a:buAutoNum type="arabicPeriod"/>
            </a:pPr>
            <a:r>
              <a:rPr lang="en-US" sz="1200" dirty="0" smtClean="0"/>
              <a:t>Evaluate the model </a:t>
            </a:r>
            <a:r>
              <a:rPr lang="en-US" sz="1200" dirty="0" smtClean="0"/>
              <a:t>by calculating training and testing scores with </a:t>
            </a:r>
            <a:r>
              <a:rPr lang="en-US" sz="1200" dirty="0" err="1" smtClean="0"/>
              <a:t>model.score</a:t>
            </a:r>
            <a:r>
              <a:rPr lang="en-US" sz="1200" dirty="0" smtClean="0"/>
              <a:t> and examining the </a:t>
            </a:r>
            <a:r>
              <a:rPr lang="en-US" sz="1200" dirty="0" err="1" smtClean="0"/>
              <a:t>coef</a:t>
            </a:r>
            <a:r>
              <a:rPr lang="en-US" sz="1200" dirty="0" smtClean="0"/>
              <a:t>_, intercept_, and plotting X and y with fit line</a:t>
            </a:r>
            <a:endParaRPr lang="en-US" sz="1200" dirty="0" smtClean="0"/>
          </a:p>
        </p:txBody>
      </p:sp>
      <p:sp>
        <p:nvSpPr>
          <p:cNvPr id="43" name="Flowchart: Process 42"/>
          <p:cNvSpPr/>
          <p:nvPr/>
        </p:nvSpPr>
        <p:spPr>
          <a:xfrm>
            <a:off x="4399129" y="4663554"/>
            <a:ext cx="1653581" cy="1328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Normalize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43450" y="3608116"/>
            <a:ext cx="0" cy="278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4994" y="881407"/>
            <a:ext cx="0" cy="427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548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07272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54651" y="540103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121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18</cp:revision>
  <dcterms:created xsi:type="dcterms:W3CDTF">2022-03-09T18:55:10Z</dcterms:created>
  <dcterms:modified xsi:type="dcterms:W3CDTF">2022-03-11T21:02:02Z</dcterms:modified>
</cp:coreProperties>
</file>