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8" r:id="rId2"/>
    <p:sldId id="257"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A3560B9-FBD0-422E-A57D-8BABC6CAC3AC}">
          <p14:sldIdLst>
            <p14:sldId id="258"/>
            <p14:sldId id="257"/>
            <p14:sldId id="259"/>
            <p14:sldId id="26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1386DA-75DA-4CA5-BB52-D7A1D05DF74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CB44ABF-8786-4A3C-94F9-090FE07BA400}">
      <dgm:prSet/>
      <dgm:spPr/>
      <dgm:t>
        <a:bodyPr/>
        <a:lstStyle/>
        <a:p>
          <a:r>
            <a:rPr lang="en-US"/>
            <a:t>Overview</a:t>
          </a:r>
        </a:p>
      </dgm:t>
    </dgm:pt>
    <dgm:pt modelId="{508C24DC-9E64-49B8-A785-3CD95F8226FC}" type="parTrans" cxnId="{C1B53CD6-1146-49B4-8A71-6087ACFF514F}">
      <dgm:prSet/>
      <dgm:spPr/>
      <dgm:t>
        <a:bodyPr/>
        <a:lstStyle/>
        <a:p>
          <a:endParaRPr lang="en-US"/>
        </a:p>
      </dgm:t>
    </dgm:pt>
    <dgm:pt modelId="{B846B25A-D8FD-4238-9DB7-FDA690C04654}" type="sibTrans" cxnId="{C1B53CD6-1146-49B4-8A71-6087ACFF514F}">
      <dgm:prSet/>
      <dgm:spPr/>
      <dgm:t>
        <a:bodyPr/>
        <a:lstStyle/>
        <a:p>
          <a:endParaRPr lang="en-US"/>
        </a:p>
      </dgm:t>
    </dgm:pt>
    <dgm:pt modelId="{B16172B1-1A4B-476A-A11C-3866C2FCE6A3}">
      <dgm:prSet/>
      <dgm:spPr/>
      <dgm:t>
        <a:bodyPr/>
        <a:lstStyle/>
        <a:p>
          <a:r>
            <a:rPr lang="en-US" dirty="0"/>
            <a:t>The Data Source</a:t>
          </a:r>
        </a:p>
      </dgm:t>
    </dgm:pt>
    <dgm:pt modelId="{39C3E090-3CFD-461A-828D-6970EAD30585}" type="parTrans" cxnId="{9780779F-246C-4463-8A03-314A27AC1427}">
      <dgm:prSet/>
      <dgm:spPr/>
      <dgm:t>
        <a:bodyPr/>
        <a:lstStyle/>
        <a:p>
          <a:endParaRPr lang="en-US"/>
        </a:p>
      </dgm:t>
    </dgm:pt>
    <dgm:pt modelId="{334B211B-4D7C-4C9A-972E-9B7BBCEA2B80}" type="sibTrans" cxnId="{9780779F-246C-4463-8A03-314A27AC1427}">
      <dgm:prSet/>
      <dgm:spPr/>
      <dgm:t>
        <a:bodyPr/>
        <a:lstStyle/>
        <a:p>
          <a:endParaRPr lang="en-US"/>
        </a:p>
      </dgm:t>
    </dgm:pt>
    <dgm:pt modelId="{696A01CF-77FB-47B4-A8D5-CACE96A4A625}">
      <dgm:prSet/>
      <dgm:spPr/>
      <dgm:t>
        <a:bodyPr/>
        <a:lstStyle/>
        <a:p>
          <a:r>
            <a:rPr lang="en-US" dirty="0"/>
            <a:t>Data Cleaning</a:t>
          </a:r>
        </a:p>
      </dgm:t>
    </dgm:pt>
    <dgm:pt modelId="{204BA64B-9B16-4CC4-9534-C36870EAB6BE}" type="parTrans" cxnId="{21A5765C-F9BC-48DA-A3CB-B0F75B26EEE7}">
      <dgm:prSet/>
      <dgm:spPr/>
      <dgm:t>
        <a:bodyPr/>
        <a:lstStyle/>
        <a:p>
          <a:endParaRPr lang="en-US"/>
        </a:p>
      </dgm:t>
    </dgm:pt>
    <dgm:pt modelId="{86291B20-2A28-4C92-8E28-0608D60E7A1B}" type="sibTrans" cxnId="{21A5765C-F9BC-48DA-A3CB-B0F75B26EEE7}">
      <dgm:prSet/>
      <dgm:spPr/>
      <dgm:t>
        <a:bodyPr/>
        <a:lstStyle/>
        <a:p>
          <a:endParaRPr lang="en-US"/>
        </a:p>
      </dgm:t>
    </dgm:pt>
    <dgm:pt modelId="{4C4CAB4E-DD61-4C5D-8023-14D60AE6ED43}">
      <dgm:prSet/>
      <dgm:spPr/>
      <dgm:t>
        <a:bodyPr/>
        <a:lstStyle/>
        <a:p>
          <a:r>
            <a:rPr lang="en-US"/>
            <a:t>Data Analysis</a:t>
          </a:r>
        </a:p>
      </dgm:t>
    </dgm:pt>
    <dgm:pt modelId="{FFFAA482-1586-4F69-84B5-77A80739F994}" type="parTrans" cxnId="{9F442D96-137E-4C0D-8DC1-D334974F6B64}">
      <dgm:prSet/>
      <dgm:spPr/>
      <dgm:t>
        <a:bodyPr/>
        <a:lstStyle/>
        <a:p>
          <a:endParaRPr lang="en-US"/>
        </a:p>
      </dgm:t>
    </dgm:pt>
    <dgm:pt modelId="{4DFA8EC8-1782-4C1C-88C9-EA24A57C03D6}" type="sibTrans" cxnId="{9F442D96-137E-4C0D-8DC1-D334974F6B64}">
      <dgm:prSet/>
      <dgm:spPr/>
      <dgm:t>
        <a:bodyPr/>
        <a:lstStyle/>
        <a:p>
          <a:endParaRPr lang="en-US"/>
        </a:p>
      </dgm:t>
    </dgm:pt>
    <dgm:pt modelId="{8FD07CDD-6547-427F-8D50-ED5651392CFC}">
      <dgm:prSet/>
      <dgm:spPr/>
      <dgm:t>
        <a:bodyPr/>
        <a:lstStyle/>
        <a:p>
          <a:r>
            <a:rPr lang="en-US"/>
            <a:t>Data Visualization</a:t>
          </a:r>
        </a:p>
      </dgm:t>
    </dgm:pt>
    <dgm:pt modelId="{2E0B3AB5-FDCE-4513-9FBE-6982B36F644D}" type="parTrans" cxnId="{7CDAAED4-EC01-424D-8AFB-08B5BCF1E21C}">
      <dgm:prSet/>
      <dgm:spPr/>
      <dgm:t>
        <a:bodyPr/>
        <a:lstStyle/>
        <a:p>
          <a:endParaRPr lang="en-US"/>
        </a:p>
      </dgm:t>
    </dgm:pt>
    <dgm:pt modelId="{622F0513-CD07-4CAF-B30F-6F166F890385}" type="sibTrans" cxnId="{7CDAAED4-EC01-424D-8AFB-08B5BCF1E21C}">
      <dgm:prSet/>
      <dgm:spPr/>
      <dgm:t>
        <a:bodyPr/>
        <a:lstStyle/>
        <a:p>
          <a:endParaRPr lang="en-US"/>
        </a:p>
      </dgm:t>
    </dgm:pt>
    <dgm:pt modelId="{611E8A7F-E035-4340-A7B5-39D9DF6F624D}">
      <dgm:prSet/>
      <dgm:spPr/>
      <dgm:t>
        <a:bodyPr/>
        <a:lstStyle/>
        <a:p>
          <a:r>
            <a:rPr lang="en-US"/>
            <a:t>Final Takeaway</a:t>
          </a:r>
        </a:p>
      </dgm:t>
    </dgm:pt>
    <dgm:pt modelId="{4BC6D3B0-950E-44F0-9369-506F3BD6E3CF}" type="parTrans" cxnId="{A0792105-6B50-4241-B32B-7054EF580463}">
      <dgm:prSet/>
      <dgm:spPr/>
      <dgm:t>
        <a:bodyPr/>
        <a:lstStyle/>
        <a:p>
          <a:endParaRPr lang="en-US"/>
        </a:p>
      </dgm:t>
    </dgm:pt>
    <dgm:pt modelId="{D51F0F5F-A37F-4D59-8EBE-762116CB48B3}" type="sibTrans" cxnId="{A0792105-6B50-4241-B32B-7054EF580463}">
      <dgm:prSet/>
      <dgm:spPr/>
      <dgm:t>
        <a:bodyPr/>
        <a:lstStyle/>
        <a:p>
          <a:endParaRPr lang="en-US"/>
        </a:p>
      </dgm:t>
    </dgm:pt>
    <dgm:pt modelId="{DF3F936B-1477-4B35-9748-EC6A935D5273}">
      <dgm:prSet/>
      <dgm:spPr/>
      <dgm:t>
        <a:bodyPr/>
        <a:lstStyle/>
        <a:p>
          <a:r>
            <a:rPr lang="en-US" dirty="0"/>
            <a:t>Technologies Used</a:t>
          </a:r>
        </a:p>
      </dgm:t>
    </dgm:pt>
    <dgm:pt modelId="{33F68EE2-267C-414C-BBD1-12B6A692D3E3}" type="parTrans" cxnId="{3BC7E3B5-9D9B-42E9-A91A-D03441FA36AF}">
      <dgm:prSet/>
      <dgm:spPr/>
      <dgm:t>
        <a:bodyPr/>
        <a:lstStyle/>
        <a:p>
          <a:endParaRPr lang="en-US"/>
        </a:p>
      </dgm:t>
    </dgm:pt>
    <dgm:pt modelId="{FCCD3FDE-32C0-4512-AC32-1E5E60F50B00}" type="sibTrans" cxnId="{3BC7E3B5-9D9B-42E9-A91A-D03441FA36AF}">
      <dgm:prSet/>
      <dgm:spPr/>
      <dgm:t>
        <a:bodyPr/>
        <a:lstStyle/>
        <a:p>
          <a:endParaRPr lang="en-US"/>
        </a:p>
      </dgm:t>
    </dgm:pt>
    <dgm:pt modelId="{33B65F07-C6D6-443C-8536-37B1CF2BE4B1}">
      <dgm:prSet/>
      <dgm:spPr/>
      <dgm:t>
        <a:bodyPr/>
        <a:lstStyle/>
        <a:p>
          <a:r>
            <a:rPr lang="en-US" dirty="0"/>
            <a:t>Machine Learning</a:t>
          </a:r>
        </a:p>
      </dgm:t>
    </dgm:pt>
    <dgm:pt modelId="{37841453-F559-41DA-8C62-EFF88390CB5D}" type="parTrans" cxnId="{780A5D78-E3DB-4F9B-95E4-AA514839CF0C}">
      <dgm:prSet/>
      <dgm:spPr/>
      <dgm:t>
        <a:bodyPr/>
        <a:lstStyle/>
        <a:p>
          <a:endParaRPr lang="en-US"/>
        </a:p>
      </dgm:t>
    </dgm:pt>
    <dgm:pt modelId="{D97511E4-89EB-4605-8BD5-B39B093C082C}" type="sibTrans" cxnId="{780A5D78-E3DB-4F9B-95E4-AA514839CF0C}">
      <dgm:prSet/>
      <dgm:spPr/>
      <dgm:t>
        <a:bodyPr/>
        <a:lstStyle/>
        <a:p>
          <a:endParaRPr lang="en-US"/>
        </a:p>
      </dgm:t>
    </dgm:pt>
    <dgm:pt modelId="{355B0827-765B-4686-BFBD-BBCF69E3038B}" type="pres">
      <dgm:prSet presAssocID="{DE1386DA-75DA-4CA5-BB52-D7A1D05DF740}" presName="linear" presStyleCnt="0">
        <dgm:presLayoutVars>
          <dgm:animLvl val="lvl"/>
          <dgm:resizeHandles val="exact"/>
        </dgm:presLayoutVars>
      </dgm:prSet>
      <dgm:spPr/>
    </dgm:pt>
    <dgm:pt modelId="{D32B65C1-1748-4C2C-9307-0029F449F1BD}" type="pres">
      <dgm:prSet presAssocID="{1CB44ABF-8786-4A3C-94F9-090FE07BA400}" presName="parentText" presStyleLbl="node1" presStyleIdx="0" presStyleCnt="8">
        <dgm:presLayoutVars>
          <dgm:chMax val="0"/>
          <dgm:bulletEnabled val="1"/>
        </dgm:presLayoutVars>
      </dgm:prSet>
      <dgm:spPr/>
    </dgm:pt>
    <dgm:pt modelId="{5CC46F06-048D-4673-BA78-4186169DFE8E}" type="pres">
      <dgm:prSet presAssocID="{B846B25A-D8FD-4238-9DB7-FDA690C04654}" presName="spacer" presStyleCnt="0"/>
      <dgm:spPr/>
    </dgm:pt>
    <dgm:pt modelId="{9DF143B0-7403-4D11-A2B6-DBA834CBF715}" type="pres">
      <dgm:prSet presAssocID="{B16172B1-1A4B-476A-A11C-3866C2FCE6A3}" presName="parentText" presStyleLbl="node1" presStyleIdx="1" presStyleCnt="8">
        <dgm:presLayoutVars>
          <dgm:chMax val="0"/>
          <dgm:bulletEnabled val="1"/>
        </dgm:presLayoutVars>
      </dgm:prSet>
      <dgm:spPr/>
    </dgm:pt>
    <dgm:pt modelId="{1C7A12E6-DDA7-496C-B5B2-48F3372A77C0}" type="pres">
      <dgm:prSet presAssocID="{334B211B-4D7C-4C9A-972E-9B7BBCEA2B80}" presName="spacer" presStyleCnt="0"/>
      <dgm:spPr/>
    </dgm:pt>
    <dgm:pt modelId="{2EC288FF-FC80-4F54-8E98-5F6301FC09A8}" type="pres">
      <dgm:prSet presAssocID="{DF3F936B-1477-4B35-9748-EC6A935D5273}" presName="parentText" presStyleLbl="node1" presStyleIdx="2" presStyleCnt="8">
        <dgm:presLayoutVars>
          <dgm:chMax val="0"/>
          <dgm:bulletEnabled val="1"/>
        </dgm:presLayoutVars>
      </dgm:prSet>
      <dgm:spPr/>
    </dgm:pt>
    <dgm:pt modelId="{0FC384A1-2A5D-4CBF-8C2B-5113284157C3}" type="pres">
      <dgm:prSet presAssocID="{FCCD3FDE-32C0-4512-AC32-1E5E60F50B00}" presName="spacer" presStyleCnt="0"/>
      <dgm:spPr/>
    </dgm:pt>
    <dgm:pt modelId="{5CD7C3CC-5E6A-4CE3-8655-E73414408C94}" type="pres">
      <dgm:prSet presAssocID="{33B65F07-C6D6-443C-8536-37B1CF2BE4B1}" presName="parentText" presStyleLbl="node1" presStyleIdx="3" presStyleCnt="8">
        <dgm:presLayoutVars>
          <dgm:chMax val="0"/>
          <dgm:bulletEnabled val="1"/>
        </dgm:presLayoutVars>
      </dgm:prSet>
      <dgm:spPr/>
    </dgm:pt>
    <dgm:pt modelId="{2B247811-D158-4C30-8396-812C53075296}" type="pres">
      <dgm:prSet presAssocID="{D97511E4-89EB-4605-8BD5-B39B093C082C}" presName="spacer" presStyleCnt="0"/>
      <dgm:spPr/>
    </dgm:pt>
    <dgm:pt modelId="{AB15CB74-128C-4E97-938F-119DAC998081}" type="pres">
      <dgm:prSet presAssocID="{696A01CF-77FB-47B4-A8D5-CACE96A4A625}" presName="parentText" presStyleLbl="node1" presStyleIdx="4" presStyleCnt="8">
        <dgm:presLayoutVars>
          <dgm:chMax val="0"/>
          <dgm:bulletEnabled val="1"/>
        </dgm:presLayoutVars>
      </dgm:prSet>
      <dgm:spPr/>
    </dgm:pt>
    <dgm:pt modelId="{239DB336-7246-4949-A462-6E476574A8C0}" type="pres">
      <dgm:prSet presAssocID="{86291B20-2A28-4C92-8E28-0608D60E7A1B}" presName="spacer" presStyleCnt="0"/>
      <dgm:spPr/>
    </dgm:pt>
    <dgm:pt modelId="{4F622253-99C1-4EA4-9401-339DB8253973}" type="pres">
      <dgm:prSet presAssocID="{4C4CAB4E-DD61-4C5D-8023-14D60AE6ED43}" presName="parentText" presStyleLbl="node1" presStyleIdx="5" presStyleCnt="8">
        <dgm:presLayoutVars>
          <dgm:chMax val="0"/>
          <dgm:bulletEnabled val="1"/>
        </dgm:presLayoutVars>
      </dgm:prSet>
      <dgm:spPr/>
    </dgm:pt>
    <dgm:pt modelId="{061AC377-BC9C-47B0-A2E1-3813D905E1DB}" type="pres">
      <dgm:prSet presAssocID="{4DFA8EC8-1782-4C1C-88C9-EA24A57C03D6}" presName="spacer" presStyleCnt="0"/>
      <dgm:spPr/>
    </dgm:pt>
    <dgm:pt modelId="{5192DD3A-D912-480C-B740-F187E71AA438}" type="pres">
      <dgm:prSet presAssocID="{8FD07CDD-6547-427F-8D50-ED5651392CFC}" presName="parentText" presStyleLbl="node1" presStyleIdx="6" presStyleCnt="8">
        <dgm:presLayoutVars>
          <dgm:chMax val="0"/>
          <dgm:bulletEnabled val="1"/>
        </dgm:presLayoutVars>
      </dgm:prSet>
      <dgm:spPr/>
    </dgm:pt>
    <dgm:pt modelId="{F19689C2-E19A-4A03-A73C-290AF14E23AC}" type="pres">
      <dgm:prSet presAssocID="{622F0513-CD07-4CAF-B30F-6F166F890385}" presName="spacer" presStyleCnt="0"/>
      <dgm:spPr/>
    </dgm:pt>
    <dgm:pt modelId="{2DBC1261-B5ED-4769-91F9-6D8A3BC7CAE7}" type="pres">
      <dgm:prSet presAssocID="{611E8A7F-E035-4340-A7B5-39D9DF6F624D}" presName="parentText" presStyleLbl="node1" presStyleIdx="7" presStyleCnt="8">
        <dgm:presLayoutVars>
          <dgm:chMax val="0"/>
          <dgm:bulletEnabled val="1"/>
        </dgm:presLayoutVars>
      </dgm:prSet>
      <dgm:spPr/>
    </dgm:pt>
  </dgm:ptLst>
  <dgm:cxnLst>
    <dgm:cxn modelId="{A0792105-6B50-4241-B32B-7054EF580463}" srcId="{DE1386DA-75DA-4CA5-BB52-D7A1D05DF740}" destId="{611E8A7F-E035-4340-A7B5-39D9DF6F624D}" srcOrd="7" destOrd="0" parTransId="{4BC6D3B0-950E-44F0-9369-506F3BD6E3CF}" sibTransId="{D51F0F5F-A37F-4D59-8EBE-762116CB48B3}"/>
    <dgm:cxn modelId="{21A5765C-F9BC-48DA-A3CB-B0F75B26EEE7}" srcId="{DE1386DA-75DA-4CA5-BB52-D7A1D05DF740}" destId="{696A01CF-77FB-47B4-A8D5-CACE96A4A625}" srcOrd="4" destOrd="0" parTransId="{204BA64B-9B16-4CC4-9534-C36870EAB6BE}" sibTransId="{86291B20-2A28-4C92-8E28-0608D60E7A1B}"/>
    <dgm:cxn modelId="{C29BD465-224A-495F-B0A1-9B3417212AFC}" type="presOf" srcId="{4C4CAB4E-DD61-4C5D-8023-14D60AE6ED43}" destId="{4F622253-99C1-4EA4-9401-339DB8253973}" srcOrd="0" destOrd="0" presId="urn:microsoft.com/office/officeart/2005/8/layout/vList2"/>
    <dgm:cxn modelId="{48B2C867-BE73-4C00-8FB8-CE7E7E25D398}" type="presOf" srcId="{696A01CF-77FB-47B4-A8D5-CACE96A4A625}" destId="{AB15CB74-128C-4E97-938F-119DAC998081}" srcOrd="0" destOrd="0" presId="urn:microsoft.com/office/officeart/2005/8/layout/vList2"/>
    <dgm:cxn modelId="{780A5D78-E3DB-4F9B-95E4-AA514839CF0C}" srcId="{DE1386DA-75DA-4CA5-BB52-D7A1D05DF740}" destId="{33B65F07-C6D6-443C-8536-37B1CF2BE4B1}" srcOrd="3" destOrd="0" parTransId="{37841453-F559-41DA-8C62-EFF88390CB5D}" sibTransId="{D97511E4-89EB-4605-8BD5-B39B093C082C}"/>
    <dgm:cxn modelId="{847F2085-A60C-4C9B-815B-64A1AAE603E6}" type="presOf" srcId="{33B65F07-C6D6-443C-8536-37B1CF2BE4B1}" destId="{5CD7C3CC-5E6A-4CE3-8655-E73414408C94}" srcOrd="0" destOrd="0" presId="urn:microsoft.com/office/officeart/2005/8/layout/vList2"/>
    <dgm:cxn modelId="{EB90EA89-87C4-4D9E-995D-41C843F05A93}" type="presOf" srcId="{B16172B1-1A4B-476A-A11C-3866C2FCE6A3}" destId="{9DF143B0-7403-4D11-A2B6-DBA834CBF715}" srcOrd="0" destOrd="0" presId="urn:microsoft.com/office/officeart/2005/8/layout/vList2"/>
    <dgm:cxn modelId="{9F442D96-137E-4C0D-8DC1-D334974F6B64}" srcId="{DE1386DA-75DA-4CA5-BB52-D7A1D05DF740}" destId="{4C4CAB4E-DD61-4C5D-8023-14D60AE6ED43}" srcOrd="5" destOrd="0" parTransId="{FFFAA482-1586-4F69-84B5-77A80739F994}" sibTransId="{4DFA8EC8-1782-4C1C-88C9-EA24A57C03D6}"/>
    <dgm:cxn modelId="{C335C09D-BF53-4DAE-B1C4-A73ABB4F3A75}" type="presOf" srcId="{DE1386DA-75DA-4CA5-BB52-D7A1D05DF740}" destId="{355B0827-765B-4686-BFBD-BBCF69E3038B}" srcOrd="0" destOrd="0" presId="urn:microsoft.com/office/officeart/2005/8/layout/vList2"/>
    <dgm:cxn modelId="{9780779F-246C-4463-8A03-314A27AC1427}" srcId="{DE1386DA-75DA-4CA5-BB52-D7A1D05DF740}" destId="{B16172B1-1A4B-476A-A11C-3866C2FCE6A3}" srcOrd="1" destOrd="0" parTransId="{39C3E090-3CFD-461A-828D-6970EAD30585}" sibTransId="{334B211B-4D7C-4C9A-972E-9B7BBCEA2B80}"/>
    <dgm:cxn modelId="{420BB1A1-F76D-44F6-92ED-A1F5046E2804}" type="presOf" srcId="{8FD07CDD-6547-427F-8D50-ED5651392CFC}" destId="{5192DD3A-D912-480C-B740-F187E71AA438}" srcOrd="0" destOrd="0" presId="urn:microsoft.com/office/officeart/2005/8/layout/vList2"/>
    <dgm:cxn modelId="{2D0538A5-1F41-415C-9394-B7A8A8674A20}" type="presOf" srcId="{1CB44ABF-8786-4A3C-94F9-090FE07BA400}" destId="{D32B65C1-1748-4C2C-9307-0029F449F1BD}" srcOrd="0" destOrd="0" presId="urn:microsoft.com/office/officeart/2005/8/layout/vList2"/>
    <dgm:cxn modelId="{3BC7E3B5-9D9B-42E9-A91A-D03441FA36AF}" srcId="{DE1386DA-75DA-4CA5-BB52-D7A1D05DF740}" destId="{DF3F936B-1477-4B35-9748-EC6A935D5273}" srcOrd="2" destOrd="0" parTransId="{33F68EE2-267C-414C-BBD1-12B6A692D3E3}" sibTransId="{FCCD3FDE-32C0-4512-AC32-1E5E60F50B00}"/>
    <dgm:cxn modelId="{55808DCE-0D23-4780-8268-A25F3A359507}" type="presOf" srcId="{611E8A7F-E035-4340-A7B5-39D9DF6F624D}" destId="{2DBC1261-B5ED-4769-91F9-6D8A3BC7CAE7}" srcOrd="0" destOrd="0" presId="urn:microsoft.com/office/officeart/2005/8/layout/vList2"/>
    <dgm:cxn modelId="{7CDAAED4-EC01-424D-8AFB-08B5BCF1E21C}" srcId="{DE1386DA-75DA-4CA5-BB52-D7A1D05DF740}" destId="{8FD07CDD-6547-427F-8D50-ED5651392CFC}" srcOrd="6" destOrd="0" parTransId="{2E0B3AB5-FDCE-4513-9FBE-6982B36F644D}" sibTransId="{622F0513-CD07-4CAF-B30F-6F166F890385}"/>
    <dgm:cxn modelId="{C1B53CD6-1146-49B4-8A71-6087ACFF514F}" srcId="{DE1386DA-75DA-4CA5-BB52-D7A1D05DF740}" destId="{1CB44ABF-8786-4A3C-94F9-090FE07BA400}" srcOrd="0" destOrd="0" parTransId="{508C24DC-9E64-49B8-A785-3CD95F8226FC}" sibTransId="{B846B25A-D8FD-4238-9DB7-FDA690C04654}"/>
    <dgm:cxn modelId="{AE02B5E9-4930-447E-98A0-B649BC064231}" type="presOf" srcId="{DF3F936B-1477-4B35-9748-EC6A935D5273}" destId="{2EC288FF-FC80-4F54-8E98-5F6301FC09A8}" srcOrd="0" destOrd="0" presId="urn:microsoft.com/office/officeart/2005/8/layout/vList2"/>
    <dgm:cxn modelId="{58C559F0-6591-4EE7-B0FE-1EDAEB5BF634}" type="presParOf" srcId="{355B0827-765B-4686-BFBD-BBCF69E3038B}" destId="{D32B65C1-1748-4C2C-9307-0029F449F1BD}" srcOrd="0" destOrd="0" presId="urn:microsoft.com/office/officeart/2005/8/layout/vList2"/>
    <dgm:cxn modelId="{049EC922-4551-4E18-9BC1-EE7B5AC70F8B}" type="presParOf" srcId="{355B0827-765B-4686-BFBD-BBCF69E3038B}" destId="{5CC46F06-048D-4673-BA78-4186169DFE8E}" srcOrd="1" destOrd="0" presId="urn:microsoft.com/office/officeart/2005/8/layout/vList2"/>
    <dgm:cxn modelId="{F0AAD3D8-46BE-4B12-8DC6-7CACECB740EA}" type="presParOf" srcId="{355B0827-765B-4686-BFBD-BBCF69E3038B}" destId="{9DF143B0-7403-4D11-A2B6-DBA834CBF715}" srcOrd="2" destOrd="0" presId="urn:microsoft.com/office/officeart/2005/8/layout/vList2"/>
    <dgm:cxn modelId="{3AF20752-6DA8-447D-8F3E-0DE8F4120D3A}" type="presParOf" srcId="{355B0827-765B-4686-BFBD-BBCF69E3038B}" destId="{1C7A12E6-DDA7-496C-B5B2-48F3372A77C0}" srcOrd="3" destOrd="0" presId="urn:microsoft.com/office/officeart/2005/8/layout/vList2"/>
    <dgm:cxn modelId="{0316F1E5-CF63-4C7B-8FCC-BF311AE76EFB}" type="presParOf" srcId="{355B0827-765B-4686-BFBD-BBCF69E3038B}" destId="{2EC288FF-FC80-4F54-8E98-5F6301FC09A8}" srcOrd="4" destOrd="0" presId="urn:microsoft.com/office/officeart/2005/8/layout/vList2"/>
    <dgm:cxn modelId="{1E868D84-DD4A-4D1F-A01B-80A3B702CD61}" type="presParOf" srcId="{355B0827-765B-4686-BFBD-BBCF69E3038B}" destId="{0FC384A1-2A5D-4CBF-8C2B-5113284157C3}" srcOrd="5" destOrd="0" presId="urn:microsoft.com/office/officeart/2005/8/layout/vList2"/>
    <dgm:cxn modelId="{7D1A9F77-2E4A-4671-9FF2-CCFF77867DF7}" type="presParOf" srcId="{355B0827-765B-4686-BFBD-BBCF69E3038B}" destId="{5CD7C3CC-5E6A-4CE3-8655-E73414408C94}" srcOrd="6" destOrd="0" presId="urn:microsoft.com/office/officeart/2005/8/layout/vList2"/>
    <dgm:cxn modelId="{88F2A93F-0734-49EF-BB2B-D7FDA4D5AF21}" type="presParOf" srcId="{355B0827-765B-4686-BFBD-BBCF69E3038B}" destId="{2B247811-D158-4C30-8396-812C53075296}" srcOrd="7" destOrd="0" presId="urn:microsoft.com/office/officeart/2005/8/layout/vList2"/>
    <dgm:cxn modelId="{CF91EE8E-4333-4610-A19E-2876FC8923F8}" type="presParOf" srcId="{355B0827-765B-4686-BFBD-BBCF69E3038B}" destId="{AB15CB74-128C-4E97-938F-119DAC998081}" srcOrd="8" destOrd="0" presId="urn:microsoft.com/office/officeart/2005/8/layout/vList2"/>
    <dgm:cxn modelId="{15AE9153-8DC8-4255-8AC1-3833EF47D351}" type="presParOf" srcId="{355B0827-765B-4686-BFBD-BBCF69E3038B}" destId="{239DB336-7246-4949-A462-6E476574A8C0}" srcOrd="9" destOrd="0" presId="urn:microsoft.com/office/officeart/2005/8/layout/vList2"/>
    <dgm:cxn modelId="{32B7EB80-2632-4042-AA66-735F6D25BED4}" type="presParOf" srcId="{355B0827-765B-4686-BFBD-BBCF69E3038B}" destId="{4F622253-99C1-4EA4-9401-339DB8253973}" srcOrd="10" destOrd="0" presId="urn:microsoft.com/office/officeart/2005/8/layout/vList2"/>
    <dgm:cxn modelId="{23E4C7AD-3B94-4277-B0C7-37E720F1E07A}" type="presParOf" srcId="{355B0827-765B-4686-BFBD-BBCF69E3038B}" destId="{061AC377-BC9C-47B0-A2E1-3813D905E1DB}" srcOrd="11" destOrd="0" presId="urn:microsoft.com/office/officeart/2005/8/layout/vList2"/>
    <dgm:cxn modelId="{8FD3C6A4-286F-4D22-A80F-A29B75D0002D}" type="presParOf" srcId="{355B0827-765B-4686-BFBD-BBCF69E3038B}" destId="{5192DD3A-D912-480C-B740-F187E71AA438}" srcOrd="12" destOrd="0" presId="urn:microsoft.com/office/officeart/2005/8/layout/vList2"/>
    <dgm:cxn modelId="{103651E2-FD79-4D0F-AA71-4794E8B3522A}" type="presParOf" srcId="{355B0827-765B-4686-BFBD-BBCF69E3038B}" destId="{F19689C2-E19A-4A03-A73C-290AF14E23AC}" srcOrd="13" destOrd="0" presId="urn:microsoft.com/office/officeart/2005/8/layout/vList2"/>
    <dgm:cxn modelId="{11CA08FC-4D5D-44DD-942E-D841902805A3}" type="presParOf" srcId="{355B0827-765B-4686-BFBD-BBCF69E3038B}" destId="{2DBC1261-B5ED-4769-91F9-6D8A3BC7CAE7}"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908C81-6375-4970-9EDC-1AAE7B61083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996B490-3697-4713-9283-F1F75C23FA9B}">
      <dgm:prSet/>
      <dgm:spPr/>
      <dgm:t>
        <a:bodyPr/>
        <a:lstStyle/>
        <a:p>
          <a:r>
            <a:rPr lang="en-US" b="0" i="0"/>
            <a:t>Social media makes it easy to connect with people from around the entire world. While this is positive, it also has detrimental effects. As social media and smartphone use has increased, so have mental health conditions. </a:t>
          </a:r>
          <a:endParaRPr lang="en-US"/>
        </a:p>
      </dgm:t>
    </dgm:pt>
    <dgm:pt modelId="{EC8077C9-F69D-4248-BED1-AE2C0D02D9AF}" type="parTrans" cxnId="{26D683C7-BAE1-4412-955B-4664D336CF42}">
      <dgm:prSet/>
      <dgm:spPr/>
      <dgm:t>
        <a:bodyPr/>
        <a:lstStyle/>
        <a:p>
          <a:endParaRPr lang="en-US"/>
        </a:p>
      </dgm:t>
    </dgm:pt>
    <dgm:pt modelId="{46552C42-B2B0-4536-A7B1-2E0A7C95D721}" type="sibTrans" cxnId="{26D683C7-BAE1-4412-955B-4664D336CF42}">
      <dgm:prSet/>
      <dgm:spPr/>
      <dgm:t>
        <a:bodyPr/>
        <a:lstStyle/>
        <a:p>
          <a:endParaRPr lang="en-US"/>
        </a:p>
      </dgm:t>
    </dgm:pt>
    <dgm:pt modelId="{8F1FEE8E-2D40-475C-A13D-BBD8DC116CC6}">
      <dgm:prSet/>
      <dgm:spPr/>
      <dgm:t>
        <a:bodyPr/>
        <a:lstStyle/>
        <a:p>
          <a:r>
            <a:rPr lang="en-US" b="0" i="0"/>
            <a:t>Of course, correlation doesn’t always mean causation. But researchers suggest that the increase in mental illness is in part connected to the increase in social media use among young people. </a:t>
          </a:r>
          <a:endParaRPr lang="en-US"/>
        </a:p>
      </dgm:t>
    </dgm:pt>
    <dgm:pt modelId="{D576B2BC-B8E0-48B2-913C-65A76FEA560F}" type="parTrans" cxnId="{A80C2EEE-E941-4E97-9015-C4400DF71322}">
      <dgm:prSet/>
      <dgm:spPr/>
      <dgm:t>
        <a:bodyPr/>
        <a:lstStyle/>
        <a:p>
          <a:endParaRPr lang="en-US"/>
        </a:p>
      </dgm:t>
    </dgm:pt>
    <dgm:pt modelId="{38ADAA74-1A48-4B15-B913-AD681C01ECA0}" type="sibTrans" cxnId="{A80C2EEE-E941-4E97-9015-C4400DF71322}">
      <dgm:prSet/>
      <dgm:spPr/>
      <dgm:t>
        <a:bodyPr/>
        <a:lstStyle/>
        <a:p>
          <a:endParaRPr lang="en-US"/>
        </a:p>
      </dgm:t>
    </dgm:pt>
    <dgm:pt modelId="{50FA1FA6-5276-48B8-B31D-497938EF4160}">
      <dgm:prSet/>
      <dgm:spPr/>
      <dgm:t>
        <a:bodyPr/>
        <a:lstStyle/>
        <a:p>
          <a:r>
            <a:rPr lang="en-US" b="0" i="0"/>
            <a:t>Experiencing psychological distress in a given month grew 71% in young adults from 2008 to 2017. Even worse, the rate of suicidal thoughts in young adults increased 47% during that same time.</a:t>
          </a:r>
          <a:endParaRPr lang="en-US"/>
        </a:p>
      </dgm:t>
    </dgm:pt>
    <dgm:pt modelId="{3CB583BA-8A54-4CA5-8F5D-08F4552CF6E6}" type="parTrans" cxnId="{72E800E8-9962-44B4-9E52-8DCBA9702E53}">
      <dgm:prSet/>
      <dgm:spPr/>
      <dgm:t>
        <a:bodyPr/>
        <a:lstStyle/>
        <a:p>
          <a:endParaRPr lang="en-US"/>
        </a:p>
      </dgm:t>
    </dgm:pt>
    <dgm:pt modelId="{1E330F47-7089-4D66-BC4C-981153624DE0}" type="sibTrans" cxnId="{72E800E8-9962-44B4-9E52-8DCBA9702E53}">
      <dgm:prSet/>
      <dgm:spPr/>
      <dgm:t>
        <a:bodyPr/>
        <a:lstStyle/>
        <a:p>
          <a:endParaRPr lang="en-US"/>
        </a:p>
      </dgm:t>
    </dgm:pt>
    <dgm:pt modelId="{A9B5B5D3-D727-47E2-B4F2-AD2EA76F810E}" type="pres">
      <dgm:prSet presAssocID="{D4908C81-6375-4970-9EDC-1AAE7B610839}" presName="linear" presStyleCnt="0">
        <dgm:presLayoutVars>
          <dgm:animLvl val="lvl"/>
          <dgm:resizeHandles val="exact"/>
        </dgm:presLayoutVars>
      </dgm:prSet>
      <dgm:spPr/>
    </dgm:pt>
    <dgm:pt modelId="{043BE00C-71E7-47A5-9184-842DFF6FCA8A}" type="pres">
      <dgm:prSet presAssocID="{B996B490-3697-4713-9283-F1F75C23FA9B}" presName="parentText" presStyleLbl="node1" presStyleIdx="0" presStyleCnt="3">
        <dgm:presLayoutVars>
          <dgm:chMax val="0"/>
          <dgm:bulletEnabled val="1"/>
        </dgm:presLayoutVars>
      </dgm:prSet>
      <dgm:spPr/>
    </dgm:pt>
    <dgm:pt modelId="{9241BEA7-DD29-4D68-AC8B-5D87A45F834A}" type="pres">
      <dgm:prSet presAssocID="{46552C42-B2B0-4536-A7B1-2E0A7C95D721}" presName="spacer" presStyleCnt="0"/>
      <dgm:spPr/>
    </dgm:pt>
    <dgm:pt modelId="{03976F25-B9B1-4EBE-8F5D-64FC9FFDEC3B}" type="pres">
      <dgm:prSet presAssocID="{8F1FEE8E-2D40-475C-A13D-BBD8DC116CC6}" presName="parentText" presStyleLbl="node1" presStyleIdx="1" presStyleCnt="3">
        <dgm:presLayoutVars>
          <dgm:chMax val="0"/>
          <dgm:bulletEnabled val="1"/>
        </dgm:presLayoutVars>
      </dgm:prSet>
      <dgm:spPr/>
    </dgm:pt>
    <dgm:pt modelId="{C4782C1D-EF75-4DDD-B0BF-BAA98450A59D}" type="pres">
      <dgm:prSet presAssocID="{38ADAA74-1A48-4B15-B913-AD681C01ECA0}" presName="spacer" presStyleCnt="0"/>
      <dgm:spPr/>
    </dgm:pt>
    <dgm:pt modelId="{1734972A-CE05-4056-B2AB-02180F6736D2}" type="pres">
      <dgm:prSet presAssocID="{50FA1FA6-5276-48B8-B31D-497938EF4160}" presName="parentText" presStyleLbl="node1" presStyleIdx="2" presStyleCnt="3">
        <dgm:presLayoutVars>
          <dgm:chMax val="0"/>
          <dgm:bulletEnabled val="1"/>
        </dgm:presLayoutVars>
      </dgm:prSet>
      <dgm:spPr/>
    </dgm:pt>
  </dgm:ptLst>
  <dgm:cxnLst>
    <dgm:cxn modelId="{0F672623-0E15-42D0-B300-340E47FF0500}" type="presOf" srcId="{D4908C81-6375-4970-9EDC-1AAE7B610839}" destId="{A9B5B5D3-D727-47E2-B4F2-AD2EA76F810E}" srcOrd="0" destOrd="0" presId="urn:microsoft.com/office/officeart/2005/8/layout/vList2"/>
    <dgm:cxn modelId="{A7D0D43F-21E7-4697-99C9-60150F0C8C1A}" type="presOf" srcId="{50FA1FA6-5276-48B8-B31D-497938EF4160}" destId="{1734972A-CE05-4056-B2AB-02180F6736D2}" srcOrd="0" destOrd="0" presId="urn:microsoft.com/office/officeart/2005/8/layout/vList2"/>
    <dgm:cxn modelId="{F15A20BB-E675-40BC-8E47-565AF9EB01C1}" type="presOf" srcId="{B996B490-3697-4713-9283-F1F75C23FA9B}" destId="{043BE00C-71E7-47A5-9184-842DFF6FCA8A}" srcOrd="0" destOrd="0" presId="urn:microsoft.com/office/officeart/2005/8/layout/vList2"/>
    <dgm:cxn modelId="{26D683C7-BAE1-4412-955B-4664D336CF42}" srcId="{D4908C81-6375-4970-9EDC-1AAE7B610839}" destId="{B996B490-3697-4713-9283-F1F75C23FA9B}" srcOrd="0" destOrd="0" parTransId="{EC8077C9-F69D-4248-BED1-AE2C0D02D9AF}" sibTransId="{46552C42-B2B0-4536-A7B1-2E0A7C95D721}"/>
    <dgm:cxn modelId="{72E800E8-9962-44B4-9E52-8DCBA9702E53}" srcId="{D4908C81-6375-4970-9EDC-1AAE7B610839}" destId="{50FA1FA6-5276-48B8-B31D-497938EF4160}" srcOrd="2" destOrd="0" parTransId="{3CB583BA-8A54-4CA5-8F5D-08F4552CF6E6}" sibTransId="{1E330F47-7089-4D66-BC4C-981153624DE0}"/>
    <dgm:cxn modelId="{89D8A4ED-9453-4972-B8CE-AD24E8360E28}" type="presOf" srcId="{8F1FEE8E-2D40-475C-A13D-BBD8DC116CC6}" destId="{03976F25-B9B1-4EBE-8F5D-64FC9FFDEC3B}" srcOrd="0" destOrd="0" presId="urn:microsoft.com/office/officeart/2005/8/layout/vList2"/>
    <dgm:cxn modelId="{A80C2EEE-E941-4E97-9015-C4400DF71322}" srcId="{D4908C81-6375-4970-9EDC-1AAE7B610839}" destId="{8F1FEE8E-2D40-475C-A13D-BBD8DC116CC6}" srcOrd="1" destOrd="0" parTransId="{D576B2BC-B8E0-48B2-913C-65A76FEA560F}" sibTransId="{38ADAA74-1A48-4B15-B913-AD681C01ECA0}"/>
    <dgm:cxn modelId="{5B1AEED8-26FD-4618-A03B-E7B379E86236}" type="presParOf" srcId="{A9B5B5D3-D727-47E2-B4F2-AD2EA76F810E}" destId="{043BE00C-71E7-47A5-9184-842DFF6FCA8A}" srcOrd="0" destOrd="0" presId="urn:microsoft.com/office/officeart/2005/8/layout/vList2"/>
    <dgm:cxn modelId="{D2C5CFA2-AEC6-4780-ABF2-47D641CD5FE1}" type="presParOf" srcId="{A9B5B5D3-D727-47E2-B4F2-AD2EA76F810E}" destId="{9241BEA7-DD29-4D68-AC8B-5D87A45F834A}" srcOrd="1" destOrd="0" presId="urn:microsoft.com/office/officeart/2005/8/layout/vList2"/>
    <dgm:cxn modelId="{86DFD92E-BF60-412F-AF98-BA4388966AED}" type="presParOf" srcId="{A9B5B5D3-D727-47E2-B4F2-AD2EA76F810E}" destId="{03976F25-B9B1-4EBE-8F5D-64FC9FFDEC3B}" srcOrd="2" destOrd="0" presId="urn:microsoft.com/office/officeart/2005/8/layout/vList2"/>
    <dgm:cxn modelId="{7D520702-349D-40B9-A819-8FCD2AE4B8A8}" type="presParOf" srcId="{A9B5B5D3-D727-47E2-B4F2-AD2EA76F810E}" destId="{C4782C1D-EF75-4DDD-B0BF-BAA98450A59D}" srcOrd="3" destOrd="0" presId="urn:microsoft.com/office/officeart/2005/8/layout/vList2"/>
    <dgm:cxn modelId="{B788B109-6E1F-4C69-A9EE-8F37F2EE3986}" type="presParOf" srcId="{A9B5B5D3-D727-47E2-B4F2-AD2EA76F810E}" destId="{1734972A-CE05-4056-B2AB-02180F6736D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B65C1-1748-4C2C-9307-0029F449F1BD}">
      <dsp:nvSpPr>
        <dsp:cNvPr id="0" name=""/>
        <dsp:cNvSpPr/>
      </dsp:nvSpPr>
      <dsp:spPr>
        <a:xfrm>
          <a:off x="0" y="27173"/>
          <a:ext cx="6245265" cy="62887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Overview</a:t>
          </a:r>
        </a:p>
      </dsp:txBody>
      <dsp:txXfrm>
        <a:off x="30699" y="57872"/>
        <a:ext cx="6183867" cy="567477"/>
      </dsp:txXfrm>
    </dsp:sp>
    <dsp:sp modelId="{9DF143B0-7403-4D11-A2B6-DBA834CBF715}">
      <dsp:nvSpPr>
        <dsp:cNvPr id="0" name=""/>
        <dsp:cNvSpPr/>
      </dsp:nvSpPr>
      <dsp:spPr>
        <a:xfrm>
          <a:off x="0" y="728048"/>
          <a:ext cx="6245265" cy="628875"/>
        </a:xfrm>
        <a:prstGeom prst="roundRect">
          <a:avLst/>
        </a:prstGeom>
        <a:solidFill>
          <a:schemeClr val="accent2">
            <a:hueOff val="880471"/>
            <a:satOff val="0"/>
            <a:lumOff val="26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The Data Source</a:t>
          </a:r>
        </a:p>
      </dsp:txBody>
      <dsp:txXfrm>
        <a:off x="30699" y="758747"/>
        <a:ext cx="6183867" cy="567477"/>
      </dsp:txXfrm>
    </dsp:sp>
    <dsp:sp modelId="{2EC288FF-FC80-4F54-8E98-5F6301FC09A8}">
      <dsp:nvSpPr>
        <dsp:cNvPr id="0" name=""/>
        <dsp:cNvSpPr/>
      </dsp:nvSpPr>
      <dsp:spPr>
        <a:xfrm>
          <a:off x="0" y="1428923"/>
          <a:ext cx="6245265" cy="628875"/>
        </a:xfrm>
        <a:prstGeom prst="roundRect">
          <a:avLst/>
        </a:prstGeom>
        <a:solidFill>
          <a:schemeClr val="accent2">
            <a:hueOff val="1760942"/>
            <a:satOff val="0"/>
            <a:lumOff val="53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Technologies Used</a:t>
          </a:r>
        </a:p>
      </dsp:txBody>
      <dsp:txXfrm>
        <a:off x="30699" y="1459622"/>
        <a:ext cx="6183867" cy="567477"/>
      </dsp:txXfrm>
    </dsp:sp>
    <dsp:sp modelId="{5CD7C3CC-5E6A-4CE3-8655-E73414408C94}">
      <dsp:nvSpPr>
        <dsp:cNvPr id="0" name=""/>
        <dsp:cNvSpPr/>
      </dsp:nvSpPr>
      <dsp:spPr>
        <a:xfrm>
          <a:off x="0" y="2129798"/>
          <a:ext cx="6245265" cy="628875"/>
        </a:xfrm>
        <a:prstGeom prst="roundRect">
          <a:avLst/>
        </a:prstGeom>
        <a:solidFill>
          <a:schemeClr val="accent2">
            <a:hueOff val="2641414"/>
            <a:satOff val="0"/>
            <a:lumOff val="79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Machine Learning</a:t>
          </a:r>
        </a:p>
      </dsp:txBody>
      <dsp:txXfrm>
        <a:off x="30699" y="2160497"/>
        <a:ext cx="6183867" cy="567477"/>
      </dsp:txXfrm>
    </dsp:sp>
    <dsp:sp modelId="{AB15CB74-128C-4E97-938F-119DAC998081}">
      <dsp:nvSpPr>
        <dsp:cNvPr id="0" name=""/>
        <dsp:cNvSpPr/>
      </dsp:nvSpPr>
      <dsp:spPr>
        <a:xfrm>
          <a:off x="0" y="2830673"/>
          <a:ext cx="6245265" cy="628875"/>
        </a:xfrm>
        <a:prstGeom prst="roundRect">
          <a:avLst/>
        </a:prstGeom>
        <a:solidFill>
          <a:schemeClr val="accent2">
            <a:hueOff val="3521885"/>
            <a:satOff val="0"/>
            <a:lumOff val="106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Data Cleaning</a:t>
          </a:r>
        </a:p>
      </dsp:txBody>
      <dsp:txXfrm>
        <a:off x="30699" y="2861372"/>
        <a:ext cx="6183867" cy="567477"/>
      </dsp:txXfrm>
    </dsp:sp>
    <dsp:sp modelId="{4F622253-99C1-4EA4-9401-339DB8253973}">
      <dsp:nvSpPr>
        <dsp:cNvPr id="0" name=""/>
        <dsp:cNvSpPr/>
      </dsp:nvSpPr>
      <dsp:spPr>
        <a:xfrm>
          <a:off x="0" y="3531548"/>
          <a:ext cx="6245265" cy="628875"/>
        </a:xfrm>
        <a:prstGeom prst="roundRect">
          <a:avLst/>
        </a:prstGeom>
        <a:solidFill>
          <a:schemeClr val="accent2">
            <a:hueOff val="4402356"/>
            <a:satOff val="0"/>
            <a:lumOff val="133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Data Analysis</a:t>
          </a:r>
        </a:p>
      </dsp:txBody>
      <dsp:txXfrm>
        <a:off x="30699" y="3562247"/>
        <a:ext cx="6183867" cy="567477"/>
      </dsp:txXfrm>
    </dsp:sp>
    <dsp:sp modelId="{5192DD3A-D912-480C-B740-F187E71AA438}">
      <dsp:nvSpPr>
        <dsp:cNvPr id="0" name=""/>
        <dsp:cNvSpPr/>
      </dsp:nvSpPr>
      <dsp:spPr>
        <a:xfrm>
          <a:off x="0" y="4232423"/>
          <a:ext cx="6245265" cy="628875"/>
        </a:xfrm>
        <a:prstGeom prst="roundRect">
          <a:avLst/>
        </a:prstGeom>
        <a:solidFill>
          <a:schemeClr val="accent2">
            <a:hueOff val="5282827"/>
            <a:satOff val="0"/>
            <a:lumOff val="159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Data Visualization</a:t>
          </a:r>
        </a:p>
      </dsp:txBody>
      <dsp:txXfrm>
        <a:off x="30699" y="4263122"/>
        <a:ext cx="6183867" cy="567477"/>
      </dsp:txXfrm>
    </dsp:sp>
    <dsp:sp modelId="{2DBC1261-B5ED-4769-91F9-6D8A3BC7CAE7}">
      <dsp:nvSpPr>
        <dsp:cNvPr id="0" name=""/>
        <dsp:cNvSpPr/>
      </dsp:nvSpPr>
      <dsp:spPr>
        <a:xfrm>
          <a:off x="0" y="4933298"/>
          <a:ext cx="6245265" cy="628875"/>
        </a:xfrm>
        <a:prstGeom prst="roundRect">
          <a:avLst/>
        </a:prstGeom>
        <a:solidFill>
          <a:schemeClr val="accent2">
            <a:hueOff val="6163298"/>
            <a:satOff val="0"/>
            <a:lumOff val="1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Final Takeaway</a:t>
          </a:r>
        </a:p>
      </dsp:txBody>
      <dsp:txXfrm>
        <a:off x="30699" y="4963997"/>
        <a:ext cx="6183867" cy="5674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BE00C-71E7-47A5-9184-842DFF6FCA8A}">
      <dsp:nvSpPr>
        <dsp:cNvPr id="0" name=""/>
        <dsp:cNvSpPr/>
      </dsp:nvSpPr>
      <dsp:spPr>
        <a:xfrm>
          <a:off x="0" y="490673"/>
          <a:ext cx="6245265" cy="14976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Social media makes it easy to connect with people from around the entire world. While this is positive, it also has detrimental effects. As social media and smartphone use has increased, so have mental health conditions. </a:t>
          </a:r>
          <a:endParaRPr lang="en-US" sz="2000" kern="1200"/>
        </a:p>
      </dsp:txBody>
      <dsp:txXfrm>
        <a:off x="73107" y="563780"/>
        <a:ext cx="6099051" cy="1351386"/>
      </dsp:txXfrm>
    </dsp:sp>
    <dsp:sp modelId="{03976F25-B9B1-4EBE-8F5D-64FC9FFDEC3B}">
      <dsp:nvSpPr>
        <dsp:cNvPr id="0" name=""/>
        <dsp:cNvSpPr/>
      </dsp:nvSpPr>
      <dsp:spPr>
        <a:xfrm>
          <a:off x="0" y="2045873"/>
          <a:ext cx="6245265" cy="1497600"/>
        </a:xfrm>
        <a:prstGeom prst="roundRect">
          <a:avLst/>
        </a:prstGeom>
        <a:solidFill>
          <a:schemeClr val="accent5">
            <a:hueOff val="-3770740"/>
            <a:satOff val="0"/>
            <a:lumOff val="-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Of course, correlation doesn’t always mean causation. But researchers suggest that the increase in mental illness is in part connected to the increase in social media use among young people. </a:t>
          </a:r>
          <a:endParaRPr lang="en-US" sz="2000" kern="1200"/>
        </a:p>
      </dsp:txBody>
      <dsp:txXfrm>
        <a:off x="73107" y="2118980"/>
        <a:ext cx="6099051" cy="1351386"/>
      </dsp:txXfrm>
    </dsp:sp>
    <dsp:sp modelId="{1734972A-CE05-4056-B2AB-02180F6736D2}">
      <dsp:nvSpPr>
        <dsp:cNvPr id="0" name=""/>
        <dsp:cNvSpPr/>
      </dsp:nvSpPr>
      <dsp:spPr>
        <a:xfrm>
          <a:off x="0" y="3601073"/>
          <a:ext cx="6245265" cy="1497600"/>
        </a:xfrm>
        <a:prstGeom prst="roundRect">
          <a:avLst/>
        </a:prstGeom>
        <a:solidFill>
          <a:schemeClr val="accent5">
            <a:hueOff val="-7541480"/>
            <a:satOff val="0"/>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Experiencing psychological distress in a given month grew 71% in young adults from 2008 to 2017. Even worse, the rate of suicidal thoughts in young adults increased 47% during that same time.</a:t>
          </a:r>
          <a:endParaRPr lang="en-US" sz="2000" kern="1200"/>
        </a:p>
      </dsp:txBody>
      <dsp:txXfrm>
        <a:off x="73107" y="3674180"/>
        <a:ext cx="6099051" cy="13513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2022-03-24</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7432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2022-03-24</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012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2022-03-24</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3298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2022-03-24</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2468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2022-03-24</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81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2022-03-24</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422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2022-03-24</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496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2022-03-24</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7580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2022-03-24</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841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2022-03-24</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292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2022-03-24</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478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2022-03-24</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055161934"/>
      </p:ext>
    </p:extLst>
  </p:cSld>
  <p:clrMap bg1="lt1" tx1="dk1" bg2="lt2" tx2="dk2" accent1="accent1" accent2="accent2" accent3="accent3" accent4="accent4" accent5="accent5" accent6="accent6" hlink="hlink" folHlink="folHlink"/>
  <p:sldLayoutIdLst>
    <p:sldLayoutId id="2147483762" r:id="rId1"/>
    <p:sldLayoutId id="2147483761" r:id="rId2"/>
    <p:sldLayoutId id="2147483760" r:id="rId3"/>
    <p:sldLayoutId id="2147483759" r:id="rId4"/>
    <p:sldLayoutId id="2147483758" r:id="rId5"/>
    <p:sldLayoutId id="2147483757" r:id="rId6"/>
    <p:sldLayoutId id="2147483756" r:id="rId7"/>
    <p:sldLayoutId id="2147483755" r:id="rId8"/>
    <p:sldLayoutId id="2147483754" r:id="rId9"/>
    <p:sldLayoutId id="2147483753" r:id="rId10"/>
    <p:sldLayoutId id="2147483752"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2166BF-0946-419E-A3F5-F3510C5B2A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a:extLst>
              <a:ext uri="{FF2B5EF4-FFF2-40B4-BE49-F238E27FC236}">
                <a16:creationId xmlns:a16="http://schemas.microsoft.com/office/drawing/2014/main" id="{1E902070-A0E4-4756-B623-BA0AC4066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4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A picture containing person, person, indoor&#10;&#10;Description automatically generated">
            <a:extLst>
              <a:ext uri="{FF2B5EF4-FFF2-40B4-BE49-F238E27FC236}">
                <a16:creationId xmlns:a16="http://schemas.microsoft.com/office/drawing/2014/main" id="{4997B263-1D11-4F66-95D9-BD4A54C88727}"/>
              </a:ext>
            </a:extLst>
          </p:cNvPr>
          <p:cNvPicPr>
            <a:picLocks noChangeAspect="1"/>
          </p:cNvPicPr>
          <p:nvPr/>
        </p:nvPicPr>
        <p:blipFill rotWithShape="1">
          <a:blip r:embed="rId2">
            <a:duotone>
              <a:schemeClr val="accent1">
                <a:shade val="45000"/>
                <a:satMod val="135000"/>
              </a:schemeClr>
              <a:prstClr val="white"/>
            </a:duotone>
            <a:alphaModFix amt="35000"/>
            <a:extLst>
              <a:ext uri="{28A0092B-C50C-407E-A947-70E740481C1C}">
                <a14:useLocalDpi xmlns:a14="http://schemas.microsoft.com/office/drawing/2010/main" val="0"/>
              </a:ext>
            </a:extLst>
          </a:blip>
          <a:srcRect t="9456" b="6275"/>
          <a:stretch/>
        </p:blipFill>
        <p:spPr>
          <a:xfrm>
            <a:off x="20" y="-8877"/>
            <a:ext cx="12191980" cy="6858000"/>
          </a:xfrm>
          <a:prstGeom prst="rect">
            <a:avLst/>
          </a:prstGeom>
        </p:spPr>
      </p:pic>
      <p:sp>
        <p:nvSpPr>
          <p:cNvPr id="2" name="Title 1">
            <a:extLst>
              <a:ext uri="{FF2B5EF4-FFF2-40B4-BE49-F238E27FC236}">
                <a16:creationId xmlns:a16="http://schemas.microsoft.com/office/drawing/2014/main" id="{64E32E7B-C619-4B93-82E9-2A9F5D971F77}"/>
              </a:ext>
            </a:extLst>
          </p:cNvPr>
          <p:cNvSpPr>
            <a:spLocks noGrp="1"/>
          </p:cNvSpPr>
          <p:nvPr>
            <p:ph type="title"/>
          </p:nvPr>
        </p:nvSpPr>
        <p:spPr>
          <a:xfrm>
            <a:off x="838199" y="381934"/>
            <a:ext cx="5257801" cy="5181523"/>
          </a:xfrm>
        </p:spPr>
        <p:txBody>
          <a:bodyPr anchor="b">
            <a:normAutofit/>
          </a:bodyPr>
          <a:lstStyle/>
          <a:p>
            <a:r>
              <a:rPr lang="en-US" sz="6700">
                <a:solidFill>
                  <a:srgbClr val="FFFFFF"/>
                </a:solidFill>
              </a:rPr>
              <a:t>The Social Dilemma – Social Media &amp; Your Mental Health</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 name="Content Placeholder 2">
            <a:extLst>
              <a:ext uri="{FF2B5EF4-FFF2-40B4-BE49-F238E27FC236}">
                <a16:creationId xmlns:a16="http://schemas.microsoft.com/office/drawing/2014/main" id="{C1C56E1F-A230-4279-8EE4-FC5F4D72252D}"/>
              </a:ext>
            </a:extLst>
          </p:cNvPr>
          <p:cNvSpPr>
            <a:spLocks noGrp="1"/>
          </p:cNvSpPr>
          <p:nvPr>
            <p:ph idx="1"/>
          </p:nvPr>
        </p:nvSpPr>
        <p:spPr>
          <a:xfrm>
            <a:off x="7229042" y="698643"/>
            <a:ext cx="4124758" cy="5301467"/>
          </a:xfrm>
        </p:spPr>
        <p:txBody>
          <a:bodyPr anchor="b">
            <a:normAutofit/>
          </a:bodyPr>
          <a:lstStyle/>
          <a:p>
            <a:pPr marL="0" indent="0">
              <a:buNone/>
            </a:pPr>
            <a:r>
              <a:rPr lang="en-US" sz="1800">
                <a:solidFill>
                  <a:srgbClr val="FFFFFF"/>
                </a:solidFill>
              </a:rPr>
              <a:t>UT Austin Data Analytics &amp; Visualization Bootcamp – Final Project by :</a:t>
            </a:r>
          </a:p>
          <a:p>
            <a:pPr marL="0" indent="0">
              <a:buNone/>
            </a:pPr>
            <a:endParaRPr lang="en-US" sz="1800">
              <a:solidFill>
                <a:srgbClr val="FFFFFF"/>
              </a:solidFill>
            </a:endParaRPr>
          </a:p>
          <a:p>
            <a:r>
              <a:rPr lang="en-US" sz="1800">
                <a:solidFill>
                  <a:srgbClr val="FFFFFF"/>
                </a:solidFill>
              </a:rPr>
              <a:t>Quang Nguyen</a:t>
            </a:r>
          </a:p>
          <a:p>
            <a:r>
              <a:rPr lang="en-US" sz="1800">
                <a:solidFill>
                  <a:srgbClr val="FFFFFF"/>
                </a:solidFill>
              </a:rPr>
              <a:t>Tina Bellon</a:t>
            </a:r>
          </a:p>
          <a:p>
            <a:r>
              <a:rPr lang="en-US" sz="1800">
                <a:solidFill>
                  <a:srgbClr val="FFFFFF"/>
                </a:solidFill>
              </a:rPr>
              <a:t>Ima Richburg</a:t>
            </a:r>
          </a:p>
          <a:p>
            <a:r>
              <a:rPr lang="en-US" sz="1800">
                <a:solidFill>
                  <a:srgbClr val="FFFFFF"/>
                </a:solidFill>
              </a:rPr>
              <a:t>Nensi Dobaria</a:t>
            </a:r>
          </a:p>
          <a:p>
            <a:r>
              <a:rPr lang="en-US" sz="1800">
                <a:solidFill>
                  <a:srgbClr val="FFFFFF"/>
                </a:solidFill>
              </a:rPr>
              <a:t>Namrata Shah</a:t>
            </a:r>
          </a:p>
        </p:txBody>
      </p:sp>
    </p:spTree>
    <p:extLst>
      <p:ext uri="{BB962C8B-B14F-4D97-AF65-F5344CB8AC3E}">
        <p14:creationId xmlns:p14="http://schemas.microsoft.com/office/powerpoint/2010/main" val="427177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8568A26A-6D16-4DD2-B96D-ECFC7F2C4CAA}"/>
              </a:ext>
            </a:extLst>
          </p:cNvPr>
          <p:cNvSpPr>
            <a:spLocks noGrp="1"/>
          </p:cNvSpPr>
          <p:nvPr>
            <p:ph type="title"/>
          </p:nvPr>
        </p:nvSpPr>
        <p:spPr>
          <a:xfrm>
            <a:off x="479394" y="1062487"/>
            <a:ext cx="3939688" cy="5583126"/>
          </a:xfrm>
        </p:spPr>
        <p:txBody>
          <a:bodyPr>
            <a:normAutofit/>
          </a:bodyPr>
          <a:lstStyle/>
          <a:p>
            <a:pPr algn="r"/>
            <a:r>
              <a:rPr lang="en-US" sz="7200">
                <a:solidFill>
                  <a:schemeClr val="bg1"/>
                </a:solidFill>
              </a:rPr>
              <a:t>Table of Contents			</a:t>
            </a:r>
          </a:p>
        </p:txBody>
      </p:sp>
      <p:sp>
        <p:nvSpPr>
          <p:cNvPr id="46"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58"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50" name="Straight Connector 49">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52"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20" name="Content Placeholder 2">
            <a:extLst>
              <a:ext uri="{FF2B5EF4-FFF2-40B4-BE49-F238E27FC236}">
                <a16:creationId xmlns:a16="http://schemas.microsoft.com/office/drawing/2014/main" id="{0FCA9E10-A3EE-CF03-AF36-2D432F043CF8}"/>
              </a:ext>
            </a:extLst>
          </p:cNvPr>
          <p:cNvGraphicFramePr>
            <a:graphicFrameLocks noGrp="1"/>
          </p:cNvGraphicFramePr>
          <p:nvPr>
            <p:ph idx="1"/>
            <p:extLst>
              <p:ext uri="{D42A27DB-BD31-4B8C-83A1-F6EECF244321}">
                <p14:modId xmlns:p14="http://schemas.microsoft.com/office/powerpoint/2010/main" val="4072544975"/>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2566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467143D2-0D45-4512-BD56-E0FECBDB29D1}"/>
              </a:ext>
            </a:extLst>
          </p:cNvPr>
          <p:cNvSpPr>
            <a:spLocks noGrp="1"/>
          </p:cNvSpPr>
          <p:nvPr>
            <p:ph type="title"/>
          </p:nvPr>
        </p:nvSpPr>
        <p:spPr>
          <a:xfrm>
            <a:off x="479394" y="1062487"/>
            <a:ext cx="3939688" cy="5583126"/>
          </a:xfrm>
        </p:spPr>
        <p:txBody>
          <a:bodyPr>
            <a:normAutofit/>
          </a:bodyPr>
          <a:lstStyle/>
          <a:p>
            <a:pPr algn="r"/>
            <a:r>
              <a:rPr lang="en-US" sz="7200">
                <a:solidFill>
                  <a:schemeClr val="bg1"/>
                </a:solidFill>
              </a:rPr>
              <a:t>Overview</a:t>
            </a:r>
          </a:p>
        </p:txBody>
      </p:sp>
      <p:sp>
        <p:nvSpPr>
          <p:cNvPr id="11"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2FC937E9-DB35-06F1-E74E-A8E152F33E31}"/>
              </a:ext>
            </a:extLst>
          </p:cNvPr>
          <p:cNvGraphicFramePr>
            <a:graphicFrameLocks noGrp="1"/>
          </p:cNvGraphicFramePr>
          <p:nvPr>
            <p:ph idx="1"/>
            <p:extLst>
              <p:ext uri="{D42A27DB-BD31-4B8C-83A1-F6EECF244321}">
                <p14:modId xmlns:p14="http://schemas.microsoft.com/office/powerpoint/2010/main" val="360847525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2265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B8C076B2-C885-4578-804B-CFA2C6904ACD}"/>
              </a:ext>
            </a:extLst>
          </p:cNvPr>
          <p:cNvSpPr>
            <a:spLocks noGrp="1"/>
          </p:cNvSpPr>
          <p:nvPr>
            <p:ph type="title"/>
          </p:nvPr>
        </p:nvSpPr>
        <p:spPr>
          <a:xfrm>
            <a:off x="1245072" y="1289765"/>
            <a:ext cx="3651101" cy="4270963"/>
          </a:xfrm>
        </p:spPr>
        <p:txBody>
          <a:bodyPr anchor="ctr">
            <a:normAutofit/>
          </a:bodyPr>
          <a:lstStyle/>
          <a:p>
            <a:pPr algn="ctr"/>
            <a:r>
              <a:rPr lang="en-US" sz="7200">
                <a:solidFill>
                  <a:schemeClr val="bg1"/>
                </a:solidFill>
              </a:rPr>
              <a:t>The Data Sources</a:t>
            </a:r>
          </a:p>
        </p:txBody>
      </p:sp>
      <p:sp>
        <p:nvSpPr>
          <p:cNvPr id="2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D22E22D1-FF3A-41A5-B921-CEDF43604800}"/>
              </a:ext>
            </a:extLst>
          </p:cNvPr>
          <p:cNvSpPr>
            <a:spLocks noGrp="1"/>
          </p:cNvSpPr>
          <p:nvPr>
            <p:ph idx="1"/>
          </p:nvPr>
        </p:nvSpPr>
        <p:spPr>
          <a:xfrm>
            <a:off x="6397039" y="381935"/>
            <a:ext cx="4685916" cy="5974415"/>
          </a:xfrm>
        </p:spPr>
        <p:txBody>
          <a:bodyPr anchor="ctr">
            <a:normAutofit/>
          </a:bodyPr>
          <a:lstStyle/>
          <a:p>
            <a:pPr marL="0" indent="0">
              <a:buNone/>
            </a:pPr>
            <a:r>
              <a:rPr lang="en-US" sz="1800" b="0" i="0">
                <a:effectLst/>
                <a:latin typeface="-apple-system"/>
              </a:rPr>
              <a:t>Two data sets will be utilized to determine the relationship between social media engagement and suicide rates in the US.</a:t>
            </a:r>
          </a:p>
          <a:p>
            <a:pPr marL="0" indent="0">
              <a:buNone/>
            </a:pPr>
            <a:endParaRPr lang="en-US" sz="1800" b="0" i="0">
              <a:effectLst/>
              <a:latin typeface="-apple-system"/>
            </a:endParaRPr>
          </a:p>
          <a:p>
            <a:pPr>
              <a:buFont typeface="Arial" panose="020B0604020202020204" pitchFamily="34" charset="0"/>
              <a:buChar char="•"/>
            </a:pPr>
            <a:r>
              <a:rPr lang="en-US" sz="1800" b="0" i="0">
                <a:effectLst/>
                <a:latin typeface="-apple-system"/>
              </a:rPr>
              <a:t>Suicide US data CSV file from Kaggle</a:t>
            </a:r>
          </a:p>
          <a:p>
            <a:pPr>
              <a:buFont typeface="Arial" panose="020B0604020202020204" pitchFamily="34" charset="0"/>
              <a:buChar char="•"/>
            </a:pPr>
            <a:r>
              <a:rPr lang="en-US" sz="1800" b="0" i="0">
                <a:effectLst/>
                <a:latin typeface="-apple-system"/>
              </a:rPr>
              <a:t>Social media usage CSV file from Pew Research</a:t>
            </a:r>
          </a:p>
          <a:p>
            <a:pPr marL="0" indent="0">
              <a:buNone/>
            </a:pPr>
            <a:endParaRPr lang="en-US" sz="1800"/>
          </a:p>
        </p:txBody>
      </p:sp>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701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88420B-A7E1-4610-9532-7E8953D70B6F}"/>
              </a:ext>
            </a:extLst>
          </p:cNvPr>
          <p:cNvSpPr>
            <a:spLocks noGrp="1"/>
          </p:cNvSpPr>
          <p:nvPr>
            <p:ph type="ctrTitle"/>
          </p:nvPr>
        </p:nvSpPr>
        <p:spPr>
          <a:xfrm>
            <a:off x="457200" y="1598246"/>
            <a:ext cx="4412419" cy="3626217"/>
          </a:xfrm>
        </p:spPr>
        <p:txBody>
          <a:bodyPr anchor="t">
            <a:normAutofit/>
          </a:bodyPr>
          <a:lstStyle/>
          <a:p>
            <a:pPr algn="r"/>
            <a:r>
              <a:rPr lang="en-US" sz="3800">
                <a:solidFill>
                  <a:schemeClr val="bg1"/>
                </a:solidFill>
              </a:rPr>
              <a:t>Technologies Used</a:t>
            </a:r>
          </a:p>
        </p:txBody>
      </p:sp>
      <p:sp>
        <p:nvSpPr>
          <p:cNvPr id="29"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6" name="Straight Connector 2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application, website&#10;&#10;Description automatically generated">
            <a:extLst>
              <a:ext uri="{FF2B5EF4-FFF2-40B4-BE49-F238E27FC236}">
                <a16:creationId xmlns:a16="http://schemas.microsoft.com/office/drawing/2014/main" id="{EA46F65A-C79E-44A1-8F2B-BA82FBF92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9565" y="1659316"/>
            <a:ext cx="6340948" cy="5102991"/>
          </a:xfrm>
          <a:prstGeom prst="rect">
            <a:avLst/>
          </a:prstGeom>
        </p:spPr>
      </p:pic>
      <p:sp>
        <p:nvSpPr>
          <p:cNvPr id="2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387673643"/>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Gallery</Template>
  <TotalTime>96</TotalTime>
  <Words>207</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-apple-system</vt:lpstr>
      <vt:lpstr>Arial</vt:lpstr>
      <vt:lpstr>Gill Sans Nova</vt:lpstr>
      <vt:lpstr>Univers</vt:lpstr>
      <vt:lpstr>GradientVTI</vt:lpstr>
      <vt:lpstr>The Social Dilemma – Social Media &amp; Your Mental Health</vt:lpstr>
      <vt:lpstr>Table of Contents   </vt:lpstr>
      <vt:lpstr>Overview</vt:lpstr>
      <vt:lpstr>The Data Sources</vt:lpstr>
      <vt:lpstr>Technologies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Social Dilemma – Social Media &amp; Your Mental Health</dc:title>
  <dc:creator>shreyamaitri shah</dc:creator>
  <cp:lastModifiedBy>shreyamaitri shah</cp:lastModifiedBy>
  <cp:revision>2</cp:revision>
  <dcterms:created xsi:type="dcterms:W3CDTF">2022-03-22T14:22:00Z</dcterms:created>
  <dcterms:modified xsi:type="dcterms:W3CDTF">2022-03-24T16:33:45Z</dcterms:modified>
</cp:coreProperties>
</file>