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4162A-070A-46F8-B057-C69286D8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895BD3-5893-4A5D-9752-A03578294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25BC7-2276-4359-8467-CC49177A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3EF95A-32CE-49B7-BDDE-CD7980B7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FEB866-5BE4-44CC-AAAD-2CFFCCF0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44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CD466-74DB-456C-8344-47B00657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3C21C7-9BB3-4A8D-A9F7-66DA8513D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B9B0EC-D95F-4664-81EE-19D31062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46FB0-AC8F-4F3A-AA9F-77DCCCCB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DA637-5F6A-4F30-A51E-B4368D84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33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4B0505-7040-403C-ADF9-694945D63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7BD473-708D-4683-95BA-0CE38AF3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1DD2D-1895-45F2-842A-DD44464C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6F1B2-B716-4E01-B19A-40B55001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50E2B-54B4-440D-B3F9-FAAED0E3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0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2BB44-E907-483A-B02E-56BF67ED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CCEC2-001C-448B-8FC9-DA4A1C75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0F960-EBD8-4FFA-A344-F86C8D7F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58329A-918B-4BDF-8502-B5A0E2C7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67524-AB0E-4371-8FA2-64B93354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8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5DA2A-B892-4D54-ADB5-7232F38E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0F83F4-9CC8-4829-B8A5-0119D367D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5C4A-1761-4EFD-9CFB-615B9DCC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D1635-0A00-4CF2-B344-E0A7B181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0276FF-9C12-4492-859D-4BFF1FC0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38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8567E-DF20-4FCA-AFB1-EB8780B6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31284-7B1B-41BF-A200-B64AA8BC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ACB1F5-9A4E-410B-8D22-3EBBD0AD9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D9691B-BA7E-489A-82D0-457795C6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09C77E-8ED8-4AAB-9AAF-4B1E1B61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26DCC2-07F6-4645-AFEB-8A655AF0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16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113E0-70EC-4722-9B02-8DE4A781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C72761-11B7-4474-BF09-0EF091204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8CAF31-80CB-4461-B362-47D020900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9EFF29-81D9-4FBF-AD25-4984FECB9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3B790B-8C1E-4CAE-8B23-1FE8B3C55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1489A3-F2ED-4B88-84A3-5A61AFE7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EBCD42-45E4-45BD-80B6-B1A556DF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1818FD-CD62-42FE-A859-77D0FD1A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BAA36-C149-4C54-A07A-BD474566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EF7B32-5591-473E-9545-D67F8A7B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75972E-3D43-4A6E-B3DD-C15500C0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B33821-1D42-4055-A4D8-D9ADDF98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3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3FC1DD-4E80-44FC-AFBB-74393F84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B957DA-BC55-4664-B0BF-D9461CFF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1E5D95-796B-4AA2-AA25-9CA30334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34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8FE1F-CDAF-4825-8BAC-25509484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A9939-EA6F-483E-9926-AE99A794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148540-CBD7-4147-8590-1D22BD0C7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A54A2D-5EFB-4B96-A6FF-351D6C3B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064439-D02E-4456-8C2A-390D1E06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B05E9D-E0A2-4812-9B88-B34F1ADD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62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636AE-2320-4892-A780-35B1D5B5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029BC-B545-49D5-B522-DEF882E84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FA54EA-8FD9-433B-89F4-8EA006CB8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B4845D-9154-4B28-9A3F-D2C4B1A4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238FDB-078E-42D0-89E7-2798EEC4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3ADDCA-1AB8-44D4-BFF6-7430F13D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18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1CD0-4E57-4D57-AF83-22856D2D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499F6-1C4D-449A-9FAD-A035D733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790FE0-C014-46E6-A579-37BE2F68A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8199-5103-4BEF-B8AF-C2F285A0AA80}" type="datetimeFigureOut">
              <a:rPr lang="ru-RU" smtClean="0"/>
              <a:t>27.04.2024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5B7CC0-4B9C-49E8-862F-A6C25692D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B65FC-63F2-4BAD-8641-970971EE7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7F0E-2D01-4C51-B4C3-CF23AA9B28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AF18C-6A7E-4554-8019-6B4781E57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Конвертер систем счисления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A6F845-E854-45DC-8DAC-5B208556B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 проекта</a:t>
            </a:r>
            <a:r>
              <a:rPr lang="en-US" dirty="0"/>
              <a:t>: </a:t>
            </a:r>
            <a:r>
              <a:rPr lang="ru-RU" dirty="0" err="1"/>
              <a:t>Низамутдинов</a:t>
            </a:r>
            <a:r>
              <a:rPr lang="ru-RU" dirty="0"/>
              <a:t> Тимур Эдуардович </a:t>
            </a:r>
          </a:p>
        </p:txBody>
      </p:sp>
    </p:spTree>
    <p:extLst>
      <p:ext uri="{BB962C8B-B14F-4D97-AF65-F5344CB8AC3E}">
        <p14:creationId xmlns:p14="http://schemas.microsoft.com/office/powerpoint/2010/main" val="98219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81EFA-CBD7-4155-BBEA-07CCA0BB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Важные особенности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A5033-F3A6-49DD-8118-08DBFD32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Приложения поддерживает </a:t>
            </a:r>
            <a:r>
              <a:rPr lang="ru-RU" sz="3200" b="1" i="1" dirty="0"/>
              <a:t>десятичную</a:t>
            </a:r>
            <a:r>
              <a:rPr lang="ru-RU" sz="3200" dirty="0"/>
              <a:t>,</a:t>
            </a:r>
            <a:r>
              <a:rPr lang="ru-RU" sz="3200" b="1" i="1" dirty="0"/>
              <a:t> бинарную(двоичную)</a:t>
            </a:r>
            <a:r>
              <a:rPr lang="ru-RU" sz="3200" dirty="0"/>
              <a:t>,</a:t>
            </a:r>
            <a:r>
              <a:rPr lang="ru-RU" sz="3200" b="1" i="1" dirty="0"/>
              <a:t> шестнадцатеричную</a:t>
            </a:r>
            <a:r>
              <a:rPr lang="ru-RU" sz="3200" dirty="0"/>
              <a:t>,</a:t>
            </a:r>
            <a:r>
              <a:rPr lang="ru-RU" sz="3200" b="1" i="1" dirty="0"/>
              <a:t> троичною </a:t>
            </a:r>
            <a:r>
              <a:rPr lang="ru-RU" sz="3200" dirty="0"/>
              <a:t>и</a:t>
            </a:r>
            <a:r>
              <a:rPr lang="ru-RU" sz="3200" b="1" i="1" dirty="0"/>
              <a:t> четверичную</a:t>
            </a:r>
            <a:r>
              <a:rPr lang="ru-RU" sz="3200" dirty="0"/>
              <a:t> системы счисления.</a:t>
            </a:r>
          </a:p>
          <a:p>
            <a:r>
              <a:rPr lang="ru-RU" sz="3200" dirty="0"/>
              <a:t>Поддержка </a:t>
            </a:r>
            <a:r>
              <a:rPr lang="ru-RU" sz="3200" b="1" i="1" dirty="0"/>
              <a:t>русского</a:t>
            </a:r>
            <a:r>
              <a:rPr lang="ru-RU" sz="3200" dirty="0"/>
              <a:t>, </a:t>
            </a:r>
            <a:r>
              <a:rPr lang="ru-RU" sz="3200" b="1" i="1" dirty="0"/>
              <a:t>английского</a:t>
            </a:r>
            <a:r>
              <a:rPr lang="ru-RU" sz="3200" dirty="0"/>
              <a:t>, </a:t>
            </a:r>
            <a:r>
              <a:rPr lang="ru-RU" sz="3200" b="1" i="1" dirty="0"/>
              <a:t>немецкого</a:t>
            </a:r>
            <a:r>
              <a:rPr lang="ru-RU" sz="3200" dirty="0"/>
              <a:t>, </a:t>
            </a:r>
            <a:r>
              <a:rPr lang="ru-RU" sz="3200" b="1" i="1" dirty="0"/>
              <a:t>французского</a:t>
            </a:r>
            <a:r>
              <a:rPr lang="ru-RU" sz="3200" dirty="0"/>
              <a:t> и </a:t>
            </a:r>
            <a:r>
              <a:rPr lang="ru-RU" sz="3200" b="1" i="1" dirty="0"/>
              <a:t>японского</a:t>
            </a:r>
            <a:r>
              <a:rPr lang="ru-RU" sz="3200" dirty="0"/>
              <a:t> языков.</a:t>
            </a:r>
          </a:p>
          <a:p>
            <a:r>
              <a:rPr lang="ru-RU" sz="3200" b="1" i="1" dirty="0"/>
              <a:t>Простой</a:t>
            </a:r>
            <a:r>
              <a:rPr lang="ru-RU" sz="3200" dirty="0"/>
              <a:t> и </a:t>
            </a:r>
            <a:r>
              <a:rPr lang="ru-RU" sz="3200" b="1" i="1" dirty="0"/>
              <a:t>лаконичный</a:t>
            </a:r>
            <a:r>
              <a:rPr lang="ru-RU" sz="3200" dirty="0"/>
              <a:t> дизайн.</a:t>
            </a:r>
          </a:p>
        </p:txBody>
      </p:sp>
    </p:spTree>
    <p:extLst>
      <p:ext uri="{BB962C8B-B14F-4D97-AF65-F5344CB8AC3E}">
        <p14:creationId xmlns:p14="http://schemas.microsoft.com/office/powerpoint/2010/main" val="144100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12225-3387-4C60-A608-4B16CFE0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/>
              <a:t>Архитектура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BFE9F9-956A-44A6-820D-ED810480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Конвертер реализован на базе </a:t>
            </a:r>
            <a:r>
              <a:rPr lang="ru-RU" dirty="0" err="1"/>
              <a:t>библеотеки</a:t>
            </a:r>
            <a:r>
              <a:rPr lang="ru-RU" dirty="0"/>
              <a:t> </a:t>
            </a:r>
            <a:r>
              <a:rPr lang="en-US" b="1" i="1" dirty="0"/>
              <a:t>flask</a:t>
            </a:r>
            <a:r>
              <a:rPr lang="en-US" dirty="0"/>
              <a:t> </a:t>
            </a:r>
            <a:r>
              <a:rPr lang="ru-RU" dirty="0"/>
              <a:t>с помощью модулей </a:t>
            </a:r>
            <a:r>
              <a:rPr lang="en-US" b="1" i="1" dirty="0"/>
              <a:t>Flask</a:t>
            </a:r>
            <a:r>
              <a:rPr lang="en-US" dirty="0"/>
              <a:t>, </a:t>
            </a:r>
            <a:r>
              <a:rPr lang="en-US" b="1" i="1" dirty="0" err="1"/>
              <a:t>render_template</a:t>
            </a:r>
            <a:r>
              <a:rPr lang="en-US" dirty="0"/>
              <a:t>, </a:t>
            </a:r>
            <a:r>
              <a:rPr lang="en-US" b="1" i="1" dirty="0"/>
              <a:t>request</a:t>
            </a:r>
            <a:r>
              <a:rPr lang="en-US" dirty="0"/>
              <a:t>, </a:t>
            </a:r>
            <a:r>
              <a:rPr lang="en-US" b="1" i="1" dirty="0"/>
              <a:t>redirect</a:t>
            </a:r>
            <a:r>
              <a:rPr lang="ru-RU" b="1" i="1" dirty="0"/>
              <a:t>.</a:t>
            </a:r>
          </a:p>
          <a:p>
            <a:r>
              <a:rPr lang="ru-RU" dirty="0"/>
              <a:t>Основной файл программы - </a:t>
            </a:r>
            <a:r>
              <a:rPr lang="ru-RU" b="1" i="1" dirty="0">
                <a:cs typeface="Helvetica" panose="020B0604020202020204" pitchFamily="34" charset="0"/>
              </a:rPr>
              <a:t>converter.py</a:t>
            </a:r>
            <a:r>
              <a:rPr lang="ru-RU" dirty="0"/>
              <a:t>.</a:t>
            </a:r>
          </a:p>
          <a:p>
            <a:r>
              <a:rPr lang="ru-RU" dirty="0"/>
              <a:t>Три файла </a:t>
            </a:r>
            <a:r>
              <a:rPr lang="ru-RU" b="1" i="1" dirty="0"/>
              <a:t>welcome.html</a:t>
            </a:r>
            <a:r>
              <a:rPr lang="ru-RU" dirty="0"/>
              <a:t>, </a:t>
            </a:r>
            <a:r>
              <a:rPr lang="ru-RU" b="1" i="1" dirty="0"/>
              <a:t>converter.html</a:t>
            </a:r>
            <a:r>
              <a:rPr lang="ru-RU" dirty="0"/>
              <a:t> и </a:t>
            </a:r>
            <a:r>
              <a:rPr lang="ru-RU" b="1" i="1" dirty="0"/>
              <a:t>result.html</a:t>
            </a:r>
            <a:r>
              <a:rPr lang="ru-RU" dirty="0"/>
              <a:t> содержат пользовательский интерфейс приложения.</a:t>
            </a:r>
          </a:p>
          <a:p>
            <a:r>
              <a:rPr lang="ru-RU" dirty="0"/>
              <a:t>Файл </a:t>
            </a:r>
            <a:r>
              <a:rPr lang="ru-RU" b="1" i="1" dirty="0" err="1"/>
              <a:t>text.json</a:t>
            </a:r>
            <a:r>
              <a:rPr lang="ru-RU" dirty="0"/>
              <a:t> содержит всю информацию о текстовой составляющей(надписях) на разных языках.</a:t>
            </a:r>
          </a:p>
        </p:txBody>
      </p:sp>
    </p:spTree>
    <p:extLst>
      <p:ext uri="{BB962C8B-B14F-4D97-AF65-F5344CB8AC3E}">
        <p14:creationId xmlns:p14="http://schemas.microsoft.com/office/powerpoint/2010/main" val="52716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BBB7E4-DDCD-48CD-BCF1-6F454B22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523734"/>
            <a:ext cx="1127917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40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107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Тема Office</vt:lpstr>
      <vt:lpstr>Конвертер систем счисления</vt:lpstr>
      <vt:lpstr>Важные особенности</vt:lpstr>
      <vt:lpstr>Архитектура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Конвертер систем счисления</dc:title>
  <dc:creator>MR_ GAMER1337</dc:creator>
  <cp:lastModifiedBy>MR_ GAMER1337</cp:lastModifiedBy>
  <cp:revision>2</cp:revision>
  <dcterms:created xsi:type="dcterms:W3CDTF">2024-04-27T16:53:41Z</dcterms:created>
  <dcterms:modified xsi:type="dcterms:W3CDTF">2024-04-27T17:04:53Z</dcterms:modified>
</cp:coreProperties>
</file>