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8B0239-0A56-46A9-A153-7E96EE6BA981}">
          <p14:sldIdLst>
            <p14:sldId id="256"/>
            <p14:sldId id="257"/>
            <p14:sldId id="258"/>
          </p14:sldIdLst>
        </p14:section>
        <p14:section name="Раздел без заголовка" id="{01DB154B-3614-4D41-B2EC-89387E782338}">
          <p14:sldIdLst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DE129-B892-4B87-A8DF-5565FA2E7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924C48-8BCB-47AC-8B5D-871F76704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7B90D3-49B4-4E76-AA38-F089678F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399C-EE3A-4F52-93D8-CE8B58E127E4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117601-2EF2-44D9-A226-5D451CB8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F5F606-806A-41D2-A158-13BBA433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706E-0F10-49E4-A181-E87EA38C8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92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16FBE3-29DA-4671-9008-CBCB7665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7CC8BA-5318-47D4-992F-60918ECAB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5BFAAE-D4B4-47A5-BC30-C17ADB55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399C-EE3A-4F52-93D8-CE8B58E127E4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30B0AC-DA6B-456B-B8E2-1B0F4701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EB0F79-15F7-43F1-A568-FE9904F4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706E-0F10-49E4-A181-E87EA38C8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52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BC730BA-4AD9-4512-9E25-7E6E590D3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B98843-1520-4DE2-997F-E7D7F7A7D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7B4BC5-F1E4-4D73-B5D2-8F27C62F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399C-EE3A-4F52-93D8-CE8B58E127E4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FCFDC2-0F15-4214-A205-51B7CF78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101576-C6F1-4A88-865E-E0BB36D5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706E-0F10-49E4-A181-E87EA38C8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4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7B9FF-99E6-41C1-B5AD-0A428D0B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66AF1B-F432-4A0E-8763-1ECDD27D7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EF5E3F-A436-4A00-BDB9-F6DB081B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399C-EE3A-4F52-93D8-CE8B58E127E4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6466AD-AEB5-4242-92F7-AF68F12A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2877A4-D3B5-45BE-9845-3C4C17F3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706E-0F10-49E4-A181-E87EA38C8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88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918A5-73CB-4745-A39C-F9A1B2C3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6D5BC8-C948-4F63-A869-22D1FC411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1F50A5-7358-454E-BBD4-C4B4B4B6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399C-EE3A-4F52-93D8-CE8B58E127E4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8A43AE-4F60-4860-815D-69169325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E2B725-97E5-4A4C-AB9B-9AED34F4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706E-0F10-49E4-A181-E87EA38C8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46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7D1BF-73FC-4A3E-8FF1-9B618115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EE69EC-C715-4F35-B3CA-7F430216C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B19A66-80F4-4092-B113-FE0C4BE69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83D669-861D-405D-A937-78ED4658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399C-EE3A-4F52-93D8-CE8B58E127E4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8158B0-4266-4CA0-AA15-0E2D78FA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EA8502-3DD5-4E0C-B282-5D98B5CC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706E-0F10-49E4-A181-E87EA38C8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05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0151F-5FE2-4B1E-9BA1-2A309DB0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51DCDF-9A34-470A-9BD2-6C7FF4835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63EB77-11B4-45E1-BCB3-8780267FA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C19F28C-F0CC-4573-8FE4-719E9644E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E4169FF-F022-4991-BFC0-2EC9F92E7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BFCF18-BD69-427A-8113-923EFD9D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399C-EE3A-4F52-93D8-CE8B58E127E4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7960DD7-6EEE-411F-8329-C84F3EBC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2F519A6-CAB8-4C0A-B102-864F75B1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706E-0F10-49E4-A181-E87EA38C8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31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3B3ED-B886-4507-BCF8-8569C299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F2FE7D-BA04-4734-BC8A-C3EEBAB8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399C-EE3A-4F52-93D8-CE8B58E127E4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940445-AD57-47E8-8CFE-899716EB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1DD318-D37A-4268-B878-ABF35802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706E-0F10-49E4-A181-E87EA38C8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53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211F181-025B-44D0-AC5C-AD36712F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399C-EE3A-4F52-93D8-CE8B58E127E4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8D71DD0-9B52-4385-9CED-4867BFCB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56A125-8929-4D7E-9003-30746CD2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706E-0F10-49E4-A181-E87EA38C8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15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B8E3B-B560-4C94-A61E-2C4A2B66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CDC94B-DF51-4A31-AE8E-B9C273EAA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C7EB67-2913-433C-ACBD-C5C772C1F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7C197C-9F7F-43A5-8D74-9BCA6516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399C-EE3A-4F52-93D8-CE8B58E127E4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4A50F6-D305-4BD6-AFF4-C6821365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64DD78-906C-4AB1-BAD2-44E82336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706E-0F10-49E4-A181-E87EA38C8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75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2BEC5D-4E3E-4AFE-A25D-54682CD6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E679A89-8ADC-4623-AAF3-97EA2F800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9A29D8-05CD-4538-818A-7BDB6E48A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5083F8-1D6A-4102-9EC6-B82E1498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399C-EE3A-4F52-93D8-CE8B58E127E4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B2515B-D82A-413E-B0E9-58D48C00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6AA48C-CAB4-41E2-82D2-626BE418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706E-0F10-49E4-A181-E87EA38C8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43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92FD6-E653-4A45-804E-0031B687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52BE03-ED5C-40A1-AF69-734925133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43D81A-CE0A-497B-BCD9-B6A9C6DC2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A399C-EE3A-4F52-93D8-CE8B58E127E4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F53B23-1491-470F-83CB-9BFE37F61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C6DB19-9146-47F0-A5E4-D862F560E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3706E-0F10-49E4-A181-E87EA38C8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31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6DAB3-E067-4D1D-85F5-264C1805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067"/>
            <a:ext cx="9144000" cy="3399896"/>
          </a:xfrm>
        </p:spPr>
        <p:txBody>
          <a:bodyPr/>
          <a:lstStyle/>
          <a:p>
            <a:r>
              <a:rPr lang="en-US" sz="6600" b="1" i="1" dirty="0" err="1"/>
              <a:t>ChickGame</a:t>
            </a: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914B80-D93B-414D-8554-1428B619ED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Авторы проекта</a:t>
            </a:r>
            <a:r>
              <a:rPr lang="en-US" sz="2000" dirty="0"/>
              <a:t>:</a:t>
            </a:r>
            <a:endParaRPr lang="ru-RU" sz="2000" dirty="0"/>
          </a:p>
          <a:p>
            <a:r>
              <a:rPr lang="ru-RU" sz="2000" dirty="0"/>
              <a:t>Курочкин Александр Витальевич</a:t>
            </a:r>
          </a:p>
          <a:p>
            <a:r>
              <a:rPr lang="ru-RU" sz="2000" dirty="0" err="1"/>
              <a:t>Низамутдинов</a:t>
            </a:r>
            <a:r>
              <a:rPr lang="ru-RU" sz="2000" dirty="0"/>
              <a:t> Тимур Эдуардович</a:t>
            </a:r>
          </a:p>
        </p:txBody>
      </p:sp>
    </p:spTree>
    <p:extLst>
      <p:ext uri="{BB962C8B-B14F-4D97-AF65-F5344CB8AC3E}">
        <p14:creationId xmlns:p14="http://schemas.microsoft.com/office/powerpoint/2010/main" val="351686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FA093-8DA6-42A0-B17B-C84841BC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Об игре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BC8A3D-469F-4FA3-B8A6-FEE60271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b="1" i="1" dirty="0" err="1"/>
              <a:t>ChickGame</a:t>
            </a:r>
            <a:r>
              <a:rPr lang="ru-RU" sz="2000" dirty="0"/>
              <a:t> представляет собой игру в жанре </a:t>
            </a:r>
            <a:r>
              <a:rPr lang="ru-RU" sz="2000" b="1" i="1" dirty="0" err="1"/>
              <a:t>платформер</a:t>
            </a:r>
            <a:r>
              <a:rPr lang="ru-RU" sz="2000" dirty="0"/>
              <a:t>. Здесь вы играете за </a:t>
            </a:r>
            <a:r>
              <a:rPr lang="ru-RU" sz="2000" b="1" i="1" dirty="0"/>
              <a:t>цыпленка</a:t>
            </a:r>
            <a:r>
              <a:rPr lang="ru-RU" sz="2000" dirty="0"/>
              <a:t>. Вам предстоит </a:t>
            </a:r>
            <a:r>
              <a:rPr lang="ru-RU" sz="2000" b="1" i="1" dirty="0"/>
              <a:t>спасти его брата</a:t>
            </a:r>
            <a:r>
              <a:rPr lang="ru-RU" sz="2000" dirty="0"/>
              <a:t>, который пропал из гнезда и еще не успел вылупился из яйца.</a:t>
            </a:r>
            <a:endParaRPr lang="en-US" sz="2000" dirty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C700E1-0B06-4414-9B9E-5BD3806B8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2973388"/>
            <a:ext cx="6527799" cy="36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5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1233F-CE5C-457E-9910-EEDA8569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51E9C8-C4E1-48B2-BDC8-FD47B2EE6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У цыпленка реализована </a:t>
            </a:r>
            <a:r>
              <a:rPr lang="ru-RU" b="1" i="1" dirty="0"/>
              <a:t>анимация</a:t>
            </a:r>
            <a:r>
              <a:rPr lang="ru-RU" dirty="0"/>
              <a:t>. Она зависит от того, в воздухе ли персонаж, куда он последний раз двигался, также присутствует анимация бега.</a:t>
            </a:r>
          </a:p>
          <a:p>
            <a:r>
              <a:rPr lang="ru-RU" dirty="0"/>
              <a:t>Существует два разных типа поверхности: </a:t>
            </a:r>
            <a:r>
              <a:rPr lang="ru-RU" b="1" i="1" dirty="0"/>
              <a:t>трава</a:t>
            </a:r>
            <a:r>
              <a:rPr lang="ru-RU" dirty="0"/>
              <a:t> и </a:t>
            </a:r>
            <a:r>
              <a:rPr lang="ru-RU" b="1" i="1" dirty="0"/>
              <a:t>лёд</a:t>
            </a:r>
            <a:r>
              <a:rPr lang="ru-RU" dirty="0"/>
              <a:t>. Когда игрок ходит по поверхности льда, он начинает </a:t>
            </a:r>
            <a:r>
              <a:rPr lang="ru-RU" b="1" i="1" dirty="0"/>
              <a:t>скользить</a:t>
            </a:r>
            <a:r>
              <a:rPr lang="ru-RU" dirty="0"/>
              <a:t>.</a:t>
            </a:r>
          </a:p>
          <a:p>
            <a:r>
              <a:rPr lang="ru-RU" dirty="0"/>
              <a:t>Касаясь </a:t>
            </a:r>
            <a:r>
              <a:rPr lang="ru-RU" b="1" i="1" dirty="0"/>
              <a:t>шипов</a:t>
            </a:r>
            <a:r>
              <a:rPr lang="ru-RU" dirty="0"/>
              <a:t>, вы возвращаетесь в главное меню.</a:t>
            </a:r>
          </a:p>
          <a:p>
            <a:r>
              <a:rPr lang="ru-RU" dirty="0"/>
              <a:t>Есть саундтрек как для главного меню, так и для уровней.</a:t>
            </a:r>
          </a:p>
          <a:p>
            <a:r>
              <a:rPr lang="ru-RU" dirty="0"/>
              <a:t>Цыпленок умеет парить в воздухе с зажатой </a:t>
            </a:r>
            <a:r>
              <a:rPr lang="ru-RU" dirty="0" err="1"/>
              <a:t>клавишой</a:t>
            </a:r>
            <a:r>
              <a:rPr lang="en-US" dirty="0"/>
              <a:t> </a:t>
            </a:r>
            <a:r>
              <a:rPr lang="ru-RU" b="1" i="1" dirty="0" err="1"/>
              <a:t>Space</a:t>
            </a:r>
            <a:r>
              <a:rPr lang="ru-RU" b="1" i="1" dirty="0"/>
              <a:t>(Пробел)</a:t>
            </a:r>
            <a:r>
              <a:rPr lang="en-US" dirty="0"/>
              <a:t>.</a:t>
            </a:r>
            <a:endParaRPr lang="ru-RU" b="1" dirty="0"/>
          </a:p>
          <a:p>
            <a:r>
              <a:rPr lang="ru-RU" dirty="0"/>
              <a:t>В главном меню есть интерфейс, управляемый нажатиями клавиш клавиатуры.</a:t>
            </a:r>
          </a:p>
        </p:txBody>
      </p:sp>
    </p:spTree>
    <p:extLst>
      <p:ext uri="{BB962C8B-B14F-4D97-AF65-F5344CB8AC3E}">
        <p14:creationId xmlns:p14="http://schemas.microsoft.com/office/powerpoint/2010/main" val="211543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946B4-522E-48DD-88D5-C576F114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63CC08-37A9-4AE7-84C5-747AFE238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Все классы в проекте наследуются от </a:t>
            </a:r>
            <a:r>
              <a:rPr lang="en-US" dirty="0" err="1">
                <a:latin typeface="Consolas" panose="020B0609020204030204" pitchFamily="49" charset="0"/>
              </a:rPr>
              <a:t>pygame.sprite.Sprite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1" i="1" dirty="0" err="1"/>
              <a:t>Button</a:t>
            </a:r>
            <a:r>
              <a:rPr lang="ru-RU" dirty="0"/>
              <a:t> представляет сущность </a:t>
            </a:r>
            <a:r>
              <a:rPr lang="ru-RU" b="1" i="1" dirty="0"/>
              <a:t>кнопки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b="1" i="1" dirty="0" err="1"/>
              <a:t>Chick</a:t>
            </a:r>
            <a:r>
              <a:rPr lang="ru-RU" dirty="0"/>
              <a:t> представляет собой сущность </a:t>
            </a:r>
            <a:r>
              <a:rPr lang="ru-RU" b="1" i="1" dirty="0"/>
              <a:t>цыпленка</a:t>
            </a:r>
            <a:r>
              <a:rPr lang="ru-RU" dirty="0"/>
              <a:t>, имеет методы, с помощью которого персонаж может передвигаться, </a:t>
            </a:r>
            <a:r>
              <a:rPr lang="ru-RU" dirty="0" err="1"/>
              <a:t>анимруется</a:t>
            </a:r>
            <a:r>
              <a:rPr lang="ru-RU" dirty="0"/>
              <a:t> и взаимодействует с поверхностями уровня.</a:t>
            </a:r>
          </a:p>
          <a:p>
            <a:pPr marL="0" indent="0">
              <a:buNone/>
            </a:pPr>
            <a:r>
              <a:rPr lang="ru-RU" b="1" i="1" dirty="0" err="1"/>
              <a:t>Dirt</a:t>
            </a:r>
            <a:r>
              <a:rPr lang="ru-RU" dirty="0"/>
              <a:t> представляет  собой </a:t>
            </a:r>
            <a:r>
              <a:rPr lang="ru-RU" dirty="0" err="1"/>
              <a:t>тайл</a:t>
            </a:r>
            <a:r>
              <a:rPr lang="ru-RU" dirty="0"/>
              <a:t> </a:t>
            </a:r>
            <a:r>
              <a:rPr lang="ru-RU" b="1" i="1" dirty="0"/>
              <a:t>земли</a:t>
            </a:r>
            <a:r>
              <a:rPr lang="ru-RU" dirty="0"/>
              <a:t> на уровне.</a:t>
            </a:r>
          </a:p>
          <a:p>
            <a:pPr marL="0" indent="0">
              <a:buNone/>
            </a:pPr>
            <a:r>
              <a:rPr lang="ru-RU" b="1" i="1" dirty="0" err="1"/>
              <a:t>GrassDirt</a:t>
            </a:r>
            <a:r>
              <a:rPr lang="ru-RU" dirty="0"/>
              <a:t> представляет </a:t>
            </a:r>
            <a:r>
              <a:rPr lang="ru-RU" dirty="0" err="1"/>
              <a:t>тайл</a:t>
            </a:r>
            <a:r>
              <a:rPr lang="ru-RU" dirty="0"/>
              <a:t> </a:t>
            </a:r>
            <a:r>
              <a:rPr lang="ru-RU" b="1" i="1" dirty="0"/>
              <a:t>земли,</a:t>
            </a:r>
            <a:r>
              <a:rPr lang="ru-RU" b="1" dirty="0"/>
              <a:t> </a:t>
            </a:r>
            <a:r>
              <a:rPr lang="ru-RU" b="1" i="1" dirty="0"/>
              <a:t>поросшей</a:t>
            </a:r>
            <a:r>
              <a:rPr lang="ru-RU" b="1" dirty="0"/>
              <a:t> </a:t>
            </a:r>
            <a:r>
              <a:rPr lang="ru-RU" b="1" i="1" dirty="0"/>
              <a:t>травой</a:t>
            </a:r>
            <a:r>
              <a:rPr lang="ru-RU" dirty="0"/>
              <a:t>, на уровне.</a:t>
            </a:r>
          </a:p>
          <a:p>
            <a:pPr marL="0" indent="0">
              <a:buNone/>
            </a:pPr>
            <a:r>
              <a:rPr lang="ru-RU" b="1" i="1" dirty="0" err="1"/>
              <a:t>Spike</a:t>
            </a:r>
            <a:r>
              <a:rPr lang="ru-RU" dirty="0"/>
              <a:t> представляет собой </a:t>
            </a:r>
            <a:r>
              <a:rPr lang="ru-RU" dirty="0" err="1"/>
              <a:t>тайл</a:t>
            </a:r>
            <a:r>
              <a:rPr lang="ru-RU" dirty="0"/>
              <a:t> </a:t>
            </a:r>
            <a:r>
              <a:rPr lang="ru-RU" b="1" i="1" dirty="0"/>
              <a:t>шипа</a:t>
            </a:r>
            <a:r>
              <a:rPr lang="ru-RU" dirty="0"/>
              <a:t> на уровне.</a:t>
            </a:r>
          </a:p>
          <a:p>
            <a:pPr marL="0" indent="0">
              <a:buNone/>
            </a:pPr>
            <a:r>
              <a:rPr lang="ru-RU" b="1" i="1" dirty="0" err="1"/>
              <a:t>Ice</a:t>
            </a:r>
            <a:r>
              <a:rPr lang="ru-RU" dirty="0"/>
              <a:t> представляет собой </a:t>
            </a:r>
            <a:r>
              <a:rPr lang="ru-RU" dirty="0" err="1"/>
              <a:t>тайл</a:t>
            </a:r>
            <a:r>
              <a:rPr lang="ru-RU" dirty="0"/>
              <a:t> </a:t>
            </a:r>
            <a:r>
              <a:rPr lang="ru-RU" b="1" i="1" dirty="0"/>
              <a:t>льда</a:t>
            </a:r>
            <a:r>
              <a:rPr lang="ru-RU" dirty="0"/>
              <a:t> на уровне.</a:t>
            </a:r>
          </a:p>
          <a:p>
            <a:pPr marL="0" indent="0">
              <a:buNone/>
            </a:pPr>
            <a:r>
              <a:rPr lang="ru-RU" b="1" i="1" dirty="0" err="1"/>
              <a:t>Egg</a:t>
            </a:r>
            <a:r>
              <a:rPr lang="ru-RU" dirty="0"/>
              <a:t> представляет собой спрайт </a:t>
            </a:r>
            <a:r>
              <a:rPr lang="ru-RU" b="1" i="1" dirty="0"/>
              <a:t>яйца</a:t>
            </a:r>
            <a:r>
              <a:rPr lang="ru-RU" dirty="0"/>
              <a:t> на уровне.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i="1" dirty="0"/>
              <a:t>Уровень</a:t>
            </a:r>
            <a:r>
              <a:rPr lang="ru-RU" dirty="0"/>
              <a:t> реализован в виде текстового файла, считываемого в программе, далее все считанные значения сохраняются в виде </a:t>
            </a:r>
            <a:r>
              <a:rPr lang="ru-RU" b="1" i="1" dirty="0"/>
              <a:t>двумерного массива</a:t>
            </a:r>
            <a:r>
              <a:rPr lang="ru-RU" dirty="0"/>
              <a:t>, по которому потом рисуются </a:t>
            </a:r>
            <a:r>
              <a:rPr lang="ru-RU" dirty="0" err="1"/>
              <a:t>тайлы</a:t>
            </a:r>
            <a:r>
              <a:rPr lang="ru-RU" dirty="0"/>
              <a:t> </a:t>
            </a:r>
            <a:r>
              <a:rPr lang="ru-RU" b="1" i="1" dirty="0"/>
              <a:t>льда</a:t>
            </a:r>
            <a:r>
              <a:rPr lang="ru-RU" dirty="0"/>
              <a:t>, </a:t>
            </a:r>
            <a:r>
              <a:rPr lang="ru-RU" b="1" i="1" dirty="0"/>
              <a:t>земли</a:t>
            </a:r>
            <a:r>
              <a:rPr lang="ru-RU" dirty="0"/>
              <a:t>, </a:t>
            </a:r>
            <a:r>
              <a:rPr lang="ru-RU" b="1" i="1" dirty="0"/>
              <a:t>шипов</a:t>
            </a:r>
            <a:r>
              <a:rPr lang="ru-RU" dirty="0"/>
              <a:t> и </a:t>
            </a:r>
            <a:r>
              <a:rPr lang="ru-RU" b="1" i="1" dirty="0"/>
              <a:t>яйцо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836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1A119-5848-43D1-8C53-1CC1C378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Итог и будущая судьба </a:t>
            </a:r>
            <a:r>
              <a:rPr lang="en-US" b="1" i="1" dirty="0" err="1"/>
              <a:t>ChickGame</a:t>
            </a:r>
            <a:endParaRPr lang="ru-RU" b="1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C86E7F-040A-45C9-9C6F-BD955ADF5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6190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Работать над проектом было невероятно интересно. Как и при работе с любым проектом возникало много проблем, которые приходилось решать.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 дальнейшем в игру можно добавить огромное количество новых механик. Это могут быть враги, новые препятствия, элементы пользовательского интерфейса и т. д.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6204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312</Words>
  <Application>Microsoft Office PowerPoint</Application>
  <PresentationFormat>Широкоэкранный</PresentationFormat>
  <Paragraphs>28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Тема Office</vt:lpstr>
      <vt:lpstr>ChickGame </vt:lpstr>
      <vt:lpstr>Об игре</vt:lpstr>
      <vt:lpstr>Особенности</vt:lpstr>
      <vt:lpstr>Классы</vt:lpstr>
      <vt:lpstr>Итог и будущая судьба ChickGame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ChickGame</dc:title>
  <dc:creator>MR_ GAMER1337</dc:creator>
  <cp:lastModifiedBy>MR_ GAMER1337</cp:lastModifiedBy>
  <cp:revision>4</cp:revision>
  <dcterms:created xsi:type="dcterms:W3CDTF">2024-02-23T11:40:46Z</dcterms:created>
  <dcterms:modified xsi:type="dcterms:W3CDTF">2024-02-23T12:10:59Z</dcterms:modified>
</cp:coreProperties>
</file>