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403" r:id="rId2"/>
    <p:sldId id="463" r:id="rId3"/>
    <p:sldId id="290" r:id="rId4"/>
    <p:sldId id="408" r:id="rId5"/>
    <p:sldId id="406" r:id="rId6"/>
    <p:sldId id="412" r:id="rId7"/>
    <p:sldId id="416" r:id="rId8"/>
    <p:sldId id="418" r:id="rId9"/>
    <p:sldId id="409" r:id="rId10"/>
    <p:sldId id="410" r:id="rId11"/>
    <p:sldId id="411" r:id="rId12"/>
    <p:sldId id="407" r:id="rId13"/>
    <p:sldId id="292" r:id="rId14"/>
    <p:sldId id="293" r:id="rId15"/>
    <p:sldId id="310" r:id="rId16"/>
    <p:sldId id="413" r:id="rId17"/>
    <p:sldId id="313" r:id="rId18"/>
    <p:sldId id="315" r:id="rId19"/>
    <p:sldId id="319" r:id="rId20"/>
    <p:sldId id="415" r:id="rId21"/>
    <p:sldId id="419" r:id="rId22"/>
    <p:sldId id="434" r:id="rId23"/>
    <p:sldId id="435" r:id="rId24"/>
    <p:sldId id="436" r:id="rId25"/>
    <p:sldId id="437" r:id="rId26"/>
    <p:sldId id="438" r:id="rId27"/>
    <p:sldId id="440" r:id="rId28"/>
    <p:sldId id="441" r:id="rId29"/>
    <p:sldId id="442" r:id="rId30"/>
    <p:sldId id="443" r:id="rId31"/>
    <p:sldId id="444" r:id="rId32"/>
    <p:sldId id="445" r:id="rId33"/>
    <p:sldId id="446" r:id="rId34"/>
    <p:sldId id="447" r:id="rId35"/>
    <p:sldId id="448" r:id="rId36"/>
    <p:sldId id="449" r:id="rId37"/>
    <p:sldId id="455" r:id="rId38"/>
    <p:sldId id="450" r:id="rId39"/>
    <p:sldId id="451" r:id="rId40"/>
    <p:sldId id="454" r:id="rId41"/>
    <p:sldId id="422" r:id="rId42"/>
    <p:sldId id="423" r:id="rId43"/>
    <p:sldId id="420" r:id="rId44"/>
    <p:sldId id="421" r:id="rId45"/>
    <p:sldId id="425" r:id="rId46"/>
    <p:sldId id="426" r:id="rId47"/>
    <p:sldId id="429" r:id="rId48"/>
    <p:sldId id="430" r:id="rId49"/>
    <p:sldId id="433" r:id="rId50"/>
    <p:sldId id="431" r:id="rId51"/>
    <p:sldId id="432" r:id="rId52"/>
    <p:sldId id="456" r:id="rId53"/>
    <p:sldId id="427" r:id="rId54"/>
    <p:sldId id="428" r:id="rId55"/>
    <p:sldId id="457" r:id="rId56"/>
    <p:sldId id="458" r:id="rId57"/>
    <p:sldId id="317" r:id="rId58"/>
    <p:sldId id="318" r:id="rId59"/>
    <p:sldId id="461" r:id="rId60"/>
    <p:sldId id="385" r:id="rId61"/>
    <p:sldId id="311" r:id="rId62"/>
    <p:sldId id="460" r:id="rId63"/>
    <p:sldId id="459" r:id="rId64"/>
    <p:sldId id="312" r:id="rId65"/>
    <p:sldId id="338" r:id="rId66"/>
    <p:sldId id="339" r:id="rId67"/>
    <p:sldId id="340" r:id="rId68"/>
    <p:sldId id="341" r:id="rId69"/>
    <p:sldId id="342" r:id="rId70"/>
    <p:sldId id="323" r:id="rId71"/>
    <p:sldId id="324" r:id="rId72"/>
    <p:sldId id="328" r:id="rId73"/>
    <p:sldId id="375" r:id="rId74"/>
    <p:sldId id="386" r:id="rId75"/>
    <p:sldId id="329" r:id="rId76"/>
    <p:sldId id="330" r:id="rId77"/>
    <p:sldId id="389" r:id="rId78"/>
    <p:sldId id="331" r:id="rId79"/>
    <p:sldId id="333" r:id="rId80"/>
    <p:sldId id="392" r:id="rId81"/>
    <p:sldId id="334" r:id="rId82"/>
    <p:sldId id="391" r:id="rId83"/>
    <p:sldId id="35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71" d="100"/>
          <a:sy n="71" d="100"/>
        </p:scale>
        <p:origin x="12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D3E89821-FA41-4824-BB05-2EF82F93D2EB}" srcId="{E2109066-F62C-4B55-BC01-0B378EA66097}" destId="{02931D60-BD13-4CEE-B99C-F4FB82907C19}" srcOrd="2" destOrd="0" parTransId="{5DEFF2D9-7B66-463F-BEB2-9A382183580A}" sibTransId="{3BBF462F-00B8-4FE0-96F2-BF392D73C49B}"/>
    <dgm:cxn modelId="{EE2841F1-0D17-4D48-BBF2-3226C26C9AA3}" srcId="{E2109066-F62C-4B55-BC01-0B378EA66097}" destId="{B2D66EAE-0D63-4F4D-94E2-3104E584FF82}" srcOrd="1" destOrd="0" parTransId="{52E01C49-BD97-491B-AABC-A762F393F45E}" sibTransId="{788C8FFB-1390-4A10-9A6C-8709098A30BB}"/>
    <dgm:cxn modelId="{877DDFD3-A3CB-41FF-808A-2F67806D8007}" type="presOf" srcId="{43D9E403-4E1E-4B19-BB0D-4FC362B200CE}" destId="{2FC23279-C449-4412-B597-E0A3EF404BA6}" srcOrd="1" destOrd="0" presId="urn:microsoft.com/office/officeart/2005/8/layout/vProcess5"/>
    <dgm:cxn modelId="{B63C7522-8B1A-4B94-8FA6-531AA7CD506B}" type="presOf" srcId="{576281E5-BB69-4BD0-A768-BFC468CEC201}" destId="{53D6C8EB-DEC7-41A6-8830-727EEDA98CB9}" srcOrd="0" destOrd="0" presId="urn:microsoft.com/office/officeart/2005/8/layout/vProcess5"/>
    <dgm:cxn modelId="{3213D618-9928-4573-A8A6-7F6B33BF5401}" srcId="{E2109066-F62C-4B55-BC01-0B378EA66097}" destId="{4D84D254-9297-46F2-9C40-6F9920D1FF57}" srcOrd="3" destOrd="0" parTransId="{307A1264-9637-4E71-9950-9F689B35B4BE}" sibTransId="{576281E5-BB69-4BD0-A768-BFC468CEC201}"/>
    <dgm:cxn modelId="{B3A81A80-5913-4E2F-8376-00883C0E7A80}" type="presOf" srcId="{4D84D254-9297-46F2-9C40-6F9920D1FF57}" destId="{A621F2EB-5980-4F16-8664-111BD7F7AD80}" srcOrd="1" destOrd="0" presId="urn:microsoft.com/office/officeart/2005/8/layout/vProcess5"/>
    <dgm:cxn modelId="{F5D66DA6-DE0E-4271-A39C-6663D8B2FEA2}" type="presOf" srcId="{4D84D254-9297-46F2-9C40-6F9920D1FF57}" destId="{AC350AE9-F3B2-4FE2-BA60-D8C3C486E596}" srcOrd="0" destOrd="0" presId="urn:microsoft.com/office/officeart/2005/8/layout/vProcess5"/>
    <dgm:cxn modelId="{7D582D39-8FCA-4EB0-8136-B8FA1666D0C9}" type="presOf" srcId="{B2D66EAE-0D63-4F4D-94E2-3104E584FF82}" destId="{530F131A-A01C-4C16-B395-08D9D060A90F}" srcOrd="0" destOrd="0" presId="urn:microsoft.com/office/officeart/2005/8/layout/vProcess5"/>
    <dgm:cxn modelId="{10BDB351-E49A-4438-9AE4-64D838C7EF67}" type="presOf" srcId="{43D9E403-4E1E-4B19-BB0D-4FC362B200CE}" destId="{6FA2E4C4-7AB5-4DD5-8337-804D1BB4225A}" srcOrd="0" destOrd="0" presId="urn:microsoft.com/office/officeart/2005/8/layout/vProcess5"/>
    <dgm:cxn modelId="{4D32BC47-E261-4041-A209-48127131B66D}" type="presOf" srcId="{9696EA3C-1132-431D-8392-58C2BC1BC6BC}" destId="{A0B06876-E923-4D62-8EEA-377FBC684D0D}" srcOrd="1" destOrd="0" presId="urn:microsoft.com/office/officeart/2005/8/layout/vProcess5"/>
    <dgm:cxn modelId="{6BC4F3B7-FD10-4CA7-B04B-BBB0FF6F5BEE}" type="presOf" srcId="{788C8FFB-1390-4A10-9A6C-8709098A30BB}" destId="{C2906EA3-681F-4425-A0C7-F33BA7BFFEC3}" srcOrd="0" destOrd="0" presId="urn:microsoft.com/office/officeart/2005/8/layout/vProcess5"/>
    <dgm:cxn modelId="{F22B186A-9307-4558-8CBB-76BEDCD16350}" type="presOf" srcId="{B2D66EAE-0D63-4F4D-94E2-3104E584FF82}" destId="{905D9A3F-894E-430B-B76E-F87790F8CED5}" srcOrd="1" destOrd="0" presId="urn:microsoft.com/office/officeart/2005/8/layout/vProcess5"/>
    <dgm:cxn modelId="{6FBF1309-EC86-465B-841E-7F702F373E5A}" type="presOf" srcId="{E2109066-F62C-4B55-BC01-0B378EA66097}" destId="{DD3B5DBB-3341-4455-9AA8-7AF75FB5153C}" srcOrd="0" destOrd="0" presId="urn:microsoft.com/office/officeart/2005/8/layout/vProcess5"/>
    <dgm:cxn modelId="{2DB42B84-E0D8-478C-B8CA-911172779CF1}" type="presOf" srcId="{02931D60-BD13-4CEE-B99C-F4FB82907C19}" destId="{6B1AE4DF-9BA2-4409-88C8-63960D687335}" srcOrd="0" destOrd="0" presId="urn:microsoft.com/office/officeart/2005/8/layout/vProcess5"/>
    <dgm:cxn modelId="{5A6D988A-8A59-4EE7-8462-E968F4940966}" type="presOf" srcId="{02931D60-BD13-4CEE-B99C-F4FB82907C19}" destId="{F46C7121-BE41-4382-BB67-9ED661FD792C}" srcOrd="1" destOrd="0" presId="urn:microsoft.com/office/officeart/2005/8/layout/vProcess5"/>
    <dgm:cxn modelId="{11C7DA66-810E-4771-B0A1-C4A3D7F37357}" type="presOf" srcId="{3BBF462F-00B8-4FE0-96F2-BF392D73C49B}" destId="{B66AA9B6-FAD2-40E9-89A7-0A661480FBDD}" srcOrd="0" destOrd="0" presId="urn:microsoft.com/office/officeart/2005/8/layout/vProcess5"/>
    <dgm:cxn modelId="{9FFE7AB9-F757-4971-A5C3-76EEE7D00EC2}" type="presOf" srcId="{98680076-82A4-4B7D-BBDF-9D7531D22084}" destId="{644C2A7F-D467-4FD2-A08C-7E09B4115A68}" srcOrd="0" destOrd="0" presId="urn:microsoft.com/office/officeart/2005/8/layout/vProcess5"/>
    <dgm:cxn modelId="{30613862-F471-4B13-AC9B-663242AC4251}" type="presOf" srcId="{9696EA3C-1132-431D-8392-58C2BC1BC6BC}" destId="{1AC8471E-76EA-4E59-B42E-D2072AA260CD}" srcOrd="0"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E367918C-9E53-4838-9303-1794C85EB9F5}" srcId="{E2109066-F62C-4B55-BC01-0B378EA66097}" destId="{9696EA3C-1132-431D-8392-58C2BC1BC6BC}" srcOrd="0" destOrd="0" parTransId="{78702261-E58C-4C95-BA64-97940A512BA9}" sibTransId="{98680076-82A4-4B7D-BBDF-9D7531D22084}"/>
    <dgm:cxn modelId="{F42F74A9-3ED0-4B43-B8EC-8130075D2EB6}" type="presParOf" srcId="{DD3B5DBB-3341-4455-9AA8-7AF75FB5153C}" destId="{B41B630A-86BE-4125-86D5-453C9CC424DB}" srcOrd="0" destOrd="0" presId="urn:microsoft.com/office/officeart/2005/8/layout/vProcess5"/>
    <dgm:cxn modelId="{68D5E129-C849-48C8-982F-8C4114C20BED}" type="presParOf" srcId="{DD3B5DBB-3341-4455-9AA8-7AF75FB5153C}" destId="{1AC8471E-76EA-4E59-B42E-D2072AA260CD}" srcOrd="1" destOrd="0" presId="urn:microsoft.com/office/officeart/2005/8/layout/vProcess5"/>
    <dgm:cxn modelId="{0587C3E7-6220-4784-9275-07A82C027A1D}" type="presParOf" srcId="{DD3B5DBB-3341-4455-9AA8-7AF75FB5153C}" destId="{530F131A-A01C-4C16-B395-08D9D060A90F}" srcOrd="2" destOrd="0" presId="urn:microsoft.com/office/officeart/2005/8/layout/vProcess5"/>
    <dgm:cxn modelId="{CD3938C2-E53B-4B3C-8844-B6483DAD8892}" type="presParOf" srcId="{DD3B5DBB-3341-4455-9AA8-7AF75FB5153C}" destId="{6B1AE4DF-9BA2-4409-88C8-63960D687335}" srcOrd="3" destOrd="0" presId="urn:microsoft.com/office/officeart/2005/8/layout/vProcess5"/>
    <dgm:cxn modelId="{B684EC02-00C2-4439-A610-EC8762BE77ED}" type="presParOf" srcId="{DD3B5DBB-3341-4455-9AA8-7AF75FB5153C}" destId="{AC350AE9-F3B2-4FE2-BA60-D8C3C486E596}" srcOrd="4" destOrd="0" presId="urn:microsoft.com/office/officeart/2005/8/layout/vProcess5"/>
    <dgm:cxn modelId="{143A0459-4FC8-49FD-8DF6-078630338362}" type="presParOf" srcId="{DD3B5DBB-3341-4455-9AA8-7AF75FB5153C}" destId="{6FA2E4C4-7AB5-4DD5-8337-804D1BB4225A}" srcOrd="5" destOrd="0" presId="urn:microsoft.com/office/officeart/2005/8/layout/vProcess5"/>
    <dgm:cxn modelId="{FF57DC92-073D-488F-B550-012C6A3907E3}" type="presParOf" srcId="{DD3B5DBB-3341-4455-9AA8-7AF75FB5153C}" destId="{644C2A7F-D467-4FD2-A08C-7E09B4115A68}" srcOrd="6" destOrd="0" presId="urn:microsoft.com/office/officeart/2005/8/layout/vProcess5"/>
    <dgm:cxn modelId="{BE43BE66-5D5F-4E8D-83BF-5DF9E66ABE2A}" type="presParOf" srcId="{DD3B5DBB-3341-4455-9AA8-7AF75FB5153C}" destId="{C2906EA3-681F-4425-A0C7-F33BA7BFFEC3}" srcOrd="7" destOrd="0" presId="urn:microsoft.com/office/officeart/2005/8/layout/vProcess5"/>
    <dgm:cxn modelId="{E9ADF22E-EA3E-4774-82F4-9359F9EC4E30}" type="presParOf" srcId="{DD3B5DBB-3341-4455-9AA8-7AF75FB5153C}" destId="{B66AA9B6-FAD2-40E9-89A7-0A661480FBDD}" srcOrd="8" destOrd="0" presId="urn:microsoft.com/office/officeart/2005/8/layout/vProcess5"/>
    <dgm:cxn modelId="{472CA594-D9C1-4F78-A272-65E5A837C193}" type="presParOf" srcId="{DD3B5DBB-3341-4455-9AA8-7AF75FB5153C}" destId="{53D6C8EB-DEC7-41A6-8830-727EEDA98CB9}" srcOrd="9" destOrd="0" presId="urn:microsoft.com/office/officeart/2005/8/layout/vProcess5"/>
    <dgm:cxn modelId="{C9520EF9-7D74-49B0-9266-BA74994DCCC4}" type="presParOf" srcId="{DD3B5DBB-3341-4455-9AA8-7AF75FB5153C}" destId="{A0B06876-E923-4D62-8EEA-377FBC684D0D}" srcOrd="10" destOrd="0" presId="urn:microsoft.com/office/officeart/2005/8/layout/vProcess5"/>
    <dgm:cxn modelId="{CAE574CB-14E1-4769-9D53-6777A1A702D2}" type="presParOf" srcId="{DD3B5DBB-3341-4455-9AA8-7AF75FB5153C}" destId="{905D9A3F-894E-430B-B76E-F87790F8CED5}" srcOrd="11" destOrd="0" presId="urn:microsoft.com/office/officeart/2005/8/layout/vProcess5"/>
    <dgm:cxn modelId="{875EDE5C-C38F-4A07-918E-420A53823EDA}" type="presParOf" srcId="{DD3B5DBB-3341-4455-9AA8-7AF75FB5153C}" destId="{F46C7121-BE41-4382-BB67-9ED661FD792C}" srcOrd="12" destOrd="0" presId="urn:microsoft.com/office/officeart/2005/8/layout/vProcess5"/>
    <dgm:cxn modelId="{14B4F5BC-715E-4A74-8E0F-934DC98AAC13}" type="presParOf" srcId="{DD3B5DBB-3341-4455-9AA8-7AF75FB5153C}" destId="{A621F2EB-5980-4F16-8664-111BD7F7AD80}" srcOrd="13" destOrd="0" presId="urn:microsoft.com/office/officeart/2005/8/layout/vProcess5"/>
    <dgm:cxn modelId="{5A3C68A6-3429-4953-8B47-4FCA55453239}"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D3E89821-FA41-4824-BB05-2EF82F93D2EB}" srcId="{E2109066-F62C-4B55-BC01-0B378EA66097}" destId="{02931D60-BD13-4CEE-B99C-F4FB82907C19}" srcOrd="2" destOrd="0" parTransId="{5DEFF2D9-7B66-463F-BEB2-9A382183580A}" sibTransId="{3BBF462F-00B8-4FE0-96F2-BF392D73C49B}"/>
    <dgm:cxn modelId="{EE2841F1-0D17-4D48-BBF2-3226C26C9AA3}" srcId="{E2109066-F62C-4B55-BC01-0B378EA66097}" destId="{B2D66EAE-0D63-4F4D-94E2-3104E584FF82}" srcOrd="1" destOrd="0" parTransId="{52E01C49-BD97-491B-AABC-A762F393F45E}" sibTransId="{788C8FFB-1390-4A10-9A6C-8709098A30BB}"/>
    <dgm:cxn modelId="{3213D618-9928-4573-A8A6-7F6B33BF5401}" srcId="{E2109066-F62C-4B55-BC01-0B378EA66097}" destId="{4D84D254-9297-46F2-9C40-6F9920D1FF57}" srcOrd="3" destOrd="0" parTransId="{307A1264-9637-4E71-9950-9F689B35B4BE}" sibTransId="{576281E5-BB69-4BD0-A768-BFC468CEC201}"/>
    <dgm:cxn modelId="{C210ABF7-369E-4E80-AF3B-A57271BDD3F5}" type="presOf" srcId="{788C8FFB-1390-4A10-9A6C-8709098A30BB}" destId="{C2906EA3-681F-4425-A0C7-F33BA7BFFEC3}" srcOrd="0" destOrd="0" presId="urn:microsoft.com/office/officeart/2005/8/layout/vProcess5"/>
    <dgm:cxn modelId="{B66BFD51-B265-4D9F-B7F3-3371E0234225}" type="presOf" srcId="{4D84D254-9297-46F2-9C40-6F9920D1FF57}" destId="{A621F2EB-5980-4F16-8664-111BD7F7AD80}" srcOrd="1" destOrd="0" presId="urn:microsoft.com/office/officeart/2005/8/layout/vProcess5"/>
    <dgm:cxn modelId="{4777E42B-4719-4ED0-90C3-89969F1C65E5}" type="presOf" srcId="{02931D60-BD13-4CEE-B99C-F4FB82907C19}" destId="{F46C7121-BE41-4382-BB67-9ED661FD792C}" srcOrd="1" destOrd="0" presId="urn:microsoft.com/office/officeart/2005/8/layout/vProcess5"/>
    <dgm:cxn modelId="{B575D6D8-53F1-4636-A611-2E0A1414DA92}" type="presOf" srcId="{576281E5-BB69-4BD0-A768-BFC468CEC201}" destId="{53D6C8EB-DEC7-41A6-8830-727EEDA98CB9}" srcOrd="0" destOrd="0" presId="urn:microsoft.com/office/officeart/2005/8/layout/vProcess5"/>
    <dgm:cxn modelId="{DF0F6788-2309-4E58-8870-803C9D33E411}" type="presOf" srcId="{43D9E403-4E1E-4B19-BB0D-4FC362B200CE}" destId="{6FA2E4C4-7AB5-4DD5-8337-804D1BB4225A}" srcOrd="0" destOrd="0" presId="urn:microsoft.com/office/officeart/2005/8/layout/vProcess5"/>
    <dgm:cxn modelId="{4437350F-3BC1-48E2-9F34-DF39AC4E2C8C}" type="presOf" srcId="{98680076-82A4-4B7D-BBDF-9D7531D22084}" destId="{644C2A7F-D467-4FD2-A08C-7E09B4115A68}" srcOrd="0" destOrd="0" presId="urn:microsoft.com/office/officeart/2005/8/layout/vProcess5"/>
    <dgm:cxn modelId="{9E2F854C-6296-473B-9228-AFB8180688D0}" type="presOf" srcId="{3BBF462F-00B8-4FE0-96F2-BF392D73C49B}" destId="{B66AA9B6-FAD2-40E9-89A7-0A661480FBDD}" srcOrd="0" destOrd="0" presId="urn:microsoft.com/office/officeart/2005/8/layout/vProcess5"/>
    <dgm:cxn modelId="{35154E06-7600-43C2-9D50-5367A0DAC844}" type="presOf" srcId="{E2109066-F62C-4B55-BC01-0B378EA66097}" destId="{DD3B5DBB-3341-4455-9AA8-7AF75FB5153C}" srcOrd="0" destOrd="0" presId="urn:microsoft.com/office/officeart/2005/8/layout/vProcess5"/>
    <dgm:cxn modelId="{8E5F7C7F-6435-462F-A8EB-1B43E9207EF0}" type="presOf" srcId="{02931D60-BD13-4CEE-B99C-F4FB82907C19}" destId="{6B1AE4DF-9BA2-4409-88C8-63960D687335}" srcOrd="0" destOrd="0" presId="urn:microsoft.com/office/officeart/2005/8/layout/vProcess5"/>
    <dgm:cxn modelId="{A2E86D8D-D772-4E39-8ADA-C52750A6FC93}" type="presOf" srcId="{9696EA3C-1132-431D-8392-58C2BC1BC6BC}" destId="{1AC8471E-76EA-4E59-B42E-D2072AA260CD}" srcOrd="0" destOrd="0" presId="urn:microsoft.com/office/officeart/2005/8/layout/vProcess5"/>
    <dgm:cxn modelId="{18EBEB34-6906-4B42-9127-ACB843E5E644}" type="presOf" srcId="{B2D66EAE-0D63-4F4D-94E2-3104E584FF82}" destId="{905D9A3F-894E-430B-B76E-F87790F8CED5}" srcOrd="1" destOrd="0" presId="urn:microsoft.com/office/officeart/2005/8/layout/vProcess5"/>
    <dgm:cxn modelId="{405293CE-8A31-40D8-8868-C1BDF46F6F5A}" type="presOf" srcId="{43D9E403-4E1E-4B19-BB0D-4FC362B200CE}" destId="{2FC23279-C449-4412-B597-E0A3EF404BA6}" srcOrd="1"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27159684-3183-46DA-B8DB-DBB8DD6B22C5}" type="presOf" srcId="{4D84D254-9297-46F2-9C40-6F9920D1FF57}" destId="{AC350AE9-F3B2-4FE2-BA60-D8C3C486E596}" srcOrd="0" destOrd="0" presId="urn:microsoft.com/office/officeart/2005/8/layout/vProcess5"/>
    <dgm:cxn modelId="{E367918C-9E53-4838-9303-1794C85EB9F5}" srcId="{E2109066-F62C-4B55-BC01-0B378EA66097}" destId="{9696EA3C-1132-431D-8392-58C2BC1BC6BC}" srcOrd="0" destOrd="0" parTransId="{78702261-E58C-4C95-BA64-97940A512BA9}" sibTransId="{98680076-82A4-4B7D-BBDF-9D7531D22084}"/>
    <dgm:cxn modelId="{B74182A9-1233-4DCE-99BD-65CF749E3C7E}" type="presOf" srcId="{B2D66EAE-0D63-4F4D-94E2-3104E584FF82}" destId="{530F131A-A01C-4C16-B395-08D9D060A90F}" srcOrd="0" destOrd="0" presId="urn:microsoft.com/office/officeart/2005/8/layout/vProcess5"/>
    <dgm:cxn modelId="{49A8FDC9-7C9D-4466-BAB4-57D3CD2C0461}" type="presOf" srcId="{9696EA3C-1132-431D-8392-58C2BC1BC6BC}" destId="{A0B06876-E923-4D62-8EEA-377FBC684D0D}" srcOrd="1" destOrd="0" presId="urn:microsoft.com/office/officeart/2005/8/layout/vProcess5"/>
    <dgm:cxn modelId="{3D474CD5-E5C9-4659-91FF-A4FCB46A9CA1}" type="presParOf" srcId="{DD3B5DBB-3341-4455-9AA8-7AF75FB5153C}" destId="{B41B630A-86BE-4125-86D5-453C9CC424DB}" srcOrd="0" destOrd="0" presId="urn:microsoft.com/office/officeart/2005/8/layout/vProcess5"/>
    <dgm:cxn modelId="{F86765C6-612D-42AF-8C55-255A06883800}" type="presParOf" srcId="{DD3B5DBB-3341-4455-9AA8-7AF75FB5153C}" destId="{1AC8471E-76EA-4E59-B42E-D2072AA260CD}" srcOrd="1" destOrd="0" presId="urn:microsoft.com/office/officeart/2005/8/layout/vProcess5"/>
    <dgm:cxn modelId="{DB52F3E1-E90F-4E10-B47F-DA8170CF3048}" type="presParOf" srcId="{DD3B5DBB-3341-4455-9AA8-7AF75FB5153C}" destId="{530F131A-A01C-4C16-B395-08D9D060A90F}" srcOrd="2" destOrd="0" presId="urn:microsoft.com/office/officeart/2005/8/layout/vProcess5"/>
    <dgm:cxn modelId="{19374F4D-B309-4980-8822-4AE06F733066}" type="presParOf" srcId="{DD3B5DBB-3341-4455-9AA8-7AF75FB5153C}" destId="{6B1AE4DF-9BA2-4409-88C8-63960D687335}" srcOrd="3" destOrd="0" presId="urn:microsoft.com/office/officeart/2005/8/layout/vProcess5"/>
    <dgm:cxn modelId="{480FDA61-A513-4B87-B97B-F7D307BCAD08}" type="presParOf" srcId="{DD3B5DBB-3341-4455-9AA8-7AF75FB5153C}" destId="{AC350AE9-F3B2-4FE2-BA60-D8C3C486E596}" srcOrd="4" destOrd="0" presId="urn:microsoft.com/office/officeart/2005/8/layout/vProcess5"/>
    <dgm:cxn modelId="{1AF42EA6-9B08-4576-8CF2-0C7875A6FC0A}" type="presParOf" srcId="{DD3B5DBB-3341-4455-9AA8-7AF75FB5153C}" destId="{6FA2E4C4-7AB5-4DD5-8337-804D1BB4225A}" srcOrd="5" destOrd="0" presId="urn:microsoft.com/office/officeart/2005/8/layout/vProcess5"/>
    <dgm:cxn modelId="{10A580A5-882A-428B-A06E-3F9EE87BB0F5}" type="presParOf" srcId="{DD3B5DBB-3341-4455-9AA8-7AF75FB5153C}" destId="{644C2A7F-D467-4FD2-A08C-7E09B4115A68}" srcOrd="6" destOrd="0" presId="urn:microsoft.com/office/officeart/2005/8/layout/vProcess5"/>
    <dgm:cxn modelId="{405C7453-05C6-4DD6-B121-AE801CEC2DF9}" type="presParOf" srcId="{DD3B5DBB-3341-4455-9AA8-7AF75FB5153C}" destId="{C2906EA3-681F-4425-A0C7-F33BA7BFFEC3}" srcOrd="7" destOrd="0" presId="urn:microsoft.com/office/officeart/2005/8/layout/vProcess5"/>
    <dgm:cxn modelId="{6F9C411A-517C-42E1-BCD7-36D9B70884C2}" type="presParOf" srcId="{DD3B5DBB-3341-4455-9AA8-7AF75FB5153C}" destId="{B66AA9B6-FAD2-40E9-89A7-0A661480FBDD}" srcOrd="8" destOrd="0" presId="urn:microsoft.com/office/officeart/2005/8/layout/vProcess5"/>
    <dgm:cxn modelId="{FD8AD087-B551-4936-8538-6217A674A6F4}" type="presParOf" srcId="{DD3B5DBB-3341-4455-9AA8-7AF75FB5153C}" destId="{53D6C8EB-DEC7-41A6-8830-727EEDA98CB9}" srcOrd="9" destOrd="0" presId="urn:microsoft.com/office/officeart/2005/8/layout/vProcess5"/>
    <dgm:cxn modelId="{5364935F-810F-4C1B-9D9F-3FD13D9E7A40}" type="presParOf" srcId="{DD3B5DBB-3341-4455-9AA8-7AF75FB5153C}" destId="{A0B06876-E923-4D62-8EEA-377FBC684D0D}" srcOrd="10" destOrd="0" presId="urn:microsoft.com/office/officeart/2005/8/layout/vProcess5"/>
    <dgm:cxn modelId="{D6141002-346F-4A10-88AB-A7D54867EF6E}" type="presParOf" srcId="{DD3B5DBB-3341-4455-9AA8-7AF75FB5153C}" destId="{905D9A3F-894E-430B-B76E-F87790F8CED5}" srcOrd="11" destOrd="0" presId="urn:microsoft.com/office/officeart/2005/8/layout/vProcess5"/>
    <dgm:cxn modelId="{93965BCE-210D-4A2F-94B2-C6A077488BDD}" type="presParOf" srcId="{DD3B5DBB-3341-4455-9AA8-7AF75FB5153C}" destId="{F46C7121-BE41-4382-BB67-9ED661FD792C}" srcOrd="12" destOrd="0" presId="urn:microsoft.com/office/officeart/2005/8/layout/vProcess5"/>
    <dgm:cxn modelId="{326D19E1-569B-4213-B8B6-47F2573766A3}" type="presParOf" srcId="{DD3B5DBB-3341-4455-9AA8-7AF75FB5153C}" destId="{A621F2EB-5980-4F16-8664-111BD7F7AD80}" srcOrd="13" destOrd="0" presId="urn:microsoft.com/office/officeart/2005/8/layout/vProcess5"/>
    <dgm:cxn modelId="{AE6AB42C-D718-45F7-A8D1-5A1BA3928007}"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D3E89821-FA41-4824-BB05-2EF82F93D2EB}" srcId="{E2109066-F62C-4B55-BC01-0B378EA66097}" destId="{02931D60-BD13-4CEE-B99C-F4FB82907C19}" srcOrd="2" destOrd="0" parTransId="{5DEFF2D9-7B66-463F-BEB2-9A382183580A}" sibTransId="{3BBF462F-00B8-4FE0-96F2-BF392D73C49B}"/>
    <dgm:cxn modelId="{2048624F-7944-4430-97FD-B3E3B21DB5AA}" type="presOf" srcId="{4D84D254-9297-46F2-9C40-6F9920D1FF57}" destId="{A621F2EB-5980-4F16-8664-111BD7F7AD80}" srcOrd="1" destOrd="0" presId="urn:microsoft.com/office/officeart/2005/8/layout/vProcess5"/>
    <dgm:cxn modelId="{EE2841F1-0D17-4D48-BBF2-3226C26C9AA3}" srcId="{E2109066-F62C-4B55-BC01-0B378EA66097}" destId="{B2D66EAE-0D63-4F4D-94E2-3104E584FF82}" srcOrd="1" destOrd="0" parTransId="{52E01C49-BD97-491B-AABC-A762F393F45E}" sibTransId="{788C8FFB-1390-4A10-9A6C-8709098A30BB}"/>
    <dgm:cxn modelId="{3213D618-9928-4573-A8A6-7F6B33BF5401}" srcId="{E2109066-F62C-4B55-BC01-0B378EA66097}" destId="{4D84D254-9297-46F2-9C40-6F9920D1FF57}" srcOrd="3" destOrd="0" parTransId="{307A1264-9637-4E71-9950-9F689B35B4BE}" sibTransId="{576281E5-BB69-4BD0-A768-BFC468CEC201}"/>
    <dgm:cxn modelId="{EAD4A5C6-B6AC-4778-B88D-D2EA5A3E58EA}" type="presOf" srcId="{43D9E403-4E1E-4B19-BB0D-4FC362B200CE}" destId="{6FA2E4C4-7AB5-4DD5-8337-804D1BB4225A}" srcOrd="0" destOrd="0" presId="urn:microsoft.com/office/officeart/2005/8/layout/vProcess5"/>
    <dgm:cxn modelId="{202FF17E-BE6C-4AB7-BEC8-4900117D0DA2}" type="presOf" srcId="{576281E5-BB69-4BD0-A768-BFC468CEC201}" destId="{53D6C8EB-DEC7-41A6-8830-727EEDA98CB9}" srcOrd="0" destOrd="0" presId="urn:microsoft.com/office/officeart/2005/8/layout/vProcess5"/>
    <dgm:cxn modelId="{39718BF9-7AE7-45C0-86B4-05C429A14970}" type="presOf" srcId="{4D84D254-9297-46F2-9C40-6F9920D1FF57}" destId="{AC350AE9-F3B2-4FE2-BA60-D8C3C486E596}" srcOrd="0" destOrd="0" presId="urn:microsoft.com/office/officeart/2005/8/layout/vProcess5"/>
    <dgm:cxn modelId="{AC09097A-DF35-4696-B3CD-DD9F1AF957DD}" type="presOf" srcId="{B2D66EAE-0D63-4F4D-94E2-3104E584FF82}" destId="{530F131A-A01C-4C16-B395-08D9D060A90F}" srcOrd="0" destOrd="0" presId="urn:microsoft.com/office/officeart/2005/8/layout/vProcess5"/>
    <dgm:cxn modelId="{7BAE3BA0-BCAE-41AE-A87E-8447082CEF71}" type="presOf" srcId="{3BBF462F-00B8-4FE0-96F2-BF392D73C49B}" destId="{B66AA9B6-FAD2-40E9-89A7-0A661480FBDD}" srcOrd="0" destOrd="0" presId="urn:microsoft.com/office/officeart/2005/8/layout/vProcess5"/>
    <dgm:cxn modelId="{CA38EECE-C8E0-49C0-8A29-B9F0C3B783BF}" type="presOf" srcId="{B2D66EAE-0D63-4F4D-94E2-3104E584FF82}" destId="{905D9A3F-894E-430B-B76E-F87790F8CED5}" srcOrd="1" destOrd="0" presId="urn:microsoft.com/office/officeart/2005/8/layout/vProcess5"/>
    <dgm:cxn modelId="{F2EA923D-5CED-424B-8E80-2A86667319C0}" type="presOf" srcId="{02931D60-BD13-4CEE-B99C-F4FB82907C19}" destId="{F46C7121-BE41-4382-BB67-9ED661FD792C}" srcOrd="1" destOrd="0" presId="urn:microsoft.com/office/officeart/2005/8/layout/vProcess5"/>
    <dgm:cxn modelId="{9A2B5909-C90E-42B9-A28E-CABCDD48EBA4}" type="presOf" srcId="{9696EA3C-1132-431D-8392-58C2BC1BC6BC}" destId="{1AC8471E-76EA-4E59-B42E-D2072AA260CD}" srcOrd="0" destOrd="0" presId="urn:microsoft.com/office/officeart/2005/8/layout/vProcess5"/>
    <dgm:cxn modelId="{36D832F7-B60E-4B83-AED6-B39B6565E28A}" type="presOf" srcId="{43D9E403-4E1E-4B19-BB0D-4FC362B200CE}" destId="{2FC23279-C449-4412-B597-E0A3EF404BA6}" srcOrd="1" destOrd="0" presId="urn:microsoft.com/office/officeart/2005/8/layout/vProcess5"/>
    <dgm:cxn modelId="{BB57A6A9-C574-4C35-A24B-C07118AE6F28}" type="presOf" srcId="{788C8FFB-1390-4A10-9A6C-8709098A30BB}" destId="{C2906EA3-681F-4425-A0C7-F33BA7BFFEC3}" srcOrd="0" destOrd="0" presId="urn:microsoft.com/office/officeart/2005/8/layout/vProcess5"/>
    <dgm:cxn modelId="{7D5D5708-4EA8-4055-B748-1305557E6D43}" type="presOf" srcId="{98680076-82A4-4B7D-BBDF-9D7531D22084}" destId="{644C2A7F-D467-4FD2-A08C-7E09B4115A68}" srcOrd="0" destOrd="0" presId="urn:microsoft.com/office/officeart/2005/8/layout/vProcess5"/>
    <dgm:cxn modelId="{BC68E64A-2DEE-42DC-9EBD-014930FA7891}" type="presOf" srcId="{02931D60-BD13-4CEE-B99C-F4FB82907C19}" destId="{6B1AE4DF-9BA2-4409-88C8-63960D687335}" srcOrd="0"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E367918C-9E53-4838-9303-1794C85EB9F5}" srcId="{E2109066-F62C-4B55-BC01-0B378EA66097}" destId="{9696EA3C-1132-431D-8392-58C2BC1BC6BC}" srcOrd="0" destOrd="0" parTransId="{78702261-E58C-4C95-BA64-97940A512BA9}" sibTransId="{98680076-82A4-4B7D-BBDF-9D7531D22084}"/>
    <dgm:cxn modelId="{4BF229B7-7E14-4FB1-BA7F-B8031DC87C41}" type="presOf" srcId="{9696EA3C-1132-431D-8392-58C2BC1BC6BC}" destId="{A0B06876-E923-4D62-8EEA-377FBC684D0D}" srcOrd="1" destOrd="0" presId="urn:microsoft.com/office/officeart/2005/8/layout/vProcess5"/>
    <dgm:cxn modelId="{1091D1DF-2025-420C-BD82-D96B6CC61078}" type="presOf" srcId="{E2109066-F62C-4B55-BC01-0B378EA66097}" destId="{DD3B5DBB-3341-4455-9AA8-7AF75FB5153C}" srcOrd="0" destOrd="0" presId="urn:microsoft.com/office/officeart/2005/8/layout/vProcess5"/>
    <dgm:cxn modelId="{7F489E28-A8E3-4603-8A4B-3D4D754ACD60}" type="presParOf" srcId="{DD3B5DBB-3341-4455-9AA8-7AF75FB5153C}" destId="{B41B630A-86BE-4125-86D5-453C9CC424DB}" srcOrd="0" destOrd="0" presId="urn:microsoft.com/office/officeart/2005/8/layout/vProcess5"/>
    <dgm:cxn modelId="{27FC42A6-D756-4120-9E2A-222B6DFE7EB8}" type="presParOf" srcId="{DD3B5DBB-3341-4455-9AA8-7AF75FB5153C}" destId="{1AC8471E-76EA-4E59-B42E-D2072AA260CD}" srcOrd="1" destOrd="0" presId="urn:microsoft.com/office/officeart/2005/8/layout/vProcess5"/>
    <dgm:cxn modelId="{21F8D45C-9C66-4EF2-9254-E5E5936047F9}" type="presParOf" srcId="{DD3B5DBB-3341-4455-9AA8-7AF75FB5153C}" destId="{530F131A-A01C-4C16-B395-08D9D060A90F}" srcOrd="2" destOrd="0" presId="urn:microsoft.com/office/officeart/2005/8/layout/vProcess5"/>
    <dgm:cxn modelId="{32633CA1-AD25-4500-86DA-90B21B335174}" type="presParOf" srcId="{DD3B5DBB-3341-4455-9AA8-7AF75FB5153C}" destId="{6B1AE4DF-9BA2-4409-88C8-63960D687335}" srcOrd="3" destOrd="0" presId="urn:microsoft.com/office/officeart/2005/8/layout/vProcess5"/>
    <dgm:cxn modelId="{2C4F2CC0-A8FD-41C2-BE19-E473D5CECB03}" type="presParOf" srcId="{DD3B5DBB-3341-4455-9AA8-7AF75FB5153C}" destId="{AC350AE9-F3B2-4FE2-BA60-D8C3C486E596}" srcOrd="4" destOrd="0" presId="urn:microsoft.com/office/officeart/2005/8/layout/vProcess5"/>
    <dgm:cxn modelId="{37BA3C22-7B45-4890-AE9C-83B1E80D9057}" type="presParOf" srcId="{DD3B5DBB-3341-4455-9AA8-7AF75FB5153C}" destId="{6FA2E4C4-7AB5-4DD5-8337-804D1BB4225A}" srcOrd="5" destOrd="0" presId="urn:microsoft.com/office/officeart/2005/8/layout/vProcess5"/>
    <dgm:cxn modelId="{0F131521-8ED1-477C-BA38-28CC098D6C97}" type="presParOf" srcId="{DD3B5DBB-3341-4455-9AA8-7AF75FB5153C}" destId="{644C2A7F-D467-4FD2-A08C-7E09B4115A68}" srcOrd="6" destOrd="0" presId="urn:microsoft.com/office/officeart/2005/8/layout/vProcess5"/>
    <dgm:cxn modelId="{836AA46E-2DE9-48A2-8DBA-C18A5F570642}" type="presParOf" srcId="{DD3B5DBB-3341-4455-9AA8-7AF75FB5153C}" destId="{C2906EA3-681F-4425-A0C7-F33BA7BFFEC3}" srcOrd="7" destOrd="0" presId="urn:microsoft.com/office/officeart/2005/8/layout/vProcess5"/>
    <dgm:cxn modelId="{180237DA-87A4-46F1-8805-A3F7B901CAA6}" type="presParOf" srcId="{DD3B5DBB-3341-4455-9AA8-7AF75FB5153C}" destId="{B66AA9B6-FAD2-40E9-89A7-0A661480FBDD}" srcOrd="8" destOrd="0" presId="urn:microsoft.com/office/officeart/2005/8/layout/vProcess5"/>
    <dgm:cxn modelId="{9A8394E9-69F0-4C1E-8368-291982C4E71D}" type="presParOf" srcId="{DD3B5DBB-3341-4455-9AA8-7AF75FB5153C}" destId="{53D6C8EB-DEC7-41A6-8830-727EEDA98CB9}" srcOrd="9" destOrd="0" presId="urn:microsoft.com/office/officeart/2005/8/layout/vProcess5"/>
    <dgm:cxn modelId="{D48374D5-7AF6-45BE-A068-B35D3CB83DE9}" type="presParOf" srcId="{DD3B5DBB-3341-4455-9AA8-7AF75FB5153C}" destId="{A0B06876-E923-4D62-8EEA-377FBC684D0D}" srcOrd="10" destOrd="0" presId="urn:microsoft.com/office/officeart/2005/8/layout/vProcess5"/>
    <dgm:cxn modelId="{81079107-829D-44D8-81D7-021B3DEC74C8}" type="presParOf" srcId="{DD3B5DBB-3341-4455-9AA8-7AF75FB5153C}" destId="{905D9A3F-894E-430B-B76E-F87790F8CED5}" srcOrd="11" destOrd="0" presId="urn:microsoft.com/office/officeart/2005/8/layout/vProcess5"/>
    <dgm:cxn modelId="{89EED3F1-21D8-4D7B-A7BA-F6C3AFB5A298}" type="presParOf" srcId="{DD3B5DBB-3341-4455-9AA8-7AF75FB5153C}" destId="{F46C7121-BE41-4382-BB67-9ED661FD792C}" srcOrd="12" destOrd="0" presId="urn:microsoft.com/office/officeart/2005/8/layout/vProcess5"/>
    <dgm:cxn modelId="{C5037FBB-D108-49AB-89D3-1FBF26BA1E1D}" type="presParOf" srcId="{DD3B5DBB-3341-4455-9AA8-7AF75FB5153C}" destId="{A621F2EB-5980-4F16-8664-111BD7F7AD80}" srcOrd="13" destOrd="0" presId="urn:microsoft.com/office/officeart/2005/8/layout/vProcess5"/>
    <dgm:cxn modelId="{90341F73-75E1-4762-9D69-B2F41BC4FAB1}"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D3E89821-FA41-4824-BB05-2EF82F93D2EB}" srcId="{E2109066-F62C-4B55-BC01-0B378EA66097}" destId="{02931D60-BD13-4CEE-B99C-F4FB82907C19}" srcOrd="2" destOrd="0" parTransId="{5DEFF2D9-7B66-463F-BEB2-9A382183580A}" sibTransId="{3BBF462F-00B8-4FE0-96F2-BF392D73C49B}"/>
    <dgm:cxn modelId="{EE2841F1-0D17-4D48-BBF2-3226C26C9AA3}" srcId="{E2109066-F62C-4B55-BC01-0B378EA66097}" destId="{B2D66EAE-0D63-4F4D-94E2-3104E584FF82}" srcOrd="1" destOrd="0" parTransId="{52E01C49-BD97-491B-AABC-A762F393F45E}" sibTransId="{788C8FFB-1390-4A10-9A6C-8709098A30BB}"/>
    <dgm:cxn modelId="{2E8BCAAF-7B92-4AA9-839A-3143F9A5F4FC}" type="presOf" srcId="{576281E5-BB69-4BD0-A768-BFC468CEC201}" destId="{53D6C8EB-DEC7-41A6-8830-727EEDA98CB9}" srcOrd="0" destOrd="0" presId="urn:microsoft.com/office/officeart/2005/8/layout/vProcess5"/>
    <dgm:cxn modelId="{3213D618-9928-4573-A8A6-7F6B33BF5401}" srcId="{E2109066-F62C-4B55-BC01-0B378EA66097}" destId="{4D84D254-9297-46F2-9C40-6F9920D1FF57}" srcOrd="3" destOrd="0" parTransId="{307A1264-9637-4E71-9950-9F689B35B4BE}" sibTransId="{576281E5-BB69-4BD0-A768-BFC468CEC201}"/>
    <dgm:cxn modelId="{29BDA6FD-7DB4-4DE1-85F7-AA1B0910113F}" type="presOf" srcId="{43D9E403-4E1E-4B19-BB0D-4FC362B200CE}" destId="{6FA2E4C4-7AB5-4DD5-8337-804D1BB4225A}" srcOrd="0" destOrd="0" presId="urn:microsoft.com/office/officeart/2005/8/layout/vProcess5"/>
    <dgm:cxn modelId="{DD12C375-E4CA-4E90-A06A-FF184966625F}" type="presOf" srcId="{43D9E403-4E1E-4B19-BB0D-4FC362B200CE}" destId="{2FC23279-C449-4412-B597-E0A3EF404BA6}" srcOrd="1" destOrd="0" presId="urn:microsoft.com/office/officeart/2005/8/layout/vProcess5"/>
    <dgm:cxn modelId="{49848E5B-3923-49FC-81ED-41CD6CB5DD4E}" type="presOf" srcId="{02931D60-BD13-4CEE-B99C-F4FB82907C19}" destId="{F46C7121-BE41-4382-BB67-9ED661FD792C}" srcOrd="1" destOrd="0" presId="urn:microsoft.com/office/officeart/2005/8/layout/vProcess5"/>
    <dgm:cxn modelId="{86CCF922-CA1E-49F6-9DBB-C275DEEBC262}" type="presOf" srcId="{9696EA3C-1132-431D-8392-58C2BC1BC6BC}" destId="{A0B06876-E923-4D62-8EEA-377FBC684D0D}" srcOrd="1" destOrd="0" presId="urn:microsoft.com/office/officeart/2005/8/layout/vProcess5"/>
    <dgm:cxn modelId="{ED0B38D4-B0D9-467D-BD5F-10F121C00EDE}" type="presOf" srcId="{3BBF462F-00B8-4FE0-96F2-BF392D73C49B}" destId="{B66AA9B6-FAD2-40E9-89A7-0A661480FBDD}" srcOrd="0" destOrd="0" presId="urn:microsoft.com/office/officeart/2005/8/layout/vProcess5"/>
    <dgm:cxn modelId="{6DA6A8D7-2A5B-4890-85B7-8CC682A132DF}" type="presOf" srcId="{02931D60-BD13-4CEE-B99C-F4FB82907C19}" destId="{6B1AE4DF-9BA2-4409-88C8-63960D687335}" srcOrd="0" destOrd="0" presId="urn:microsoft.com/office/officeart/2005/8/layout/vProcess5"/>
    <dgm:cxn modelId="{1A6F4DEE-9C1C-4868-A7D6-8299300F8388}" type="presOf" srcId="{4D84D254-9297-46F2-9C40-6F9920D1FF57}" destId="{AC350AE9-F3B2-4FE2-BA60-D8C3C486E596}" srcOrd="0" destOrd="0" presId="urn:microsoft.com/office/officeart/2005/8/layout/vProcess5"/>
    <dgm:cxn modelId="{0D70724D-9E56-4DDE-AF9C-21A863EA0908}" type="presOf" srcId="{98680076-82A4-4B7D-BBDF-9D7531D22084}" destId="{644C2A7F-D467-4FD2-A08C-7E09B4115A68}" srcOrd="0" destOrd="0" presId="urn:microsoft.com/office/officeart/2005/8/layout/vProcess5"/>
    <dgm:cxn modelId="{62FAE129-23FA-4980-81F1-3265E2C10D6D}" type="presOf" srcId="{9696EA3C-1132-431D-8392-58C2BC1BC6BC}" destId="{1AC8471E-76EA-4E59-B42E-D2072AA260CD}" srcOrd="0" destOrd="0" presId="urn:microsoft.com/office/officeart/2005/8/layout/vProcess5"/>
    <dgm:cxn modelId="{1FD5933D-869F-4E9C-8546-2FE7C136A290}" type="presOf" srcId="{4D84D254-9297-46F2-9C40-6F9920D1FF57}" destId="{A621F2EB-5980-4F16-8664-111BD7F7AD80}" srcOrd="1"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03F5B2FC-7D07-4AD3-AE82-DE5883FAE283}" type="presOf" srcId="{B2D66EAE-0D63-4F4D-94E2-3104E584FF82}" destId="{905D9A3F-894E-430B-B76E-F87790F8CED5}" srcOrd="1" destOrd="0" presId="urn:microsoft.com/office/officeart/2005/8/layout/vProcess5"/>
    <dgm:cxn modelId="{5B76208D-7228-46F4-A24C-B51E7FF94327}" type="presOf" srcId="{788C8FFB-1390-4A10-9A6C-8709098A30BB}" destId="{C2906EA3-681F-4425-A0C7-F33BA7BFFEC3}" srcOrd="0" destOrd="0" presId="urn:microsoft.com/office/officeart/2005/8/layout/vProcess5"/>
    <dgm:cxn modelId="{E367918C-9E53-4838-9303-1794C85EB9F5}" srcId="{E2109066-F62C-4B55-BC01-0B378EA66097}" destId="{9696EA3C-1132-431D-8392-58C2BC1BC6BC}" srcOrd="0" destOrd="0" parTransId="{78702261-E58C-4C95-BA64-97940A512BA9}" sibTransId="{98680076-82A4-4B7D-BBDF-9D7531D22084}"/>
    <dgm:cxn modelId="{5BF1AFC4-A256-48AC-B73A-F9DAB88864FE}" type="presOf" srcId="{B2D66EAE-0D63-4F4D-94E2-3104E584FF82}" destId="{530F131A-A01C-4C16-B395-08D9D060A90F}" srcOrd="0" destOrd="0" presId="urn:microsoft.com/office/officeart/2005/8/layout/vProcess5"/>
    <dgm:cxn modelId="{5B8E205C-EF23-4A88-9F9C-DD04050A6476}" type="presOf" srcId="{E2109066-F62C-4B55-BC01-0B378EA66097}" destId="{DD3B5DBB-3341-4455-9AA8-7AF75FB5153C}" srcOrd="0" destOrd="0" presId="urn:microsoft.com/office/officeart/2005/8/layout/vProcess5"/>
    <dgm:cxn modelId="{E00AD766-AE34-437A-902A-46589CD7188D}" type="presParOf" srcId="{DD3B5DBB-3341-4455-9AA8-7AF75FB5153C}" destId="{B41B630A-86BE-4125-86D5-453C9CC424DB}" srcOrd="0" destOrd="0" presId="urn:microsoft.com/office/officeart/2005/8/layout/vProcess5"/>
    <dgm:cxn modelId="{62BE89A7-7E8D-405C-86D6-986AB9FD1CB9}" type="presParOf" srcId="{DD3B5DBB-3341-4455-9AA8-7AF75FB5153C}" destId="{1AC8471E-76EA-4E59-B42E-D2072AA260CD}" srcOrd="1" destOrd="0" presId="urn:microsoft.com/office/officeart/2005/8/layout/vProcess5"/>
    <dgm:cxn modelId="{D1324016-66EB-4AC2-94DE-DF7CC40C6326}" type="presParOf" srcId="{DD3B5DBB-3341-4455-9AA8-7AF75FB5153C}" destId="{530F131A-A01C-4C16-B395-08D9D060A90F}" srcOrd="2" destOrd="0" presId="urn:microsoft.com/office/officeart/2005/8/layout/vProcess5"/>
    <dgm:cxn modelId="{DB556FE4-1759-4919-94A7-79B27674D662}" type="presParOf" srcId="{DD3B5DBB-3341-4455-9AA8-7AF75FB5153C}" destId="{6B1AE4DF-9BA2-4409-88C8-63960D687335}" srcOrd="3" destOrd="0" presId="urn:microsoft.com/office/officeart/2005/8/layout/vProcess5"/>
    <dgm:cxn modelId="{11A9509A-B762-4CBD-8CF4-F839840B43D6}" type="presParOf" srcId="{DD3B5DBB-3341-4455-9AA8-7AF75FB5153C}" destId="{AC350AE9-F3B2-4FE2-BA60-D8C3C486E596}" srcOrd="4" destOrd="0" presId="urn:microsoft.com/office/officeart/2005/8/layout/vProcess5"/>
    <dgm:cxn modelId="{C0F6F40C-4ACA-4260-BFB0-41EA08064DE2}" type="presParOf" srcId="{DD3B5DBB-3341-4455-9AA8-7AF75FB5153C}" destId="{6FA2E4C4-7AB5-4DD5-8337-804D1BB4225A}" srcOrd="5" destOrd="0" presId="urn:microsoft.com/office/officeart/2005/8/layout/vProcess5"/>
    <dgm:cxn modelId="{5BC5633D-AA4F-4FA8-95FD-E68C3CD1C626}" type="presParOf" srcId="{DD3B5DBB-3341-4455-9AA8-7AF75FB5153C}" destId="{644C2A7F-D467-4FD2-A08C-7E09B4115A68}" srcOrd="6" destOrd="0" presId="urn:microsoft.com/office/officeart/2005/8/layout/vProcess5"/>
    <dgm:cxn modelId="{4EA164FE-73B6-49DA-AF69-4A672AC734C1}" type="presParOf" srcId="{DD3B5DBB-3341-4455-9AA8-7AF75FB5153C}" destId="{C2906EA3-681F-4425-A0C7-F33BA7BFFEC3}" srcOrd="7" destOrd="0" presId="urn:microsoft.com/office/officeart/2005/8/layout/vProcess5"/>
    <dgm:cxn modelId="{5A88DAB4-2927-421B-9BE7-96369DF6C121}" type="presParOf" srcId="{DD3B5DBB-3341-4455-9AA8-7AF75FB5153C}" destId="{B66AA9B6-FAD2-40E9-89A7-0A661480FBDD}" srcOrd="8" destOrd="0" presId="urn:microsoft.com/office/officeart/2005/8/layout/vProcess5"/>
    <dgm:cxn modelId="{7A587AD1-CB21-4FCB-89A7-EE28178567F0}" type="presParOf" srcId="{DD3B5DBB-3341-4455-9AA8-7AF75FB5153C}" destId="{53D6C8EB-DEC7-41A6-8830-727EEDA98CB9}" srcOrd="9" destOrd="0" presId="urn:microsoft.com/office/officeart/2005/8/layout/vProcess5"/>
    <dgm:cxn modelId="{E922271A-9486-4E84-835B-D91B451732B4}" type="presParOf" srcId="{DD3B5DBB-3341-4455-9AA8-7AF75FB5153C}" destId="{A0B06876-E923-4D62-8EEA-377FBC684D0D}" srcOrd="10" destOrd="0" presId="urn:microsoft.com/office/officeart/2005/8/layout/vProcess5"/>
    <dgm:cxn modelId="{1CA5F23A-F06E-4047-A62F-5CF80B30C819}" type="presParOf" srcId="{DD3B5DBB-3341-4455-9AA8-7AF75FB5153C}" destId="{905D9A3F-894E-430B-B76E-F87790F8CED5}" srcOrd="11" destOrd="0" presId="urn:microsoft.com/office/officeart/2005/8/layout/vProcess5"/>
    <dgm:cxn modelId="{58E35D95-4CCF-4F14-B385-C7699194FEAC}" type="presParOf" srcId="{DD3B5DBB-3341-4455-9AA8-7AF75FB5153C}" destId="{F46C7121-BE41-4382-BB67-9ED661FD792C}" srcOrd="12" destOrd="0" presId="urn:microsoft.com/office/officeart/2005/8/layout/vProcess5"/>
    <dgm:cxn modelId="{EECDA572-A94C-41F0-B71E-CAA5D392CB44}" type="presParOf" srcId="{DD3B5DBB-3341-4455-9AA8-7AF75FB5153C}" destId="{A621F2EB-5980-4F16-8664-111BD7F7AD80}" srcOrd="13" destOrd="0" presId="urn:microsoft.com/office/officeart/2005/8/layout/vProcess5"/>
    <dgm:cxn modelId="{DD60D131-0E95-4952-B8F9-78729D025ED5}"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4DCE2552-C250-4950-8A88-D81F3F5A7384}" type="presOf" srcId="{43D9E403-4E1E-4B19-BB0D-4FC362B200CE}" destId="{2FC23279-C449-4412-B597-E0A3EF404BA6}" srcOrd="1" destOrd="0" presId="urn:microsoft.com/office/officeart/2005/8/layout/vProcess5"/>
    <dgm:cxn modelId="{EE2841F1-0D17-4D48-BBF2-3226C26C9AA3}" srcId="{E2109066-F62C-4B55-BC01-0B378EA66097}" destId="{B2D66EAE-0D63-4F4D-94E2-3104E584FF82}" srcOrd="1" destOrd="0" parTransId="{52E01C49-BD97-491B-AABC-A762F393F45E}" sibTransId="{788C8FFB-1390-4A10-9A6C-8709098A30BB}"/>
    <dgm:cxn modelId="{D3E89821-FA41-4824-BB05-2EF82F93D2EB}" srcId="{E2109066-F62C-4B55-BC01-0B378EA66097}" destId="{02931D60-BD13-4CEE-B99C-F4FB82907C19}" srcOrd="2" destOrd="0" parTransId="{5DEFF2D9-7B66-463F-BEB2-9A382183580A}" sibTransId="{3BBF462F-00B8-4FE0-96F2-BF392D73C49B}"/>
    <dgm:cxn modelId="{2143DE37-40A4-4A29-B029-F370ABAF40E7}" type="presOf" srcId="{02931D60-BD13-4CEE-B99C-F4FB82907C19}" destId="{F46C7121-BE41-4382-BB67-9ED661FD792C}" srcOrd="1" destOrd="0" presId="urn:microsoft.com/office/officeart/2005/8/layout/vProcess5"/>
    <dgm:cxn modelId="{F34062A7-A3C1-4F07-85C0-9ED5221EB823}" type="presOf" srcId="{4D84D254-9297-46F2-9C40-6F9920D1FF57}" destId="{AC350AE9-F3B2-4FE2-BA60-D8C3C486E596}" srcOrd="0" destOrd="0" presId="urn:microsoft.com/office/officeart/2005/8/layout/vProcess5"/>
    <dgm:cxn modelId="{3213D618-9928-4573-A8A6-7F6B33BF5401}" srcId="{E2109066-F62C-4B55-BC01-0B378EA66097}" destId="{4D84D254-9297-46F2-9C40-6F9920D1FF57}" srcOrd="3" destOrd="0" parTransId="{307A1264-9637-4E71-9950-9F689B35B4BE}" sibTransId="{576281E5-BB69-4BD0-A768-BFC468CEC201}"/>
    <dgm:cxn modelId="{0C4B5FCE-E217-484A-900B-6C0873E440C3}" type="presOf" srcId="{43D9E403-4E1E-4B19-BB0D-4FC362B200CE}" destId="{6FA2E4C4-7AB5-4DD5-8337-804D1BB4225A}" srcOrd="0" destOrd="0" presId="urn:microsoft.com/office/officeart/2005/8/layout/vProcess5"/>
    <dgm:cxn modelId="{E0E259E0-5E02-4F85-AB59-7A564BAA4A57}" type="presOf" srcId="{576281E5-BB69-4BD0-A768-BFC468CEC201}" destId="{53D6C8EB-DEC7-41A6-8830-727EEDA98CB9}" srcOrd="0" destOrd="0" presId="urn:microsoft.com/office/officeart/2005/8/layout/vProcess5"/>
    <dgm:cxn modelId="{844AD85C-91E8-4141-91A8-CB7F184D4F2B}" type="presOf" srcId="{B2D66EAE-0D63-4F4D-94E2-3104E584FF82}" destId="{905D9A3F-894E-430B-B76E-F87790F8CED5}" srcOrd="1" destOrd="0" presId="urn:microsoft.com/office/officeart/2005/8/layout/vProcess5"/>
    <dgm:cxn modelId="{F92F3A2F-9F47-4FEB-A0AF-2E4A3766AE80}" type="presOf" srcId="{9696EA3C-1132-431D-8392-58C2BC1BC6BC}" destId="{1AC8471E-76EA-4E59-B42E-D2072AA260CD}" srcOrd="0" destOrd="0" presId="urn:microsoft.com/office/officeart/2005/8/layout/vProcess5"/>
    <dgm:cxn modelId="{F1792AB1-ACCC-482A-870D-4B5D20D62823}" type="presOf" srcId="{E2109066-F62C-4B55-BC01-0B378EA66097}" destId="{DD3B5DBB-3341-4455-9AA8-7AF75FB5153C}" srcOrd="0" destOrd="0" presId="urn:microsoft.com/office/officeart/2005/8/layout/vProcess5"/>
    <dgm:cxn modelId="{3286ECBD-81C1-4F16-B429-F2B8E5CB0125}" type="presOf" srcId="{3BBF462F-00B8-4FE0-96F2-BF392D73C49B}" destId="{B66AA9B6-FAD2-40E9-89A7-0A661480FBDD}" srcOrd="0" destOrd="0" presId="urn:microsoft.com/office/officeart/2005/8/layout/vProcess5"/>
    <dgm:cxn modelId="{C1AD494F-7580-4BB5-A013-AD4436022BE0}" type="presOf" srcId="{98680076-82A4-4B7D-BBDF-9D7531D22084}" destId="{644C2A7F-D467-4FD2-A08C-7E09B4115A68}" srcOrd="0" destOrd="0" presId="urn:microsoft.com/office/officeart/2005/8/layout/vProcess5"/>
    <dgm:cxn modelId="{50EA0683-8C1B-4C92-A97A-B0AAB464E908}" type="presOf" srcId="{B2D66EAE-0D63-4F4D-94E2-3104E584FF82}" destId="{530F131A-A01C-4C16-B395-08D9D060A90F}" srcOrd="0" destOrd="0" presId="urn:microsoft.com/office/officeart/2005/8/layout/vProcess5"/>
    <dgm:cxn modelId="{AE19EEA4-9496-479C-8B5F-F678FEAB8ED7}" type="presOf" srcId="{4D84D254-9297-46F2-9C40-6F9920D1FF57}" destId="{A621F2EB-5980-4F16-8664-111BD7F7AD80}" srcOrd="1"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539A7D9F-6BEF-4104-9574-CD757252A386}" type="presOf" srcId="{02931D60-BD13-4CEE-B99C-F4FB82907C19}" destId="{6B1AE4DF-9BA2-4409-88C8-63960D687335}" srcOrd="0" destOrd="0" presId="urn:microsoft.com/office/officeart/2005/8/layout/vProcess5"/>
    <dgm:cxn modelId="{43DDBBEA-A36B-4906-A92B-CD917A9A7E2B}" type="presOf" srcId="{9696EA3C-1132-431D-8392-58C2BC1BC6BC}" destId="{A0B06876-E923-4D62-8EEA-377FBC684D0D}" srcOrd="1" destOrd="0" presId="urn:microsoft.com/office/officeart/2005/8/layout/vProcess5"/>
    <dgm:cxn modelId="{E367918C-9E53-4838-9303-1794C85EB9F5}" srcId="{E2109066-F62C-4B55-BC01-0B378EA66097}" destId="{9696EA3C-1132-431D-8392-58C2BC1BC6BC}" srcOrd="0" destOrd="0" parTransId="{78702261-E58C-4C95-BA64-97940A512BA9}" sibTransId="{98680076-82A4-4B7D-BBDF-9D7531D22084}"/>
    <dgm:cxn modelId="{A280E852-0FFD-44C9-91EA-C0C038E9549D}" type="presOf" srcId="{788C8FFB-1390-4A10-9A6C-8709098A30BB}" destId="{C2906EA3-681F-4425-A0C7-F33BA7BFFEC3}" srcOrd="0" destOrd="0" presId="urn:microsoft.com/office/officeart/2005/8/layout/vProcess5"/>
    <dgm:cxn modelId="{88AA9818-5136-4C27-B8FA-D35D03EA32F1}" type="presParOf" srcId="{DD3B5DBB-3341-4455-9AA8-7AF75FB5153C}" destId="{B41B630A-86BE-4125-86D5-453C9CC424DB}" srcOrd="0" destOrd="0" presId="urn:microsoft.com/office/officeart/2005/8/layout/vProcess5"/>
    <dgm:cxn modelId="{BDA39991-A29B-47C4-B939-79A56FC56513}" type="presParOf" srcId="{DD3B5DBB-3341-4455-9AA8-7AF75FB5153C}" destId="{1AC8471E-76EA-4E59-B42E-D2072AA260CD}" srcOrd="1" destOrd="0" presId="urn:microsoft.com/office/officeart/2005/8/layout/vProcess5"/>
    <dgm:cxn modelId="{D4224FE7-0D88-4197-B161-E280834310B5}" type="presParOf" srcId="{DD3B5DBB-3341-4455-9AA8-7AF75FB5153C}" destId="{530F131A-A01C-4C16-B395-08D9D060A90F}" srcOrd="2" destOrd="0" presId="urn:microsoft.com/office/officeart/2005/8/layout/vProcess5"/>
    <dgm:cxn modelId="{7D98373F-6188-461E-BE8A-1A3F14873382}" type="presParOf" srcId="{DD3B5DBB-3341-4455-9AA8-7AF75FB5153C}" destId="{6B1AE4DF-9BA2-4409-88C8-63960D687335}" srcOrd="3" destOrd="0" presId="urn:microsoft.com/office/officeart/2005/8/layout/vProcess5"/>
    <dgm:cxn modelId="{FA36516B-E776-427C-8068-4A2C81F0A5D6}" type="presParOf" srcId="{DD3B5DBB-3341-4455-9AA8-7AF75FB5153C}" destId="{AC350AE9-F3B2-4FE2-BA60-D8C3C486E596}" srcOrd="4" destOrd="0" presId="urn:microsoft.com/office/officeart/2005/8/layout/vProcess5"/>
    <dgm:cxn modelId="{801A4434-38BB-4106-A3D1-B79A6DA8CD2C}" type="presParOf" srcId="{DD3B5DBB-3341-4455-9AA8-7AF75FB5153C}" destId="{6FA2E4C4-7AB5-4DD5-8337-804D1BB4225A}" srcOrd="5" destOrd="0" presId="urn:microsoft.com/office/officeart/2005/8/layout/vProcess5"/>
    <dgm:cxn modelId="{EA8EA56F-7FB6-4412-A545-2D3D6826965F}" type="presParOf" srcId="{DD3B5DBB-3341-4455-9AA8-7AF75FB5153C}" destId="{644C2A7F-D467-4FD2-A08C-7E09B4115A68}" srcOrd="6" destOrd="0" presId="urn:microsoft.com/office/officeart/2005/8/layout/vProcess5"/>
    <dgm:cxn modelId="{A2AF6559-4261-4B02-8FD9-CBBF0048D83A}" type="presParOf" srcId="{DD3B5DBB-3341-4455-9AA8-7AF75FB5153C}" destId="{C2906EA3-681F-4425-A0C7-F33BA7BFFEC3}" srcOrd="7" destOrd="0" presId="urn:microsoft.com/office/officeart/2005/8/layout/vProcess5"/>
    <dgm:cxn modelId="{C6858E18-CCF6-4108-B737-F43B9336A2EC}" type="presParOf" srcId="{DD3B5DBB-3341-4455-9AA8-7AF75FB5153C}" destId="{B66AA9B6-FAD2-40E9-89A7-0A661480FBDD}" srcOrd="8" destOrd="0" presId="urn:microsoft.com/office/officeart/2005/8/layout/vProcess5"/>
    <dgm:cxn modelId="{0BD7B2C3-BE81-49DA-A5C8-08977F6E961D}" type="presParOf" srcId="{DD3B5DBB-3341-4455-9AA8-7AF75FB5153C}" destId="{53D6C8EB-DEC7-41A6-8830-727EEDA98CB9}" srcOrd="9" destOrd="0" presId="urn:microsoft.com/office/officeart/2005/8/layout/vProcess5"/>
    <dgm:cxn modelId="{0BA133B1-4FCA-484E-9F88-375EA8728D92}" type="presParOf" srcId="{DD3B5DBB-3341-4455-9AA8-7AF75FB5153C}" destId="{A0B06876-E923-4D62-8EEA-377FBC684D0D}" srcOrd="10" destOrd="0" presId="urn:microsoft.com/office/officeart/2005/8/layout/vProcess5"/>
    <dgm:cxn modelId="{AE176696-F0CC-4E9E-AB87-4ED2830D8495}" type="presParOf" srcId="{DD3B5DBB-3341-4455-9AA8-7AF75FB5153C}" destId="{905D9A3F-894E-430B-B76E-F87790F8CED5}" srcOrd="11" destOrd="0" presId="urn:microsoft.com/office/officeart/2005/8/layout/vProcess5"/>
    <dgm:cxn modelId="{F1A2AC7A-2E0E-4E32-B1F6-8984CB0B33A9}" type="presParOf" srcId="{DD3B5DBB-3341-4455-9AA8-7AF75FB5153C}" destId="{F46C7121-BE41-4382-BB67-9ED661FD792C}" srcOrd="12" destOrd="0" presId="urn:microsoft.com/office/officeart/2005/8/layout/vProcess5"/>
    <dgm:cxn modelId="{C84AACF3-CBCF-4786-947E-6D7E197A5201}" type="presParOf" srcId="{DD3B5DBB-3341-4455-9AA8-7AF75FB5153C}" destId="{A621F2EB-5980-4F16-8664-111BD7F7AD80}" srcOrd="13" destOrd="0" presId="urn:microsoft.com/office/officeart/2005/8/layout/vProcess5"/>
    <dgm:cxn modelId="{B016D51B-054B-4D3B-90BA-2096905465D8}"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109066-F62C-4B55-BC01-0B378EA6609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96EA3C-1132-431D-8392-58C2BC1BC6BC}">
      <dgm:prSet phldrT="[Text]"/>
      <dgm:spPr/>
      <dgm:t>
        <a:bodyPr/>
        <a:lstStyle/>
        <a:p>
          <a:r>
            <a:rPr lang="en-US" altLang="zh-CN" dirty="0" smtClean="0"/>
            <a:t>Data Collection</a:t>
          </a:r>
          <a:endParaRPr lang="zh-CN" altLang="en-US" dirty="0"/>
        </a:p>
      </dgm:t>
    </dgm:pt>
    <dgm:pt modelId="{78702261-E58C-4C95-BA64-97940A512BA9}" type="parTrans" cxnId="{E367918C-9E53-4838-9303-1794C85EB9F5}">
      <dgm:prSet/>
      <dgm:spPr/>
      <dgm:t>
        <a:bodyPr/>
        <a:lstStyle/>
        <a:p>
          <a:endParaRPr lang="zh-CN" altLang="en-US"/>
        </a:p>
      </dgm:t>
    </dgm:pt>
    <dgm:pt modelId="{98680076-82A4-4B7D-BBDF-9D7531D22084}" type="sibTrans" cxnId="{E367918C-9E53-4838-9303-1794C85EB9F5}">
      <dgm:prSet/>
      <dgm:spPr/>
      <dgm:t>
        <a:bodyPr/>
        <a:lstStyle/>
        <a:p>
          <a:endParaRPr lang="zh-CN" altLang="en-US"/>
        </a:p>
      </dgm:t>
    </dgm:pt>
    <dgm:pt modelId="{B2D66EAE-0D63-4F4D-94E2-3104E584FF82}">
      <dgm:prSet phldrT="[Text]"/>
      <dgm:spPr>
        <a:solidFill>
          <a:schemeClr val="accent6"/>
        </a:solidFill>
      </dgm:spPr>
      <dgm:t>
        <a:bodyPr/>
        <a:lstStyle/>
        <a:p>
          <a:r>
            <a:rPr lang="en-US" altLang="zh-CN" dirty="0" smtClean="0"/>
            <a:t>Data Cleaning</a:t>
          </a:r>
          <a:endParaRPr lang="zh-CN" altLang="en-US" dirty="0"/>
        </a:p>
      </dgm:t>
    </dgm:pt>
    <dgm:pt modelId="{52E01C49-BD97-491B-AABC-A762F393F45E}" type="parTrans" cxnId="{EE2841F1-0D17-4D48-BBF2-3226C26C9AA3}">
      <dgm:prSet/>
      <dgm:spPr/>
      <dgm:t>
        <a:bodyPr/>
        <a:lstStyle/>
        <a:p>
          <a:endParaRPr lang="zh-CN" altLang="en-US"/>
        </a:p>
      </dgm:t>
    </dgm:pt>
    <dgm:pt modelId="{788C8FFB-1390-4A10-9A6C-8709098A30BB}" type="sibTrans" cxnId="{EE2841F1-0D17-4D48-BBF2-3226C26C9AA3}">
      <dgm:prSet/>
      <dgm:spPr/>
      <dgm:t>
        <a:bodyPr/>
        <a:lstStyle/>
        <a:p>
          <a:endParaRPr lang="zh-CN" altLang="en-US"/>
        </a:p>
      </dgm:t>
    </dgm:pt>
    <dgm:pt modelId="{4D84D254-9297-46F2-9C40-6F9920D1FF57}">
      <dgm:prSet phldrT="[Text]"/>
      <dgm:spPr>
        <a:solidFill>
          <a:schemeClr val="accent4"/>
        </a:solidFill>
      </dgm:spPr>
      <dgm:t>
        <a:bodyPr/>
        <a:lstStyle/>
        <a:p>
          <a:r>
            <a:rPr lang="en-US" altLang="zh-CN" dirty="0" smtClean="0"/>
            <a:t>Data Analysis</a:t>
          </a:r>
          <a:endParaRPr lang="zh-CN" altLang="en-US" dirty="0"/>
        </a:p>
      </dgm:t>
    </dgm:pt>
    <dgm:pt modelId="{307A1264-9637-4E71-9950-9F689B35B4BE}" type="parTrans" cxnId="{3213D618-9928-4573-A8A6-7F6B33BF5401}">
      <dgm:prSet/>
      <dgm:spPr/>
      <dgm:t>
        <a:bodyPr/>
        <a:lstStyle/>
        <a:p>
          <a:endParaRPr lang="zh-CN" altLang="en-US"/>
        </a:p>
      </dgm:t>
    </dgm:pt>
    <dgm:pt modelId="{576281E5-BB69-4BD0-A768-BFC468CEC201}" type="sibTrans" cxnId="{3213D618-9928-4573-A8A6-7F6B33BF5401}">
      <dgm:prSet/>
      <dgm:spPr/>
      <dgm:t>
        <a:bodyPr/>
        <a:lstStyle/>
        <a:p>
          <a:endParaRPr lang="zh-CN" altLang="en-US"/>
        </a:p>
      </dgm:t>
    </dgm:pt>
    <dgm:pt modelId="{43D9E403-4E1E-4B19-BB0D-4FC362B200CE}">
      <dgm:prSet phldrT="[Text]"/>
      <dgm:spPr>
        <a:solidFill>
          <a:schemeClr val="accent5"/>
        </a:solidFill>
      </dgm:spPr>
      <dgm:t>
        <a:bodyPr/>
        <a:lstStyle/>
        <a:p>
          <a:r>
            <a:rPr lang="en-US" altLang="zh-CN" dirty="0" smtClean="0"/>
            <a:t>Sharing Data and Results</a:t>
          </a:r>
          <a:endParaRPr lang="zh-CN" altLang="en-US" dirty="0"/>
        </a:p>
      </dgm:t>
    </dgm:pt>
    <dgm:pt modelId="{57A0533D-B0C6-44D8-96B5-58786667D6ED}" type="sibTrans" cxnId="{C48CEC33-6889-493E-9EAC-0D08FFDBB711}">
      <dgm:prSet/>
      <dgm:spPr/>
      <dgm:t>
        <a:bodyPr/>
        <a:lstStyle/>
        <a:p>
          <a:endParaRPr lang="zh-CN" altLang="en-US"/>
        </a:p>
      </dgm:t>
    </dgm:pt>
    <dgm:pt modelId="{0D9D4758-5240-49DD-A4DF-01FDD238402C}" type="parTrans" cxnId="{C48CEC33-6889-493E-9EAC-0D08FFDBB711}">
      <dgm:prSet/>
      <dgm:spPr/>
      <dgm:t>
        <a:bodyPr/>
        <a:lstStyle/>
        <a:p>
          <a:endParaRPr lang="zh-CN" altLang="en-US"/>
        </a:p>
      </dgm:t>
    </dgm:pt>
    <dgm:pt modelId="{02931D60-BD13-4CEE-B99C-F4FB82907C19}">
      <dgm:prSet phldrT="[Text]"/>
      <dgm:spPr>
        <a:solidFill>
          <a:schemeClr val="accent3"/>
        </a:solidFill>
      </dgm:spPr>
      <dgm:t>
        <a:bodyPr/>
        <a:lstStyle/>
        <a:p>
          <a:r>
            <a:rPr lang="en-US" altLang="zh-CN" dirty="0" smtClean="0"/>
            <a:t>Data Processing</a:t>
          </a:r>
          <a:endParaRPr lang="zh-CN" altLang="en-US" dirty="0"/>
        </a:p>
      </dgm:t>
    </dgm:pt>
    <dgm:pt modelId="{5DEFF2D9-7B66-463F-BEB2-9A382183580A}" type="parTrans" cxnId="{D3E89821-FA41-4824-BB05-2EF82F93D2EB}">
      <dgm:prSet/>
      <dgm:spPr/>
      <dgm:t>
        <a:bodyPr/>
        <a:lstStyle/>
        <a:p>
          <a:endParaRPr lang="zh-CN" altLang="en-US"/>
        </a:p>
      </dgm:t>
    </dgm:pt>
    <dgm:pt modelId="{3BBF462F-00B8-4FE0-96F2-BF392D73C49B}" type="sibTrans" cxnId="{D3E89821-FA41-4824-BB05-2EF82F93D2EB}">
      <dgm:prSet/>
      <dgm:spPr/>
      <dgm:t>
        <a:bodyPr/>
        <a:lstStyle/>
        <a:p>
          <a:endParaRPr lang="zh-CN" altLang="en-US"/>
        </a:p>
      </dgm:t>
    </dgm:pt>
    <dgm:pt modelId="{DD3B5DBB-3341-4455-9AA8-7AF75FB5153C}" type="pres">
      <dgm:prSet presAssocID="{E2109066-F62C-4B55-BC01-0B378EA66097}" presName="outerComposite" presStyleCnt="0">
        <dgm:presLayoutVars>
          <dgm:chMax val="5"/>
          <dgm:dir/>
          <dgm:resizeHandles val="exact"/>
        </dgm:presLayoutVars>
      </dgm:prSet>
      <dgm:spPr/>
      <dgm:t>
        <a:bodyPr/>
        <a:lstStyle/>
        <a:p>
          <a:endParaRPr lang="zh-CN" altLang="en-US"/>
        </a:p>
      </dgm:t>
    </dgm:pt>
    <dgm:pt modelId="{B41B630A-86BE-4125-86D5-453C9CC424DB}" type="pres">
      <dgm:prSet presAssocID="{E2109066-F62C-4B55-BC01-0B378EA66097}" presName="dummyMaxCanvas" presStyleCnt="0">
        <dgm:presLayoutVars/>
      </dgm:prSet>
      <dgm:spPr/>
    </dgm:pt>
    <dgm:pt modelId="{1AC8471E-76EA-4E59-B42E-D2072AA260CD}" type="pres">
      <dgm:prSet presAssocID="{E2109066-F62C-4B55-BC01-0B378EA66097}" presName="FiveNodes_1" presStyleLbl="node1" presStyleIdx="0" presStyleCnt="5">
        <dgm:presLayoutVars>
          <dgm:bulletEnabled val="1"/>
        </dgm:presLayoutVars>
      </dgm:prSet>
      <dgm:spPr/>
      <dgm:t>
        <a:bodyPr/>
        <a:lstStyle/>
        <a:p>
          <a:endParaRPr lang="zh-CN" altLang="en-US"/>
        </a:p>
      </dgm:t>
    </dgm:pt>
    <dgm:pt modelId="{530F131A-A01C-4C16-B395-08D9D060A90F}" type="pres">
      <dgm:prSet presAssocID="{E2109066-F62C-4B55-BC01-0B378EA66097}" presName="FiveNodes_2" presStyleLbl="node1" presStyleIdx="1" presStyleCnt="5">
        <dgm:presLayoutVars>
          <dgm:bulletEnabled val="1"/>
        </dgm:presLayoutVars>
      </dgm:prSet>
      <dgm:spPr/>
      <dgm:t>
        <a:bodyPr/>
        <a:lstStyle/>
        <a:p>
          <a:endParaRPr lang="zh-CN" altLang="en-US"/>
        </a:p>
      </dgm:t>
    </dgm:pt>
    <dgm:pt modelId="{6B1AE4DF-9BA2-4409-88C8-63960D687335}" type="pres">
      <dgm:prSet presAssocID="{E2109066-F62C-4B55-BC01-0B378EA66097}" presName="FiveNodes_3" presStyleLbl="node1" presStyleIdx="2" presStyleCnt="5">
        <dgm:presLayoutVars>
          <dgm:bulletEnabled val="1"/>
        </dgm:presLayoutVars>
      </dgm:prSet>
      <dgm:spPr/>
      <dgm:t>
        <a:bodyPr/>
        <a:lstStyle/>
        <a:p>
          <a:endParaRPr lang="zh-CN" altLang="en-US"/>
        </a:p>
      </dgm:t>
    </dgm:pt>
    <dgm:pt modelId="{AC350AE9-F3B2-4FE2-BA60-D8C3C486E596}" type="pres">
      <dgm:prSet presAssocID="{E2109066-F62C-4B55-BC01-0B378EA66097}" presName="FiveNodes_4" presStyleLbl="node1" presStyleIdx="3" presStyleCnt="5">
        <dgm:presLayoutVars>
          <dgm:bulletEnabled val="1"/>
        </dgm:presLayoutVars>
      </dgm:prSet>
      <dgm:spPr/>
      <dgm:t>
        <a:bodyPr/>
        <a:lstStyle/>
        <a:p>
          <a:endParaRPr lang="zh-CN" altLang="en-US"/>
        </a:p>
      </dgm:t>
    </dgm:pt>
    <dgm:pt modelId="{6FA2E4C4-7AB5-4DD5-8337-804D1BB4225A}" type="pres">
      <dgm:prSet presAssocID="{E2109066-F62C-4B55-BC01-0B378EA66097}" presName="FiveNodes_5" presStyleLbl="node1" presStyleIdx="4" presStyleCnt="5">
        <dgm:presLayoutVars>
          <dgm:bulletEnabled val="1"/>
        </dgm:presLayoutVars>
      </dgm:prSet>
      <dgm:spPr/>
      <dgm:t>
        <a:bodyPr/>
        <a:lstStyle/>
        <a:p>
          <a:endParaRPr lang="zh-CN" altLang="en-US"/>
        </a:p>
      </dgm:t>
    </dgm:pt>
    <dgm:pt modelId="{644C2A7F-D467-4FD2-A08C-7E09B4115A68}" type="pres">
      <dgm:prSet presAssocID="{E2109066-F62C-4B55-BC01-0B378EA66097}" presName="FiveConn_1-2" presStyleLbl="fgAccFollowNode1" presStyleIdx="0" presStyleCnt="4">
        <dgm:presLayoutVars>
          <dgm:bulletEnabled val="1"/>
        </dgm:presLayoutVars>
      </dgm:prSet>
      <dgm:spPr/>
      <dgm:t>
        <a:bodyPr/>
        <a:lstStyle/>
        <a:p>
          <a:endParaRPr lang="zh-CN" altLang="en-US"/>
        </a:p>
      </dgm:t>
    </dgm:pt>
    <dgm:pt modelId="{C2906EA3-681F-4425-A0C7-F33BA7BFFEC3}" type="pres">
      <dgm:prSet presAssocID="{E2109066-F62C-4B55-BC01-0B378EA66097}" presName="FiveConn_2-3" presStyleLbl="fgAccFollowNode1" presStyleIdx="1" presStyleCnt="4">
        <dgm:presLayoutVars>
          <dgm:bulletEnabled val="1"/>
        </dgm:presLayoutVars>
      </dgm:prSet>
      <dgm:spPr/>
      <dgm:t>
        <a:bodyPr/>
        <a:lstStyle/>
        <a:p>
          <a:endParaRPr lang="zh-CN" altLang="en-US"/>
        </a:p>
      </dgm:t>
    </dgm:pt>
    <dgm:pt modelId="{B66AA9B6-FAD2-40E9-89A7-0A661480FBDD}" type="pres">
      <dgm:prSet presAssocID="{E2109066-F62C-4B55-BC01-0B378EA66097}" presName="FiveConn_3-4" presStyleLbl="fgAccFollowNode1" presStyleIdx="2" presStyleCnt="4">
        <dgm:presLayoutVars>
          <dgm:bulletEnabled val="1"/>
        </dgm:presLayoutVars>
      </dgm:prSet>
      <dgm:spPr/>
      <dgm:t>
        <a:bodyPr/>
        <a:lstStyle/>
        <a:p>
          <a:endParaRPr lang="zh-CN" altLang="en-US"/>
        </a:p>
      </dgm:t>
    </dgm:pt>
    <dgm:pt modelId="{53D6C8EB-DEC7-41A6-8830-727EEDA98CB9}" type="pres">
      <dgm:prSet presAssocID="{E2109066-F62C-4B55-BC01-0B378EA66097}" presName="FiveConn_4-5" presStyleLbl="fgAccFollowNode1" presStyleIdx="3" presStyleCnt="4">
        <dgm:presLayoutVars>
          <dgm:bulletEnabled val="1"/>
        </dgm:presLayoutVars>
      </dgm:prSet>
      <dgm:spPr/>
      <dgm:t>
        <a:bodyPr/>
        <a:lstStyle/>
        <a:p>
          <a:endParaRPr lang="zh-CN" altLang="en-US"/>
        </a:p>
      </dgm:t>
    </dgm:pt>
    <dgm:pt modelId="{A0B06876-E923-4D62-8EEA-377FBC684D0D}" type="pres">
      <dgm:prSet presAssocID="{E2109066-F62C-4B55-BC01-0B378EA66097}" presName="FiveNodes_1_text" presStyleLbl="node1" presStyleIdx="4" presStyleCnt="5">
        <dgm:presLayoutVars>
          <dgm:bulletEnabled val="1"/>
        </dgm:presLayoutVars>
      </dgm:prSet>
      <dgm:spPr/>
      <dgm:t>
        <a:bodyPr/>
        <a:lstStyle/>
        <a:p>
          <a:endParaRPr lang="zh-CN" altLang="en-US"/>
        </a:p>
      </dgm:t>
    </dgm:pt>
    <dgm:pt modelId="{905D9A3F-894E-430B-B76E-F87790F8CED5}" type="pres">
      <dgm:prSet presAssocID="{E2109066-F62C-4B55-BC01-0B378EA66097}" presName="FiveNodes_2_text" presStyleLbl="node1" presStyleIdx="4" presStyleCnt="5">
        <dgm:presLayoutVars>
          <dgm:bulletEnabled val="1"/>
        </dgm:presLayoutVars>
      </dgm:prSet>
      <dgm:spPr/>
      <dgm:t>
        <a:bodyPr/>
        <a:lstStyle/>
        <a:p>
          <a:endParaRPr lang="zh-CN" altLang="en-US"/>
        </a:p>
      </dgm:t>
    </dgm:pt>
    <dgm:pt modelId="{F46C7121-BE41-4382-BB67-9ED661FD792C}" type="pres">
      <dgm:prSet presAssocID="{E2109066-F62C-4B55-BC01-0B378EA66097}" presName="FiveNodes_3_text" presStyleLbl="node1" presStyleIdx="4" presStyleCnt="5">
        <dgm:presLayoutVars>
          <dgm:bulletEnabled val="1"/>
        </dgm:presLayoutVars>
      </dgm:prSet>
      <dgm:spPr/>
      <dgm:t>
        <a:bodyPr/>
        <a:lstStyle/>
        <a:p>
          <a:endParaRPr lang="zh-CN" altLang="en-US"/>
        </a:p>
      </dgm:t>
    </dgm:pt>
    <dgm:pt modelId="{A621F2EB-5980-4F16-8664-111BD7F7AD80}" type="pres">
      <dgm:prSet presAssocID="{E2109066-F62C-4B55-BC01-0B378EA66097}" presName="FiveNodes_4_text" presStyleLbl="node1" presStyleIdx="4" presStyleCnt="5">
        <dgm:presLayoutVars>
          <dgm:bulletEnabled val="1"/>
        </dgm:presLayoutVars>
      </dgm:prSet>
      <dgm:spPr/>
      <dgm:t>
        <a:bodyPr/>
        <a:lstStyle/>
        <a:p>
          <a:endParaRPr lang="zh-CN" altLang="en-US"/>
        </a:p>
      </dgm:t>
    </dgm:pt>
    <dgm:pt modelId="{2FC23279-C449-4412-B597-E0A3EF404BA6}" type="pres">
      <dgm:prSet presAssocID="{E2109066-F62C-4B55-BC01-0B378EA66097}" presName="FiveNodes_5_text" presStyleLbl="node1" presStyleIdx="4" presStyleCnt="5">
        <dgm:presLayoutVars>
          <dgm:bulletEnabled val="1"/>
        </dgm:presLayoutVars>
      </dgm:prSet>
      <dgm:spPr/>
      <dgm:t>
        <a:bodyPr/>
        <a:lstStyle/>
        <a:p>
          <a:endParaRPr lang="zh-CN" altLang="en-US"/>
        </a:p>
      </dgm:t>
    </dgm:pt>
  </dgm:ptLst>
  <dgm:cxnLst>
    <dgm:cxn modelId="{EE2841F1-0D17-4D48-BBF2-3226C26C9AA3}" srcId="{E2109066-F62C-4B55-BC01-0B378EA66097}" destId="{B2D66EAE-0D63-4F4D-94E2-3104E584FF82}" srcOrd="1" destOrd="0" parTransId="{52E01C49-BD97-491B-AABC-A762F393F45E}" sibTransId="{788C8FFB-1390-4A10-9A6C-8709098A30BB}"/>
    <dgm:cxn modelId="{6AC4061D-C205-4EED-869C-8C8462B7A065}" type="presOf" srcId="{98680076-82A4-4B7D-BBDF-9D7531D22084}" destId="{644C2A7F-D467-4FD2-A08C-7E09B4115A68}" srcOrd="0" destOrd="0" presId="urn:microsoft.com/office/officeart/2005/8/layout/vProcess5"/>
    <dgm:cxn modelId="{5EABAE0C-8F84-463D-B098-F95303E3A066}" type="presOf" srcId="{43D9E403-4E1E-4B19-BB0D-4FC362B200CE}" destId="{2FC23279-C449-4412-B597-E0A3EF404BA6}" srcOrd="1" destOrd="0" presId="urn:microsoft.com/office/officeart/2005/8/layout/vProcess5"/>
    <dgm:cxn modelId="{E367918C-9E53-4838-9303-1794C85EB9F5}" srcId="{E2109066-F62C-4B55-BC01-0B378EA66097}" destId="{9696EA3C-1132-431D-8392-58C2BC1BC6BC}" srcOrd="0" destOrd="0" parTransId="{78702261-E58C-4C95-BA64-97940A512BA9}" sibTransId="{98680076-82A4-4B7D-BBDF-9D7531D22084}"/>
    <dgm:cxn modelId="{D3E89821-FA41-4824-BB05-2EF82F93D2EB}" srcId="{E2109066-F62C-4B55-BC01-0B378EA66097}" destId="{02931D60-BD13-4CEE-B99C-F4FB82907C19}" srcOrd="2" destOrd="0" parTransId="{5DEFF2D9-7B66-463F-BEB2-9A382183580A}" sibTransId="{3BBF462F-00B8-4FE0-96F2-BF392D73C49B}"/>
    <dgm:cxn modelId="{AA67EACC-0FFE-434B-B174-A80EE7C5627B}" type="presOf" srcId="{02931D60-BD13-4CEE-B99C-F4FB82907C19}" destId="{F46C7121-BE41-4382-BB67-9ED661FD792C}" srcOrd="1" destOrd="0" presId="urn:microsoft.com/office/officeart/2005/8/layout/vProcess5"/>
    <dgm:cxn modelId="{EC036711-3F67-4042-BCD3-9478ECC58BE5}" type="presOf" srcId="{788C8FFB-1390-4A10-9A6C-8709098A30BB}" destId="{C2906EA3-681F-4425-A0C7-F33BA7BFFEC3}" srcOrd="0" destOrd="0" presId="urn:microsoft.com/office/officeart/2005/8/layout/vProcess5"/>
    <dgm:cxn modelId="{3213D618-9928-4573-A8A6-7F6B33BF5401}" srcId="{E2109066-F62C-4B55-BC01-0B378EA66097}" destId="{4D84D254-9297-46F2-9C40-6F9920D1FF57}" srcOrd="3" destOrd="0" parTransId="{307A1264-9637-4E71-9950-9F689B35B4BE}" sibTransId="{576281E5-BB69-4BD0-A768-BFC468CEC201}"/>
    <dgm:cxn modelId="{1FD1A36F-6EC7-4839-9DDA-3AD3214985EC}" type="presOf" srcId="{02931D60-BD13-4CEE-B99C-F4FB82907C19}" destId="{6B1AE4DF-9BA2-4409-88C8-63960D687335}" srcOrd="0" destOrd="0" presId="urn:microsoft.com/office/officeart/2005/8/layout/vProcess5"/>
    <dgm:cxn modelId="{149E349C-0DFE-487F-A810-5301717DB995}" type="presOf" srcId="{B2D66EAE-0D63-4F4D-94E2-3104E584FF82}" destId="{530F131A-A01C-4C16-B395-08D9D060A90F}" srcOrd="0" destOrd="0" presId="urn:microsoft.com/office/officeart/2005/8/layout/vProcess5"/>
    <dgm:cxn modelId="{29F49741-7CC6-4A5C-84D1-F1E8530DB155}" type="presOf" srcId="{9696EA3C-1132-431D-8392-58C2BC1BC6BC}" destId="{1AC8471E-76EA-4E59-B42E-D2072AA260CD}" srcOrd="0" destOrd="0" presId="urn:microsoft.com/office/officeart/2005/8/layout/vProcess5"/>
    <dgm:cxn modelId="{7F5AA27F-6519-4F58-B5B3-22AF5869C004}" type="presOf" srcId="{B2D66EAE-0D63-4F4D-94E2-3104E584FF82}" destId="{905D9A3F-894E-430B-B76E-F87790F8CED5}" srcOrd="1" destOrd="0" presId="urn:microsoft.com/office/officeart/2005/8/layout/vProcess5"/>
    <dgm:cxn modelId="{A0F9C015-4C8C-41A7-B837-2317959C1DFE}" type="presOf" srcId="{E2109066-F62C-4B55-BC01-0B378EA66097}" destId="{DD3B5DBB-3341-4455-9AA8-7AF75FB5153C}" srcOrd="0" destOrd="0" presId="urn:microsoft.com/office/officeart/2005/8/layout/vProcess5"/>
    <dgm:cxn modelId="{B4CD597C-B159-4E8D-A87B-1F0893104A27}" type="presOf" srcId="{43D9E403-4E1E-4B19-BB0D-4FC362B200CE}" destId="{6FA2E4C4-7AB5-4DD5-8337-804D1BB4225A}" srcOrd="0" destOrd="0" presId="urn:microsoft.com/office/officeart/2005/8/layout/vProcess5"/>
    <dgm:cxn modelId="{B6B863C4-EEF3-4CC2-AA2C-ED255D548E15}" type="presOf" srcId="{4D84D254-9297-46F2-9C40-6F9920D1FF57}" destId="{AC350AE9-F3B2-4FE2-BA60-D8C3C486E596}" srcOrd="0" destOrd="0" presId="urn:microsoft.com/office/officeart/2005/8/layout/vProcess5"/>
    <dgm:cxn modelId="{A2B18A37-6A78-4EA7-B1F0-DE7732619642}" type="presOf" srcId="{3BBF462F-00B8-4FE0-96F2-BF392D73C49B}" destId="{B66AA9B6-FAD2-40E9-89A7-0A661480FBDD}" srcOrd="0" destOrd="0" presId="urn:microsoft.com/office/officeart/2005/8/layout/vProcess5"/>
    <dgm:cxn modelId="{448945BC-84C8-42E6-97E1-F9A4C2CF667A}" type="presOf" srcId="{576281E5-BB69-4BD0-A768-BFC468CEC201}" destId="{53D6C8EB-DEC7-41A6-8830-727EEDA98CB9}" srcOrd="0" destOrd="0" presId="urn:microsoft.com/office/officeart/2005/8/layout/vProcess5"/>
    <dgm:cxn modelId="{02AAD318-7A97-45FF-A619-13B984799BDB}" type="presOf" srcId="{9696EA3C-1132-431D-8392-58C2BC1BC6BC}" destId="{A0B06876-E923-4D62-8EEA-377FBC684D0D}" srcOrd="1" destOrd="0" presId="urn:microsoft.com/office/officeart/2005/8/layout/vProcess5"/>
    <dgm:cxn modelId="{C48CEC33-6889-493E-9EAC-0D08FFDBB711}" srcId="{E2109066-F62C-4B55-BC01-0B378EA66097}" destId="{43D9E403-4E1E-4B19-BB0D-4FC362B200CE}" srcOrd="4" destOrd="0" parTransId="{0D9D4758-5240-49DD-A4DF-01FDD238402C}" sibTransId="{57A0533D-B0C6-44D8-96B5-58786667D6ED}"/>
    <dgm:cxn modelId="{EE16F2D5-1025-48E0-B903-5883EEF8755E}" type="presOf" srcId="{4D84D254-9297-46F2-9C40-6F9920D1FF57}" destId="{A621F2EB-5980-4F16-8664-111BD7F7AD80}" srcOrd="1" destOrd="0" presId="urn:microsoft.com/office/officeart/2005/8/layout/vProcess5"/>
    <dgm:cxn modelId="{0B2B141F-9FDD-4649-AFED-DC653D54EAEC}" type="presParOf" srcId="{DD3B5DBB-3341-4455-9AA8-7AF75FB5153C}" destId="{B41B630A-86BE-4125-86D5-453C9CC424DB}" srcOrd="0" destOrd="0" presId="urn:microsoft.com/office/officeart/2005/8/layout/vProcess5"/>
    <dgm:cxn modelId="{EDD85FB3-673C-4F40-89CF-002BAF563F17}" type="presParOf" srcId="{DD3B5DBB-3341-4455-9AA8-7AF75FB5153C}" destId="{1AC8471E-76EA-4E59-B42E-D2072AA260CD}" srcOrd="1" destOrd="0" presId="urn:microsoft.com/office/officeart/2005/8/layout/vProcess5"/>
    <dgm:cxn modelId="{781D3D50-40F8-4B33-A92B-6862B8E5C031}" type="presParOf" srcId="{DD3B5DBB-3341-4455-9AA8-7AF75FB5153C}" destId="{530F131A-A01C-4C16-B395-08D9D060A90F}" srcOrd="2" destOrd="0" presId="urn:microsoft.com/office/officeart/2005/8/layout/vProcess5"/>
    <dgm:cxn modelId="{A608C6F4-D16D-4FAE-A8CC-7D2219AB36E2}" type="presParOf" srcId="{DD3B5DBB-3341-4455-9AA8-7AF75FB5153C}" destId="{6B1AE4DF-9BA2-4409-88C8-63960D687335}" srcOrd="3" destOrd="0" presId="urn:microsoft.com/office/officeart/2005/8/layout/vProcess5"/>
    <dgm:cxn modelId="{851131C5-2DE9-43E0-98A7-BD23F38305D1}" type="presParOf" srcId="{DD3B5DBB-3341-4455-9AA8-7AF75FB5153C}" destId="{AC350AE9-F3B2-4FE2-BA60-D8C3C486E596}" srcOrd="4" destOrd="0" presId="urn:microsoft.com/office/officeart/2005/8/layout/vProcess5"/>
    <dgm:cxn modelId="{D9727039-706D-49C1-911A-251A64C1B0F7}" type="presParOf" srcId="{DD3B5DBB-3341-4455-9AA8-7AF75FB5153C}" destId="{6FA2E4C4-7AB5-4DD5-8337-804D1BB4225A}" srcOrd="5" destOrd="0" presId="urn:microsoft.com/office/officeart/2005/8/layout/vProcess5"/>
    <dgm:cxn modelId="{22D17DF2-CF34-4A95-BB87-6565F85ACC7B}" type="presParOf" srcId="{DD3B5DBB-3341-4455-9AA8-7AF75FB5153C}" destId="{644C2A7F-D467-4FD2-A08C-7E09B4115A68}" srcOrd="6" destOrd="0" presId="urn:microsoft.com/office/officeart/2005/8/layout/vProcess5"/>
    <dgm:cxn modelId="{2AB85103-A5DF-488A-AB94-F3CCB4DDDC0A}" type="presParOf" srcId="{DD3B5DBB-3341-4455-9AA8-7AF75FB5153C}" destId="{C2906EA3-681F-4425-A0C7-F33BA7BFFEC3}" srcOrd="7" destOrd="0" presId="urn:microsoft.com/office/officeart/2005/8/layout/vProcess5"/>
    <dgm:cxn modelId="{44ACAA52-8C1E-4569-B13C-B5FA9AC008C6}" type="presParOf" srcId="{DD3B5DBB-3341-4455-9AA8-7AF75FB5153C}" destId="{B66AA9B6-FAD2-40E9-89A7-0A661480FBDD}" srcOrd="8" destOrd="0" presId="urn:microsoft.com/office/officeart/2005/8/layout/vProcess5"/>
    <dgm:cxn modelId="{DCAA0A7E-5DFB-4F78-A2F3-ABD672141F69}" type="presParOf" srcId="{DD3B5DBB-3341-4455-9AA8-7AF75FB5153C}" destId="{53D6C8EB-DEC7-41A6-8830-727EEDA98CB9}" srcOrd="9" destOrd="0" presId="urn:microsoft.com/office/officeart/2005/8/layout/vProcess5"/>
    <dgm:cxn modelId="{1BEE8C0E-61D7-40E6-AE40-3A33C9B90DC2}" type="presParOf" srcId="{DD3B5DBB-3341-4455-9AA8-7AF75FB5153C}" destId="{A0B06876-E923-4D62-8EEA-377FBC684D0D}" srcOrd="10" destOrd="0" presId="urn:microsoft.com/office/officeart/2005/8/layout/vProcess5"/>
    <dgm:cxn modelId="{9882DF9E-1411-462C-8C37-3EFF78CDE3F5}" type="presParOf" srcId="{DD3B5DBB-3341-4455-9AA8-7AF75FB5153C}" destId="{905D9A3F-894E-430B-B76E-F87790F8CED5}" srcOrd="11" destOrd="0" presId="urn:microsoft.com/office/officeart/2005/8/layout/vProcess5"/>
    <dgm:cxn modelId="{F44D6AD0-56FB-4CDC-A7B3-A11B7118BBBF}" type="presParOf" srcId="{DD3B5DBB-3341-4455-9AA8-7AF75FB5153C}" destId="{F46C7121-BE41-4382-BB67-9ED661FD792C}" srcOrd="12" destOrd="0" presId="urn:microsoft.com/office/officeart/2005/8/layout/vProcess5"/>
    <dgm:cxn modelId="{90075063-A8A3-4689-8643-B1B40E07B43A}" type="presParOf" srcId="{DD3B5DBB-3341-4455-9AA8-7AF75FB5153C}" destId="{A621F2EB-5980-4F16-8664-111BD7F7AD80}" srcOrd="13" destOrd="0" presId="urn:microsoft.com/office/officeart/2005/8/layout/vProcess5"/>
    <dgm:cxn modelId="{419D277F-9CF9-4117-B066-345E07CFE834}" type="presParOf" srcId="{DD3B5DBB-3341-4455-9AA8-7AF75FB5153C}" destId="{2FC23279-C449-4412-B597-E0A3EF404B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471E-76EA-4E59-B42E-D2072AA260CD}">
      <dsp:nvSpPr>
        <dsp:cNvPr id="0" name=""/>
        <dsp:cNvSpPr/>
      </dsp:nvSpPr>
      <dsp:spPr>
        <a:xfrm>
          <a:off x="0" y="0"/>
          <a:ext cx="5221985" cy="7909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Collection</a:t>
          </a:r>
          <a:endParaRPr lang="zh-CN" altLang="en-US" sz="3100" kern="1200" dirty="0"/>
        </a:p>
      </dsp:txBody>
      <dsp:txXfrm>
        <a:off x="23166" y="23166"/>
        <a:ext cx="4275941" cy="744624"/>
      </dsp:txXfrm>
    </dsp:sp>
    <dsp:sp modelId="{530F131A-A01C-4C16-B395-08D9D060A90F}">
      <dsp:nvSpPr>
        <dsp:cNvPr id="0" name=""/>
        <dsp:cNvSpPr/>
      </dsp:nvSpPr>
      <dsp:spPr>
        <a:xfrm>
          <a:off x="389953" y="900811"/>
          <a:ext cx="5221985" cy="790956"/>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Cleaning</a:t>
          </a:r>
          <a:endParaRPr lang="zh-CN" altLang="en-US" sz="3100" kern="1200" dirty="0"/>
        </a:p>
      </dsp:txBody>
      <dsp:txXfrm>
        <a:off x="413119" y="923977"/>
        <a:ext cx="4271579" cy="744624"/>
      </dsp:txXfrm>
    </dsp:sp>
    <dsp:sp modelId="{6B1AE4DF-9BA2-4409-88C8-63960D687335}">
      <dsp:nvSpPr>
        <dsp:cNvPr id="0" name=""/>
        <dsp:cNvSpPr/>
      </dsp:nvSpPr>
      <dsp:spPr>
        <a:xfrm>
          <a:off x="779907" y="1801622"/>
          <a:ext cx="5221985" cy="790956"/>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Processing</a:t>
          </a:r>
          <a:endParaRPr lang="zh-CN" altLang="en-US" sz="3100" kern="1200" dirty="0"/>
        </a:p>
      </dsp:txBody>
      <dsp:txXfrm>
        <a:off x="803073" y="1824788"/>
        <a:ext cx="4271579" cy="744624"/>
      </dsp:txXfrm>
    </dsp:sp>
    <dsp:sp modelId="{AC350AE9-F3B2-4FE2-BA60-D8C3C486E596}">
      <dsp:nvSpPr>
        <dsp:cNvPr id="0" name=""/>
        <dsp:cNvSpPr/>
      </dsp:nvSpPr>
      <dsp:spPr>
        <a:xfrm>
          <a:off x="1169860" y="2702433"/>
          <a:ext cx="5221985" cy="790956"/>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Data Analysis</a:t>
          </a:r>
          <a:endParaRPr lang="zh-CN" altLang="en-US" sz="3100" kern="1200" dirty="0"/>
        </a:p>
      </dsp:txBody>
      <dsp:txXfrm>
        <a:off x="1193026" y="2725599"/>
        <a:ext cx="4271579" cy="744624"/>
      </dsp:txXfrm>
    </dsp:sp>
    <dsp:sp modelId="{6FA2E4C4-7AB5-4DD5-8337-804D1BB4225A}">
      <dsp:nvSpPr>
        <dsp:cNvPr id="0" name=""/>
        <dsp:cNvSpPr/>
      </dsp:nvSpPr>
      <dsp:spPr>
        <a:xfrm>
          <a:off x="1559814" y="3603244"/>
          <a:ext cx="5221985" cy="79095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Sharing Data and Results</a:t>
          </a:r>
          <a:endParaRPr lang="zh-CN" altLang="en-US" sz="3100" kern="1200" dirty="0"/>
        </a:p>
      </dsp:txBody>
      <dsp:txXfrm>
        <a:off x="1582980" y="3626410"/>
        <a:ext cx="4271579" cy="744624"/>
      </dsp:txXfrm>
    </dsp:sp>
    <dsp:sp modelId="{644C2A7F-D467-4FD2-A08C-7E09B4115A68}">
      <dsp:nvSpPr>
        <dsp:cNvPr id="0" name=""/>
        <dsp:cNvSpPr/>
      </dsp:nvSpPr>
      <dsp:spPr>
        <a:xfrm>
          <a:off x="4707864" y="577837"/>
          <a:ext cx="514121" cy="51412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23541" y="577837"/>
        <a:ext cx="282767" cy="386876"/>
      </dsp:txXfrm>
    </dsp:sp>
    <dsp:sp modelId="{C2906EA3-681F-4425-A0C7-F33BA7BFFEC3}">
      <dsp:nvSpPr>
        <dsp:cNvPr id="0" name=""/>
        <dsp:cNvSpPr/>
      </dsp:nvSpPr>
      <dsp:spPr>
        <a:xfrm>
          <a:off x="5097818" y="1478648"/>
          <a:ext cx="514121" cy="51412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213495" y="1478648"/>
        <a:ext cx="282767" cy="386876"/>
      </dsp:txXfrm>
    </dsp:sp>
    <dsp:sp modelId="{B66AA9B6-FAD2-40E9-89A7-0A661480FBDD}">
      <dsp:nvSpPr>
        <dsp:cNvPr id="0" name=""/>
        <dsp:cNvSpPr/>
      </dsp:nvSpPr>
      <dsp:spPr>
        <a:xfrm>
          <a:off x="5487771" y="2366276"/>
          <a:ext cx="514121" cy="51412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03448" y="2366276"/>
        <a:ext cx="282767" cy="386876"/>
      </dsp:txXfrm>
    </dsp:sp>
    <dsp:sp modelId="{53D6C8EB-DEC7-41A6-8830-727EEDA98CB9}">
      <dsp:nvSpPr>
        <dsp:cNvPr id="0" name=""/>
        <dsp:cNvSpPr/>
      </dsp:nvSpPr>
      <dsp:spPr>
        <a:xfrm>
          <a:off x="5877725" y="3275876"/>
          <a:ext cx="514121" cy="514121"/>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993402" y="3275876"/>
        <a:ext cx="282767" cy="3868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30B1-5083-497E-91CB-850AED5CF0D9}" type="datetimeFigureOut">
              <a:rPr lang="zh-CN" altLang="en-US" smtClean="0"/>
              <a:t>2016/3/21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0C174-CAE3-4092-BD30-78DFE5A088CE}" type="slidenum">
              <a:rPr lang="zh-CN" altLang="en-US" smtClean="0"/>
              <a:t>‹#›</a:t>
            </a:fld>
            <a:endParaRPr lang="zh-CN" altLang="en-US"/>
          </a:p>
        </p:txBody>
      </p:sp>
    </p:spTree>
    <p:extLst>
      <p:ext uri="{BB962C8B-B14F-4D97-AF65-F5344CB8AC3E}">
        <p14:creationId xmlns:p14="http://schemas.microsoft.com/office/powerpoint/2010/main" val="121464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my honor to run this workshop</a:t>
            </a:r>
            <a:r>
              <a:rPr lang="en-US" baseline="0" dirty="0" smtClean="0"/>
              <a:t> with Dr. Branch, and see so many famous scholars here. I’ve heard names of many of </a:t>
            </a:r>
            <a:r>
              <a:rPr lang="en-US" baseline="0" dirty="0" err="1" smtClean="0"/>
              <a:t>urs</a:t>
            </a:r>
            <a:r>
              <a:rPr lang="en-US" baseline="0" dirty="0" smtClean="0"/>
              <a:t> before, but didn’t get a chance to meet you until now. We do have contents that can be taught for longer than 3 hours. I’ll skip </a:t>
            </a:r>
            <a:r>
              <a:rPr lang="en-US" baseline="0" dirty="0" err="1" smtClean="0"/>
              <a:t>sth</a:t>
            </a:r>
            <a:r>
              <a:rPr lang="en-US" baseline="0" dirty="0" smtClean="0"/>
              <a:t>, and stress </a:t>
            </a:r>
            <a:r>
              <a:rPr lang="en-US" baseline="0" dirty="0" err="1" smtClean="0"/>
              <a:t>sth</a:t>
            </a:r>
            <a:r>
              <a:rPr lang="en-US" baseline="0" dirty="0" smtClean="0"/>
              <a:t> else, to try my best to meet your expectations. </a:t>
            </a:r>
          </a:p>
          <a:p>
            <a:endParaRPr lang="en-US" baseline="0" dirty="0" smtClean="0"/>
          </a:p>
          <a:p>
            <a:r>
              <a:rPr lang="en-US" baseline="0" dirty="0" smtClean="0"/>
              <a:t>The most valuable resources for educational researchers to take advantage of is text actually. We can’t make much use of images for large scale data analysis, unless it becomes important for us to teach a machine to tell the difference between human faces and cat faces. Therefore, we will talk more on text mining. If we have more time, we can extend to data mining.</a:t>
            </a:r>
          </a:p>
          <a:p>
            <a:endParaRPr lang="en-US" baseline="0" dirty="0" smtClean="0"/>
          </a:p>
          <a:p>
            <a:r>
              <a:rPr lang="en-US" baseline="0" dirty="0" smtClean="0"/>
              <a:t>What is text mining? It’s more of a method that can answer questions. We can start reviewing some questions outside educational fields and well answered by text mining.</a:t>
            </a:r>
            <a:endParaRPr lang="en-US" dirty="0"/>
          </a:p>
        </p:txBody>
      </p:sp>
      <p:sp>
        <p:nvSpPr>
          <p:cNvPr id="4" name="Slide Number Placeholder 3"/>
          <p:cNvSpPr>
            <a:spLocks noGrp="1"/>
          </p:cNvSpPr>
          <p:nvPr>
            <p:ph type="sldNum" sz="quarter" idx="10"/>
          </p:nvPr>
        </p:nvSpPr>
        <p:spPr/>
        <p:txBody>
          <a:bodyPr/>
          <a:lstStyle/>
          <a:p>
            <a:fld id="{9240C174-CAE3-4092-BD30-78DFE5A088CE}" type="slidenum">
              <a:rPr lang="zh-CN" altLang="en-US" smtClean="0"/>
              <a:t>1</a:t>
            </a:fld>
            <a:endParaRPr lang="zh-CN" altLang="en-US"/>
          </a:p>
        </p:txBody>
      </p:sp>
    </p:spTree>
    <p:extLst>
      <p:ext uri="{BB962C8B-B14F-4D97-AF65-F5344CB8AC3E}">
        <p14:creationId xmlns:p14="http://schemas.microsoft.com/office/powerpoint/2010/main" val="290697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40C174-CAE3-4092-BD30-78DFE5A088CE}" type="slidenum">
              <a:rPr lang="zh-CN" altLang="en-US" smtClean="0"/>
              <a:t>2</a:t>
            </a:fld>
            <a:endParaRPr lang="zh-CN" altLang="en-US"/>
          </a:p>
        </p:txBody>
      </p:sp>
    </p:spTree>
    <p:extLst>
      <p:ext uri="{BB962C8B-B14F-4D97-AF65-F5344CB8AC3E}">
        <p14:creationId xmlns:p14="http://schemas.microsoft.com/office/powerpoint/2010/main" val="219843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40C174-CAE3-4092-BD30-78DFE5A088CE}" type="slidenum">
              <a:rPr lang="zh-CN" altLang="en-US" smtClean="0"/>
              <a:t>3</a:t>
            </a:fld>
            <a:endParaRPr lang="zh-CN" altLang="en-US"/>
          </a:p>
        </p:txBody>
      </p:sp>
    </p:spTree>
    <p:extLst>
      <p:ext uri="{BB962C8B-B14F-4D97-AF65-F5344CB8AC3E}">
        <p14:creationId xmlns:p14="http://schemas.microsoft.com/office/powerpoint/2010/main" val="253355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fidf.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www.socrativ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ome.tobeneo.com/edutextmi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Neo-Hao"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5" Type="http://schemas.openxmlformats.org/officeDocument/2006/relationships/image" Target="../media/image44.gif"/><Relationship Id="rId4" Type="http://schemas.openxmlformats.org/officeDocument/2006/relationships/hyperlink" Target="http://rpubs.com/neohao/online-help-seeking" TargetMode="Externa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reginfo.gov/public/do/eAgendaViewRule?pubId=200210&amp;RIN=1125-AA38"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www.reginfo.gov/public/do/eAgendaViewRule?pubId=200210&amp;RIN=1125-AA38"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Neo-Hao/Web-Scraping-from-USGSA"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www.reginfo.gov/public/do/eAgendaViewRule?pubId=200210&amp;RIN=1125-AA38"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b="1" dirty="0"/>
              <a:t>Introduction to Text Mining in Educational Research</a:t>
            </a:r>
            <a:endParaRPr lang="zh-CN" altLang="en-US" b="1" dirty="0"/>
          </a:p>
        </p:txBody>
      </p:sp>
      <p:sp>
        <p:nvSpPr>
          <p:cNvPr id="3" name="Subtitle 2"/>
          <p:cNvSpPr>
            <a:spLocks noGrp="1"/>
          </p:cNvSpPr>
          <p:nvPr>
            <p:ph type="subTitle" idx="1"/>
          </p:nvPr>
        </p:nvSpPr>
        <p:spPr>
          <a:xfrm>
            <a:off x="1371600" y="4114800"/>
            <a:ext cx="6400800" cy="1752600"/>
          </a:xfrm>
        </p:spPr>
        <p:txBody>
          <a:bodyPr>
            <a:normAutofit fontScale="55000" lnSpcReduction="20000"/>
          </a:bodyPr>
          <a:lstStyle/>
          <a:p>
            <a:r>
              <a:rPr lang="en-US" altLang="zh-CN" dirty="0" smtClean="0"/>
              <a:t>Neo Qiang </a:t>
            </a:r>
            <a:r>
              <a:rPr lang="en-US" altLang="zh-CN" dirty="0" smtClean="0"/>
              <a:t>Hao</a:t>
            </a:r>
          </a:p>
          <a:p>
            <a:r>
              <a:rPr lang="en-US" altLang="zh-CN" dirty="0" smtClean="0"/>
              <a:t>Learning, Design and Technology &amp; Computer Science</a:t>
            </a:r>
          </a:p>
          <a:p>
            <a:r>
              <a:rPr lang="en-US" altLang="zh-CN" dirty="0" smtClean="0"/>
              <a:t>University of Georgia</a:t>
            </a:r>
          </a:p>
          <a:p>
            <a:endParaRPr lang="en-US" altLang="zh-CN" dirty="0" smtClean="0"/>
          </a:p>
          <a:p>
            <a:r>
              <a:rPr lang="en-US" dirty="0"/>
              <a:t>Stephanie </a:t>
            </a:r>
            <a:r>
              <a:rPr lang="en-US" dirty="0" err="1" smtClean="0"/>
              <a:t>Panke</a:t>
            </a:r>
            <a:endParaRPr lang="en-US" dirty="0" smtClean="0"/>
          </a:p>
          <a:p>
            <a:r>
              <a:rPr lang="en-US" dirty="0"/>
              <a:t>University of North Carolina at Chapel </a:t>
            </a:r>
            <a:r>
              <a:rPr lang="en-US" dirty="0" smtClean="0"/>
              <a:t>Hill</a:t>
            </a:r>
            <a:endParaRPr lang="zh-CN" altLang="en-US" dirty="0"/>
          </a:p>
        </p:txBody>
      </p:sp>
    </p:spTree>
    <p:extLst>
      <p:ext uri="{BB962C8B-B14F-4D97-AF65-F5344CB8AC3E}">
        <p14:creationId xmlns:p14="http://schemas.microsoft.com/office/powerpoint/2010/main" val="2540406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sp>
        <p:nvSpPr>
          <p:cNvPr id="3" name="Content Placeholder 2"/>
          <p:cNvSpPr>
            <a:spLocks noGrp="1"/>
          </p:cNvSpPr>
          <p:nvPr>
            <p:ph idx="1"/>
          </p:nvPr>
        </p:nvSpPr>
        <p:spPr>
          <a:xfrm>
            <a:off x="457200" y="1600200"/>
            <a:ext cx="7924800" cy="4525963"/>
          </a:xfrm>
        </p:spPr>
        <p:txBody>
          <a:bodyPr>
            <a:normAutofit/>
          </a:bodyPr>
          <a:lstStyle/>
          <a:p>
            <a:r>
              <a:rPr lang="en-US" altLang="zh-CN" dirty="0" err="1" smtClean="0"/>
              <a:t>Tf</a:t>
            </a:r>
            <a:r>
              <a:rPr lang="en-US" altLang="zh-CN" dirty="0" smtClean="0"/>
              <a:t>-IDF (</a:t>
            </a:r>
            <a:r>
              <a:rPr lang="en-US" altLang="zh-CN" dirty="0" smtClean="0">
                <a:hlinkClick r:id="rId2"/>
              </a:rPr>
              <a:t>www.tfidf.com</a:t>
            </a:r>
            <a:r>
              <a:rPr lang="en-US" altLang="zh-CN" dirty="0" smtClean="0"/>
              <a:t>)</a:t>
            </a:r>
          </a:p>
          <a:p>
            <a:r>
              <a:rPr lang="en-US" altLang="zh-CN" dirty="0" smtClean="0"/>
              <a:t>TF-IDF = TF * IDF</a:t>
            </a:r>
          </a:p>
          <a:p>
            <a:pPr marL="806450" indent="-806450">
              <a:buNone/>
            </a:pPr>
            <a:r>
              <a:rPr lang="en-US" altLang="zh-CN" dirty="0"/>
              <a:t>TF = (Number of times term t appears in a document) / (Total number of terms in the document</a:t>
            </a:r>
            <a:r>
              <a:rPr lang="en-US" altLang="zh-CN" dirty="0" smtClean="0"/>
              <a:t>)</a:t>
            </a:r>
          </a:p>
          <a:p>
            <a:pPr marL="806450" indent="-806450">
              <a:buNone/>
            </a:pPr>
            <a:r>
              <a:rPr lang="en-US" altLang="zh-CN" dirty="0"/>
              <a:t>IDF = </a:t>
            </a:r>
            <a:r>
              <a:rPr lang="en-US" altLang="zh-CN" dirty="0" err="1"/>
              <a:t>log_e</a:t>
            </a:r>
            <a:r>
              <a:rPr lang="en-US" altLang="zh-CN" dirty="0"/>
              <a:t>(Total number of documents / Number of documents with term t in it</a:t>
            </a:r>
            <a:r>
              <a:rPr lang="en-US" altLang="zh-CN" dirty="0" smtClean="0"/>
              <a:t>)</a:t>
            </a:r>
          </a:p>
          <a:p>
            <a:endParaRPr lang="zh-CN" altLang="en-US" dirty="0"/>
          </a:p>
        </p:txBody>
      </p:sp>
    </p:spTree>
    <p:extLst>
      <p:ext uri="{BB962C8B-B14F-4D97-AF65-F5344CB8AC3E}">
        <p14:creationId xmlns:p14="http://schemas.microsoft.com/office/powerpoint/2010/main" val="2242631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pic>
        <p:nvPicPr>
          <p:cNvPr id="3" name="Picture 2"/>
          <p:cNvPicPr>
            <a:picLocks noChangeAspect="1"/>
          </p:cNvPicPr>
          <p:nvPr/>
        </p:nvPicPr>
        <p:blipFill>
          <a:blip r:embed="rId2"/>
          <a:stretch>
            <a:fillRect/>
          </a:stretch>
        </p:blipFill>
        <p:spPr>
          <a:xfrm>
            <a:off x="466164" y="1417638"/>
            <a:ext cx="8068235" cy="4825860"/>
          </a:xfrm>
          <a:prstGeom prst="rect">
            <a:avLst/>
          </a:prstGeom>
        </p:spPr>
      </p:pic>
    </p:spTree>
    <p:extLst>
      <p:ext uri="{BB962C8B-B14F-4D97-AF65-F5344CB8AC3E}">
        <p14:creationId xmlns:p14="http://schemas.microsoft.com/office/powerpoint/2010/main" val="2596487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t>Questions Answered by Text Mining</a:t>
            </a:r>
            <a:endParaRPr lang="zh-CN" altLang="en-US" b="1" dirty="0"/>
          </a:p>
        </p:txBody>
      </p:sp>
      <p:sp>
        <p:nvSpPr>
          <p:cNvPr id="3" name="Content Placeholder 2"/>
          <p:cNvSpPr>
            <a:spLocks noGrp="1"/>
          </p:cNvSpPr>
          <p:nvPr>
            <p:ph idx="1"/>
          </p:nvPr>
        </p:nvSpPr>
        <p:spPr>
          <a:xfrm>
            <a:off x="457200" y="1600200"/>
            <a:ext cx="7924800" cy="4525963"/>
          </a:xfrm>
        </p:spPr>
        <p:txBody>
          <a:bodyPr/>
          <a:lstStyle/>
          <a:p>
            <a:r>
              <a:rPr lang="en-US" altLang="zh-CN" dirty="0" smtClean="0"/>
              <a:t>Is the coming email a spam?</a:t>
            </a:r>
          </a:p>
          <a:p>
            <a:endParaRPr lang="en-US" altLang="zh-CN" dirty="0" smtClean="0"/>
          </a:p>
          <a:p>
            <a:endParaRPr lang="zh-CN" altLang="en-US" dirty="0"/>
          </a:p>
        </p:txBody>
      </p:sp>
      <p:pic>
        <p:nvPicPr>
          <p:cNvPr id="1026" name="Picture 2" descr="http://www.phpwebhost.co.za/wp-content/uploads/2014/05/spam_emai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697" y="28956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61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t>Questions Answered by Text Mining</a:t>
            </a:r>
            <a:endParaRPr lang="zh-CN" altLang="en-US" b="1" dirty="0"/>
          </a:p>
        </p:txBody>
      </p:sp>
      <p:sp>
        <p:nvSpPr>
          <p:cNvPr id="3" name="Content Placeholder 2"/>
          <p:cNvSpPr>
            <a:spLocks noGrp="1"/>
          </p:cNvSpPr>
          <p:nvPr>
            <p:ph idx="1"/>
          </p:nvPr>
        </p:nvSpPr>
        <p:spPr/>
        <p:txBody>
          <a:bodyPr/>
          <a:lstStyle/>
          <a:p>
            <a:r>
              <a:rPr lang="en-US" altLang="zh-CN" dirty="0" smtClean="0"/>
              <a:t>What aspects do the </a:t>
            </a:r>
            <a:r>
              <a:rPr lang="en-US" altLang="zh-CN" dirty="0"/>
              <a:t>product </a:t>
            </a:r>
            <a:r>
              <a:rPr lang="en-US" altLang="zh-CN" dirty="0" smtClean="0"/>
              <a:t>reviews for </a:t>
            </a:r>
            <a:r>
              <a:rPr lang="en-US" altLang="zh-CN" b="1" i="1" dirty="0" smtClean="0"/>
              <a:t>Fig </a:t>
            </a:r>
            <a:r>
              <a:rPr lang="en-US" altLang="zh-CN" b="1" i="1" dirty="0" err="1" smtClean="0"/>
              <a:t>Newtons</a:t>
            </a:r>
            <a:r>
              <a:rPr lang="en-US" altLang="zh-CN" b="1" i="1" dirty="0" smtClean="0"/>
              <a:t> </a:t>
            </a:r>
            <a:r>
              <a:rPr lang="en-US" altLang="zh-CN" dirty="0" smtClean="0"/>
              <a:t>on Amazon cover?</a:t>
            </a:r>
          </a:p>
          <a:p>
            <a:endParaRPr lang="en-US" altLang="zh-CN" dirty="0" smtClean="0"/>
          </a:p>
          <a:p>
            <a:endParaRPr lang="zh-CN" altLang="en-US" dirty="0"/>
          </a:p>
        </p:txBody>
      </p:sp>
      <p:pic>
        <p:nvPicPr>
          <p:cNvPr id="3074" name="Picture 2" descr="http://www.geocities.jp/foodsoftheworld/img_09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505200"/>
            <a:ext cx="32512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92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t>Questions to Answer by Text Mining</a:t>
            </a:r>
            <a:br>
              <a:rPr lang="en-US" altLang="zh-CN" b="1" dirty="0" smtClean="0"/>
            </a:br>
            <a:r>
              <a:rPr lang="en-US" altLang="zh-CN" b="1" dirty="0" smtClean="0">
                <a:solidFill>
                  <a:srgbClr val="FF0000"/>
                </a:solidFill>
              </a:rPr>
              <a:t>in Education</a:t>
            </a:r>
            <a:endParaRPr lang="zh-CN" altLang="en-US" b="1" dirty="0">
              <a:solidFill>
                <a:srgbClr val="FF0000"/>
              </a:solidFill>
            </a:endParaRPr>
          </a:p>
        </p:txBody>
      </p:sp>
      <p:sp>
        <p:nvSpPr>
          <p:cNvPr id="3" name="Content Placeholder 2"/>
          <p:cNvSpPr>
            <a:spLocks noGrp="1"/>
          </p:cNvSpPr>
          <p:nvPr>
            <p:ph idx="1"/>
          </p:nvPr>
        </p:nvSpPr>
        <p:spPr/>
        <p:txBody>
          <a:bodyPr/>
          <a:lstStyle/>
          <a:p>
            <a:r>
              <a:rPr lang="en-US" altLang="zh-CN" dirty="0" smtClean="0"/>
              <a:t>What letter score should be given to this essay automatically?</a:t>
            </a:r>
          </a:p>
          <a:p>
            <a:endParaRPr lang="zh-CN" altLang="en-US" dirty="0"/>
          </a:p>
        </p:txBody>
      </p:sp>
      <p:pic>
        <p:nvPicPr>
          <p:cNvPr id="1028" name="Picture 4" descr="https://s-media-cache-ak0.pinimg.com/236x/18/d6/06/18d606c0298fcbfbc285d3b8c108d2f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514600"/>
            <a:ext cx="22479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9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a:t>Questions to Answer by Text </a:t>
            </a:r>
            <a:r>
              <a:rPr lang="en-US" altLang="zh-CN" b="1" dirty="0" smtClean="0"/>
              <a:t>Mining</a:t>
            </a:r>
            <a:br>
              <a:rPr lang="en-US" altLang="zh-CN" b="1" dirty="0" smtClean="0"/>
            </a:br>
            <a:r>
              <a:rPr lang="en-US" altLang="zh-CN" b="1" dirty="0">
                <a:solidFill>
                  <a:srgbClr val="FF0000"/>
                </a:solidFill>
              </a:rPr>
              <a:t>in Education</a:t>
            </a:r>
            <a:endParaRPr lang="zh-CN" altLang="en-US" b="1" dirty="0"/>
          </a:p>
        </p:txBody>
      </p:sp>
      <p:sp>
        <p:nvSpPr>
          <p:cNvPr id="3" name="Content Placeholder 2"/>
          <p:cNvSpPr>
            <a:spLocks noGrp="1"/>
          </p:cNvSpPr>
          <p:nvPr>
            <p:ph idx="1"/>
          </p:nvPr>
        </p:nvSpPr>
        <p:spPr/>
        <p:txBody>
          <a:bodyPr/>
          <a:lstStyle/>
          <a:p>
            <a:r>
              <a:rPr lang="en-US" altLang="zh-CN" dirty="0"/>
              <a:t>Is that a question relevant to learning?</a:t>
            </a:r>
          </a:p>
          <a:p>
            <a:r>
              <a:rPr lang="en-US" altLang="zh-CN" dirty="0" smtClean="0"/>
              <a:t>Is that question an effective learning question? </a:t>
            </a:r>
          </a:p>
          <a:p>
            <a:pPr marL="0" indent="0">
              <a:buNone/>
            </a:pPr>
            <a:endParaRPr lang="zh-CN" altLang="en-US" dirty="0"/>
          </a:p>
        </p:txBody>
      </p:sp>
      <p:pic>
        <p:nvPicPr>
          <p:cNvPr id="1026" name="Picture 2" descr="http://zelcs.com/wp-content/uploads/2013/02/stackoverflow-logo-dump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10000"/>
            <a:ext cx="4351662"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43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Research Methods</a:t>
            </a:r>
            <a:endParaRPr lang="zh-CN" altLang="en-US" b="1" dirty="0"/>
          </a:p>
        </p:txBody>
      </p:sp>
      <p:sp>
        <p:nvSpPr>
          <p:cNvPr id="3" name="Content Placeholder 2"/>
          <p:cNvSpPr>
            <a:spLocks noGrp="1"/>
          </p:cNvSpPr>
          <p:nvPr>
            <p:ph idx="1"/>
          </p:nvPr>
        </p:nvSpPr>
        <p:spPr>
          <a:xfrm>
            <a:off x="457200" y="1600200"/>
            <a:ext cx="7924800" cy="4525963"/>
          </a:xfrm>
        </p:spPr>
        <p:txBody>
          <a:bodyPr>
            <a:normAutofit lnSpcReduction="10000"/>
          </a:bodyPr>
          <a:lstStyle/>
          <a:p>
            <a:r>
              <a:rPr lang="en-US" altLang="zh-CN" dirty="0" smtClean="0"/>
              <a:t>Supervised </a:t>
            </a:r>
            <a:r>
              <a:rPr lang="en-US" altLang="zh-CN" dirty="0"/>
              <a:t>Learning</a:t>
            </a:r>
            <a:endParaRPr lang="en-US" altLang="zh-CN" dirty="0" smtClean="0"/>
          </a:p>
          <a:p>
            <a:pPr lvl="1"/>
            <a:r>
              <a:rPr lang="en-US" altLang="zh-CN" dirty="0" smtClean="0"/>
              <a:t>Logistics Regression</a:t>
            </a:r>
          </a:p>
          <a:p>
            <a:pPr lvl="1"/>
            <a:r>
              <a:rPr lang="en-US" altLang="zh-CN" dirty="0" smtClean="0"/>
              <a:t>Support Vector Machine</a:t>
            </a:r>
          </a:p>
          <a:p>
            <a:pPr lvl="1"/>
            <a:r>
              <a:rPr lang="en-US" altLang="zh-CN" dirty="0" smtClean="0"/>
              <a:t>Decision Tree</a:t>
            </a:r>
          </a:p>
          <a:p>
            <a:pPr lvl="1"/>
            <a:r>
              <a:rPr lang="en-US" altLang="zh-CN" dirty="0" smtClean="0"/>
              <a:t>……</a:t>
            </a:r>
            <a:endParaRPr lang="en-US" altLang="zh-CN" dirty="0"/>
          </a:p>
          <a:p>
            <a:r>
              <a:rPr lang="en-US" altLang="zh-CN" dirty="0" smtClean="0"/>
              <a:t>Unsupervised Learning</a:t>
            </a:r>
          </a:p>
          <a:p>
            <a:pPr lvl="1"/>
            <a:r>
              <a:rPr lang="en-US" altLang="zh-CN" dirty="0" smtClean="0"/>
              <a:t>Clustering analysis</a:t>
            </a:r>
          </a:p>
          <a:p>
            <a:pPr lvl="1"/>
            <a:r>
              <a:rPr lang="en-US" altLang="zh-CN" dirty="0" smtClean="0"/>
              <a:t>Manifold learning</a:t>
            </a:r>
          </a:p>
          <a:p>
            <a:pPr lvl="1"/>
            <a:r>
              <a:rPr lang="en-US" altLang="zh-CN" dirty="0" smtClean="0"/>
              <a:t>……</a:t>
            </a:r>
          </a:p>
          <a:p>
            <a:endParaRPr lang="zh-CN" altLang="en-US" dirty="0"/>
          </a:p>
        </p:txBody>
      </p:sp>
    </p:spTree>
    <p:extLst>
      <p:ext uri="{BB962C8B-B14F-4D97-AF65-F5344CB8AC3E}">
        <p14:creationId xmlns:p14="http://schemas.microsoft.com/office/powerpoint/2010/main" val="869372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Tools</a:t>
            </a:r>
            <a:endParaRPr lang="zh-CN" altLang="en-US" b="1" dirty="0"/>
          </a:p>
        </p:txBody>
      </p:sp>
      <p:pic>
        <p:nvPicPr>
          <p:cNvPr id="2050"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753737"/>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realpython.com/learn/python-first-steps/images/python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2991" y="1833906"/>
            <a:ext cx="1738018" cy="117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nalyticsvidhya.com/wp-content/uploads/2015/02/wek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1753737"/>
            <a:ext cx="1429911" cy="1409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upload.wikimedia.org/wikipedia/commons/thumb/8/86/Microsoft_Excel_2013_logo.svg/2000px-Microsoft_Excel_2013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2379" y="4114800"/>
            <a:ext cx="1165121" cy="11442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upload.wikimedia.org/wikipedia/commons/thumb/e/ea/SPSS_logo.svg/2000px-SPS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740" y="4125036"/>
            <a:ext cx="1165122" cy="11651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rossgroupinc.com/images/mplus_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9024" y="4125036"/>
            <a:ext cx="1396344" cy="116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78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Tools</a:t>
            </a:r>
            <a:endParaRPr lang="zh-CN" alt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54" y="1447800"/>
            <a:ext cx="18859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253" y="1447800"/>
            <a:ext cx="2198947"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34854" y="3374923"/>
            <a:ext cx="1885950" cy="369332"/>
          </a:xfrm>
          <a:prstGeom prst="rect">
            <a:avLst/>
          </a:prstGeom>
          <a:noFill/>
        </p:spPr>
        <p:txBody>
          <a:bodyPr wrap="square" rtlCol="0">
            <a:spAutoFit/>
          </a:bodyPr>
          <a:lstStyle/>
          <a:p>
            <a:r>
              <a:rPr lang="en-US" altLang="zh-CN" b="1" dirty="0"/>
              <a:t>Carmen Reinhart</a:t>
            </a:r>
            <a:endParaRPr lang="zh-CN" altLang="en-US" b="1" dirty="0"/>
          </a:p>
        </p:txBody>
      </p:sp>
      <p:sp>
        <p:nvSpPr>
          <p:cNvPr id="9" name="TextBox 8"/>
          <p:cNvSpPr txBox="1"/>
          <p:nvPr/>
        </p:nvSpPr>
        <p:spPr>
          <a:xfrm>
            <a:off x="3748751" y="3374923"/>
            <a:ext cx="1885950" cy="369332"/>
          </a:xfrm>
          <a:prstGeom prst="rect">
            <a:avLst/>
          </a:prstGeom>
          <a:noFill/>
        </p:spPr>
        <p:txBody>
          <a:bodyPr wrap="square" rtlCol="0">
            <a:spAutoFit/>
          </a:bodyPr>
          <a:lstStyle/>
          <a:p>
            <a:r>
              <a:rPr lang="en-US" altLang="zh-CN" b="1" dirty="0"/>
              <a:t>Kenneth </a:t>
            </a:r>
            <a:r>
              <a:rPr lang="en-US" altLang="zh-CN" b="1" dirty="0" err="1"/>
              <a:t>Rogoff</a:t>
            </a:r>
            <a:endParaRPr lang="zh-CN" altLang="en-US" b="1"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68640"/>
            <a:ext cx="2151804" cy="209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19800" y="5715000"/>
            <a:ext cx="2667000" cy="369332"/>
          </a:xfrm>
          <a:prstGeom prst="rect">
            <a:avLst/>
          </a:prstGeom>
          <a:noFill/>
        </p:spPr>
        <p:txBody>
          <a:bodyPr wrap="square" rtlCol="0">
            <a:spAutoFit/>
          </a:bodyPr>
          <a:lstStyle/>
          <a:p>
            <a:pPr algn="ctr"/>
            <a:r>
              <a:rPr lang="en-US" altLang="zh-CN" b="1" dirty="0"/>
              <a:t>Thomas Herndon</a:t>
            </a:r>
            <a:endParaRPr lang="zh-CN" altLang="en-US" b="1" dirty="0"/>
          </a:p>
        </p:txBody>
      </p:sp>
      <p:pic>
        <p:nvPicPr>
          <p:cNvPr id="12" name="Picture 2" descr="https://upload.wikimedia.org/wikipedia/commons/thumb/8/86/Microsoft_Excel_2013_logo.svg/2000px-Microsoft_Excel_2013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1349478"/>
            <a:ext cx="2151804" cy="182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05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Tools</a:t>
            </a:r>
            <a:endParaRPr lang="zh-CN" altLang="en-US" b="1" dirty="0"/>
          </a:p>
        </p:txBody>
      </p:sp>
      <p:grpSp>
        <p:nvGrpSpPr>
          <p:cNvPr id="5" name="Group 4"/>
          <p:cNvGrpSpPr/>
          <p:nvPr/>
        </p:nvGrpSpPr>
        <p:grpSpPr>
          <a:xfrm>
            <a:off x="914400" y="2667000"/>
            <a:ext cx="7315200" cy="1751463"/>
            <a:chOff x="1524000" y="1753737"/>
            <a:chExt cx="6192411" cy="1409700"/>
          </a:xfrm>
        </p:grpSpPr>
        <p:pic>
          <p:nvPicPr>
            <p:cNvPr id="2050"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753737"/>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realpython.com/learn/python-first-steps/images/python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2991" y="1833906"/>
              <a:ext cx="1738018" cy="117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nalyticsvidhya.com/wp-content/uploads/2015/02/weka-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1753737"/>
              <a:ext cx="1429911" cy="14097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800600" y="5410200"/>
            <a:ext cx="3273368" cy="565758"/>
            <a:chOff x="1692379" y="4114800"/>
            <a:chExt cx="6152989" cy="1175358"/>
          </a:xfrm>
        </p:grpSpPr>
        <p:pic>
          <p:nvPicPr>
            <p:cNvPr id="7" name="Picture 2" descr="https://upload.wikimedia.org/wikipedia/commons/thumb/8/86/Microsoft_Excel_2013_logo.svg/2000px-Microsoft_Excel_2013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2379" y="4114800"/>
              <a:ext cx="1165121" cy="11442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upload.wikimedia.org/wikipedia/commons/thumb/e/ea/SPSS_logo.svg/2000px-SPS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740" y="4125036"/>
              <a:ext cx="1165122" cy="11651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rossgroupinc.com/images/mplus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9024" y="4125036"/>
              <a:ext cx="1396344" cy="11651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66731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Workshop Starter</a:t>
            </a:r>
            <a:endParaRPr lang="zh-CN" altLang="en-US" b="1" dirty="0"/>
          </a:p>
        </p:txBody>
      </p:sp>
      <p:sp>
        <p:nvSpPr>
          <p:cNvPr id="3" name="Content Placeholder 2"/>
          <p:cNvSpPr>
            <a:spLocks noGrp="1"/>
          </p:cNvSpPr>
          <p:nvPr>
            <p:ph idx="1"/>
          </p:nvPr>
        </p:nvSpPr>
        <p:spPr>
          <a:xfrm>
            <a:off x="457200" y="1600200"/>
            <a:ext cx="7924800" cy="4525963"/>
          </a:xfrm>
        </p:spPr>
        <p:txBody>
          <a:bodyPr>
            <a:normAutofit/>
          </a:bodyPr>
          <a:lstStyle/>
          <a:p>
            <a:pPr marL="0" indent="0" algn="ctr">
              <a:buNone/>
            </a:pPr>
            <a:r>
              <a:rPr lang="en-US" altLang="zh-CN" dirty="0" smtClean="0">
                <a:hlinkClick r:id="rId3"/>
              </a:rPr>
              <a:t>www.socrative.com</a:t>
            </a:r>
            <a:endParaRPr lang="en-US" altLang="zh-CN" dirty="0" smtClean="0"/>
          </a:p>
          <a:p>
            <a:pPr marL="0" indent="0" algn="ctr">
              <a:buNone/>
            </a:pPr>
            <a:endParaRPr lang="en-US" altLang="zh-CN" dirty="0" smtClean="0"/>
          </a:p>
          <a:p>
            <a:r>
              <a:rPr lang="en-US" dirty="0"/>
              <a:t>Student </a:t>
            </a:r>
            <a:r>
              <a:rPr lang="en-US" dirty="0" smtClean="0"/>
              <a:t>login</a:t>
            </a:r>
            <a:endParaRPr lang="en-US" dirty="0"/>
          </a:p>
          <a:p>
            <a:r>
              <a:rPr lang="en-US" b="1" cap="all" dirty="0" smtClean="0"/>
              <a:t>MMHPCJBC3</a:t>
            </a:r>
            <a:endParaRPr lang="zh-CN" altLang="en-US" dirty="0"/>
          </a:p>
        </p:txBody>
      </p:sp>
    </p:spTree>
    <p:extLst>
      <p:ext uri="{BB962C8B-B14F-4D97-AF65-F5344CB8AC3E}">
        <p14:creationId xmlns:p14="http://schemas.microsoft.com/office/powerpoint/2010/main" val="886837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Tree>
    <p:extLst>
      <p:ext uri="{BB962C8B-B14F-4D97-AF65-F5344CB8AC3E}">
        <p14:creationId xmlns:p14="http://schemas.microsoft.com/office/powerpoint/2010/main" val="3600757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
        <p:nvSpPr>
          <p:cNvPr id="3" name="Right Arrow 2"/>
          <p:cNvSpPr/>
          <p:nvPr/>
        </p:nvSpPr>
        <p:spPr>
          <a:xfrm rot="5400000">
            <a:off x="7723094" y="2006600"/>
            <a:ext cx="889000" cy="4318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720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6"/>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Cleaning</a:t>
              </a:r>
              <a:endParaRPr lang="zh-CN" altLang="en-US" sz="3200" b="1" kern="1200" dirty="0"/>
            </a:p>
          </p:txBody>
        </p:sp>
      </p:gr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 y="1619250"/>
            <a:ext cx="86582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532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6"/>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Cleaning</a:t>
              </a:r>
              <a:endParaRPr lang="zh-CN" altLang="en-US" sz="3200" b="1" kern="1200" dirty="0"/>
            </a:p>
          </p:txBody>
        </p:sp>
      </p:grpSp>
      <p:grpSp>
        <p:nvGrpSpPr>
          <p:cNvPr id="4" name="Group 3"/>
          <p:cNvGrpSpPr/>
          <p:nvPr/>
        </p:nvGrpSpPr>
        <p:grpSpPr>
          <a:xfrm>
            <a:off x="258127" y="1600200"/>
            <a:ext cx="8658225" cy="4572000"/>
            <a:chOff x="258127" y="1600200"/>
            <a:chExt cx="8658225" cy="457200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 y="1619250"/>
              <a:ext cx="86582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914400" y="1619250"/>
              <a:ext cx="0" cy="455295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057400" y="1600200"/>
              <a:ext cx="0" cy="4572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914400" y="1619250"/>
              <a:ext cx="1143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914400" y="6172200"/>
              <a:ext cx="1143000"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87159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6"/>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Cleaning</a:t>
              </a:r>
              <a:endParaRPr lang="zh-CN" altLang="en-US" sz="3200" b="1" kern="1200" dirty="0"/>
            </a:p>
          </p:txBody>
        </p:sp>
      </p:grpSp>
      <p:sp>
        <p:nvSpPr>
          <p:cNvPr id="13" name="Content Placeholder 2"/>
          <p:cNvSpPr>
            <a:spLocks noGrp="1"/>
          </p:cNvSpPr>
          <p:nvPr>
            <p:ph idx="1"/>
          </p:nvPr>
        </p:nvSpPr>
        <p:spPr>
          <a:xfrm>
            <a:off x="1981200" y="1600200"/>
            <a:ext cx="6705600" cy="4525963"/>
          </a:xfrm>
        </p:spPr>
        <p:txBody>
          <a:bodyPr>
            <a:normAutofit/>
          </a:bodyPr>
          <a:lstStyle/>
          <a:p>
            <a:pPr marL="0" indent="0" algn="ctr">
              <a:buNone/>
            </a:pPr>
            <a:r>
              <a:rPr lang="en-US" altLang="zh-CN" b="1" dirty="0" smtClean="0">
                <a:latin typeface="Corbel" panose="020B0503020204020204" pitchFamily="34" charset="0"/>
                <a:cs typeface="Consolas" panose="020B0609020204030204" pitchFamily="49" charset="0"/>
              </a:rPr>
              <a:t>Regular Expression</a:t>
            </a:r>
          </a:p>
          <a:p>
            <a:pPr marL="0" indent="0">
              <a:buNone/>
            </a:pPr>
            <a:endParaRPr lang="en-US" altLang="zh-CN" sz="2000" dirty="0">
              <a:latin typeface="Corbel" panose="020B0503020204020204" pitchFamily="34" charset="0"/>
              <a:cs typeface="Consolas" panose="020B0609020204030204" pitchFamily="49" charset="0"/>
            </a:endParaRPr>
          </a:p>
          <a:p>
            <a:pPr marL="357188" indent="-357188" algn="ctr">
              <a:buNone/>
            </a:pPr>
            <a:r>
              <a:rPr lang="nn-NO" sz="2400" dirty="0" smtClean="0">
                <a:latin typeface="Consolas" panose="020B0609020204030204" pitchFamily="49" charset="0"/>
                <a:cs typeface="Consolas" panose="020B0609020204030204" pitchFamily="49" charset="0"/>
              </a:rPr>
              <a:t>madam, baad, dad, gooffoog</a:t>
            </a:r>
            <a:endParaRPr lang="nn-NO" sz="2400" b="1" dirty="0" smtClean="0">
              <a:solidFill>
                <a:srgbClr val="C00000"/>
              </a:solidFill>
              <a:latin typeface="Consolas" panose="020B0609020204030204" pitchFamily="49" charset="0"/>
              <a:cs typeface="Consolas" panose="020B0609020204030204" pitchFamily="49" charset="0"/>
            </a:endParaRPr>
          </a:p>
          <a:p>
            <a:pPr marL="357188" indent="-357188">
              <a:buNone/>
            </a:pPr>
            <a:endParaRPr lang="nn-NO" altLang="zh-CN" sz="2400" b="1" dirty="0">
              <a:solidFill>
                <a:srgbClr val="C00000"/>
              </a:solidFill>
              <a:latin typeface="Consolas" panose="020B0609020204030204" pitchFamily="49" charset="0"/>
              <a:cs typeface="Consolas" panose="020B0609020204030204" pitchFamily="49" charset="0"/>
            </a:endParaRPr>
          </a:p>
          <a:p>
            <a:pPr marL="357188" indent="-357188">
              <a:buNone/>
            </a:pPr>
            <a:endParaRPr lang="nn-NO" altLang="zh-CN" sz="2400" b="1" dirty="0" smtClean="0">
              <a:solidFill>
                <a:srgbClr val="C00000"/>
              </a:solidFill>
              <a:latin typeface="Consolas" panose="020B0609020204030204" pitchFamily="49" charset="0"/>
              <a:cs typeface="Consolas" panose="020B0609020204030204" pitchFamily="49" charset="0"/>
            </a:endParaRPr>
          </a:p>
        </p:txBody>
      </p:sp>
      <p:pic>
        <p:nvPicPr>
          <p:cNvPr id="14"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567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6"/>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Cleaning</a:t>
              </a:r>
              <a:endParaRPr lang="zh-CN" altLang="en-US" sz="3200" b="1" kern="1200" dirty="0"/>
            </a:p>
          </p:txBody>
        </p:sp>
      </p:grpSp>
      <p:sp>
        <p:nvSpPr>
          <p:cNvPr id="13" name="Content Placeholder 2"/>
          <p:cNvSpPr>
            <a:spLocks noGrp="1"/>
          </p:cNvSpPr>
          <p:nvPr>
            <p:ph idx="1"/>
          </p:nvPr>
        </p:nvSpPr>
        <p:spPr>
          <a:xfrm>
            <a:off x="1981200" y="1600200"/>
            <a:ext cx="6705600" cy="4525963"/>
          </a:xfrm>
        </p:spPr>
        <p:txBody>
          <a:bodyPr>
            <a:normAutofit/>
          </a:bodyPr>
          <a:lstStyle/>
          <a:p>
            <a:pPr marL="0" indent="0" algn="ctr">
              <a:buNone/>
            </a:pPr>
            <a:r>
              <a:rPr lang="en-US" altLang="zh-CN" b="1" dirty="0" smtClean="0">
                <a:latin typeface="Corbel" panose="020B0503020204020204" pitchFamily="34" charset="0"/>
                <a:cs typeface="Consolas" panose="020B0609020204030204" pitchFamily="49" charset="0"/>
              </a:rPr>
              <a:t>Regular Expression</a:t>
            </a:r>
          </a:p>
          <a:p>
            <a:pPr marL="0" indent="0">
              <a:buNone/>
            </a:pPr>
            <a:endParaRPr lang="en-US" altLang="zh-CN" sz="2000" dirty="0">
              <a:latin typeface="Corbel" panose="020B0503020204020204" pitchFamily="34" charset="0"/>
              <a:cs typeface="Consolas" panose="020B0609020204030204" pitchFamily="49" charset="0"/>
            </a:endParaRPr>
          </a:p>
          <a:p>
            <a:pPr marL="357188" indent="-357188">
              <a:buNone/>
            </a:pPr>
            <a:r>
              <a:rPr lang="nn-NO" sz="2400" dirty="0">
                <a:latin typeface="Consolas" panose="020B0609020204030204" pitchFamily="49" charset="0"/>
                <a:cs typeface="Consolas" panose="020B0609020204030204" pitchFamily="49" charset="0"/>
              </a:rPr>
              <a:t>reg &lt;- </a:t>
            </a:r>
            <a:r>
              <a:rPr lang="nn-NO" sz="2400" b="1" dirty="0">
                <a:solidFill>
                  <a:srgbClr val="C00000"/>
                </a:solidFill>
                <a:latin typeface="Consolas" panose="020B0609020204030204" pitchFamily="49" charset="0"/>
                <a:cs typeface="Consolas" panose="020B0609020204030204" pitchFamily="49" charset="0"/>
              </a:rPr>
              <a:t>"([a-zA-Z0-9]+://)?([a-zA-Z0-9_]+:[a-zA-Z0-9_]+@)?([a-zA-Z0-9.-]+\\.[A-Za-z]{2,4})(:[0-9</a:t>
            </a:r>
            <a:r>
              <a:rPr lang="nn-NO" sz="2400" b="1" dirty="0" smtClean="0">
                <a:solidFill>
                  <a:srgbClr val="C00000"/>
                </a:solidFill>
                <a:latin typeface="Consolas" panose="020B0609020204030204" pitchFamily="49" charset="0"/>
                <a:cs typeface="Consolas" panose="020B0609020204030204" pitchFamily="49" charset="0"/>
              </a:rPr>
              <a:t>]+)?(/.*)?«</a:t>
            </a:r>
          </a:p>
          <a:p>
            <a:pPr marL="357188" indent="-357188">
              <a:buNone/>
            </a:pPr>
            <a:endParaRPr lang="nn-NO" altLang="zh-CN" sz="2400" b="1" dirty="0">
              <a:solidFill>
                <a:srgbClr val="C00000"/>
              </a:solidFill>
              <a:latin typeface="Consolas" panose="020B0609020204030204" pitchFamily="49" charset="0"/>
              <a:cs typeface="Consolas" panose="020B0609020204030204" pitchFamily="49" charset="0"/>
            </a:endParaRPr>
          </a:p>
          <a:p>
            <a:pPr marL="357188" indent="-357188">
              <a:buNone/>
            </a:pPr>
            <a:endParaRPr lang="nn-NO" altLang="zh-CN" sz="2400" b="1" dirty="0" smtClean="0">
              <a:solidFill>
                <a:srgbClr val="C00000"/>
              </a:solidFill>
              <a:latin typeface="Consolas" panose="020B0609020204030204" pitchFamily="49" charset="0"/>
              <a:cs typeface="Consolas" panose="020B0609020204030204" pitchFamily="49" charset="0"/>
            </a:endParaRPr>
          </a:p>
        </p:txBody>
      </p:sp>
      <p:pic>
        <p:nvPicPr>
          <p:cNvPr id="14"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75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6"/>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Cleaning</a:t>
              </a:r>
              <a:endParaRPr lang="zh-CN" altLang="en-US" sz="3200" b="1" kern="1200" dirty="0"/>
            </a:p>
          </p:txBody>
        </p:sp>
      </p:grpSp>
      <p:sp>
        <p:nvSpPr>
          <p:cNvPr id="13" name="Content Placeholder 2"/>
          <p:cNvSpPr>
            <a:spLocks noGrp="1"/>
          </p:cNvSpPr>
          <p:nvPr>
            <p:ph idx="1"/>
          </p:nvPr>
        </p:nvSpPr>
        <p:spPr>
          <a:xfrm>
            <a:off x="1981200" y="1600200"/>
            <a:ext cx="6705600" cy="4525963"/>
          </a:xfrm>
        </p:spPr>
        <p:txBody>
          <a:bodyPr>
            <a:normAutofit/>
          </a:bodyPr>
          <a:lstStyle/>
          <a:p>
            <a:pPr marL="0" indent="0" algn="ctr">
              <a:buNone/>
            </a:pPr>
            <a:r>
              <a:rPr lang="en-US" altLang="zh-CN" b="1" dirty="0" smtClean="0">
                <a:latin typeface="Corbel" panose="020B0503020204020204" pitchFamily="34" charset="0"/>
                <a:cs typeface="Consolas" panose="020B0609020204030204" pitchFamily="49" charset="0"/>
              </a:rPr>
              <a:t>Regular Expression</a:t>
            </a:r>
          </a:p>
          <a:p>
            <a:pPr marL="0" indent="0">
              <a:buNone/>
            </a:pPr>
            <a:endParaRPr lang="en-US" altLang="zh-CN" sz="2000" dirty="0">
              <a:latin typeface="Corbel" panose="020B0503020204020204" pitchFamily="34" charset="0"/>
              <a:cs typeface="Consolas" panose="020B0609020204030204" pitchFamily="49" charset="0"/>
            </a:endParaRPr>
          </a:p>
          <a:p>
            <a:pPr marL="357188" indent="-357188">
              <a:buNone/>
            </a:pPr>
            <a:r>
              <a:rPr lang="nn-NO" sz="2400" dirty="0">
                <a:latin typeface="Consolas" panose="020B0609020204030204" pitchFamily="49" charset="0"/>
                <a:cs typeface="Consolas" panose="020B0609020204030204" pitchFamily="49" charset="0"/>
              </a:rPr>
              <a:t>reg &lt;- </a:t>
            </a:r>
            <a:r>
              <a:rPr lang="nn-NO" sz="2400" b="1" dirty="0">
                <a:solidFill>
                  <a:srgbClr val="C00000"/>
                </a:solidFill>
                <a:latin typeface="Consolas" panose="020B0609020204030204" pitchFamily="49" charset="0"/>
                <a:cs typeface="Consolas" panose="020B0609020204030204" pitchFamily="49" charset="0"/>
              </a:rPr>
              <a:t>"([a-zA-Z0-9]+://)?([a-zA-Z0-9_]+:[a-zA-Z0-9_]+@)?([a-zA-Z0-9.-]+\\.[A-Za-z]{2,4})(:[0-9</a:t>
            </a:r>
            <a:r>
              <a:rPr lang="nn-NO" sz="2400" b="1" dirty="0" smtClean="0">
                <a:solidFill>
                  <a:srgbClr val="C00000"/>
                </a:solidFill>
                <a:latin typeface="Consolas" panose="020B0609020204030204" pitchFamily="49" charset="0"/>
                <a:cs typeface="Consolas" panose="020B0609020204030204" pitchFamily="49" charset="0"/>
              </a:rPr>
              <a:t>]+)?(/.*)?«</a:t>
            </a:r>
          </a:p>
          <a:p>
            <a:pPr marL="357188" indent="-357188">
              <a:buNone/>
            </a:pPr>
            <a:endParaRPr lang="nn-NO" altLang="zh-CN" sz="2400" b="1" dirty="0">
              <a:solidFill>
                <a:srgbClr val="C00000"/>
              </a:solidFill>
              <a:latin typeface="Consolas" panose="020B0609020204030204" pitchFamily="49" charset="0"/>
              <a:cs typeface="Consolas" panose="020B0609020204030204" pitchFamily="49" charset="0"/>
            </a:endParaRPr>
          </a:p>
          <a:p>
            <a:pPr marL="357188" indent="-357188">
              <a:buNone/>
            </a:pPr>
            <a:endParaRPr lang="nn-NO" altLang="zh-CN" sz="2400" b="1" dirty="0" smtClean="0">
              <a:solidFill>
                <a:srgbClr val="C00000"/>
              </a:solidFill>
              <a:latin typeface="Consolas" panose="020B0609020204030204" pitchFamily="49" charset="0"/>
              <a:cs typeface="Consolas" panose="020B0609020204030204" pitchFamily="49" charset="0"/>
            </a:endParaRPr>
          </a:p>
          <a:p>
            <a:pPr marL="357188" indent="-357188" algn="ctr">
              <a:buNone/>
            </a:pPr>
            <a:r>
              <a:rPr lang="en-US" altLang="zh-CN" sz="2800" b="1" dirty="0" smtClean="0">
                <a:solidFill>
                  <a:srgbClr val="C00000"/>
                </a:solidFill>
                <a:latin typeface="Consolas" panose="020B0609020204030204" pitchFamily="49" charset="0"/>
                <a:cs typeface="Consolas" panose="020B0609020204030204" pitchFamily="49" charset="0"/>
              </a:rPr>
              <a:t>www.regular-expressions.info</a:t>
            </a:r>
            <a:endParaRPr lang="zh-CN" altLang="en-US" sz="2800" b="1" dirty="0">
              <a:solidFill>
                <a:srgbClr val="C00000"/>
              </a:solidFill>
              <a:latin typeface="Consolas" panose="020B0609020204030204" pitchFamily="49" charset="0"/>
              <a:cs typeface="Consolas" panose="020B0609020204030204" pitchFamily="49" charset="0"/>
            </a:endParaRPr>
          </a:p>
        </p:txBody>
      </p:sp>
      <p:pic>
        <p:nvPicPr>
          <p:cNvPr id="14"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190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Tree>
    <p:extLst>
      <p:ext uri="{BB962C8B-B14F-4D97-AF65-F5344CB8AC3E}">
        <p14:creationId xmlns:p14="http://schemas.microsoft.com/office/powerpoint/2010/main" val="2518711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954107"/>
          </a:xfrm>
          <a:prstGeom prst="rect">
            <a:avLst/>
          </a:prstGeom>
          <a:noFill/>
        </p:spPr>
        <p:txBody>
          <a:bodyPr wrap="square" rtlCol="0">
            <a:spAutoFit/>
          </a:bodyPr>
          <a:lstStyle/>
          <a:p>
            <a:r>
              <a:rPr lang="en-US" sz="2800" b="1" dirty="0" smtClean="0"/>
              <a:t>Basic Procedures:</a:t>
            </a:r>
          </a:p>
          <a:p>
            <a:endParaRPr lang="en-US" sz="2800" b="1" dirty="0"/>
          </a:p>
        </p:txBody>
      </p:sp>
    </p:spTree>
    <p:extLst>
      <p:ext uri="{BB962C8B-B14F-4D97-AF65-F5344CB8AC3E}">
        <p14:creationId xmlns:p14="http://schemas.microsoft.com/office/powerpoint/2010/main" val="2796322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1384995"/>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p:txBody>
      </p:sp>
    </p:spTree>
    <p:extLst>
      <p:ext uri="{BB962C8B-B14F-4D97-AF65-F5344CB8AC3E}">
        <p14:creationId xmlns:p14="http://schemas.microsoft.com/office/powerpoint/2010/main" val="3721100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Download Software</a:t>
            </a:r>
            <a:endParaRPr lang="zh-CN" altLang="en-US" b="1" dirty="0"/>
          </a:p>
        </p:txBody>
      </p:sp>
      <p:sp>
        <p:nvSpPr>
          <p:cNvPr id="3" name="Content Placeholder 2"/>
          <p:cNvSpPr>
            <a:spLocks noGrp="1"/>
          </p:cNvSpPr>
          <p:nvPr>
            <p:ph idx="1"/>
          </p:nvPr>
        </p:nvSpPr>
        <p:spPr>
          <a:xfrm>
            <a:off x="457200" y="1600200"/>
            <a:ext cx="7924800" cy="4525963"/>
          </a:xfrm>
        </p:spPr>
        <p:txBody>
          <a:bodyPr>
            <a:normAutofit lnSpcReduction="10000"/>
          </a:bodyPr>
          <a:lstStyle/>
          <a:p>
            <a:pPr marL="0" indent="0" algn="ctr">
              <a:buNone/>
            </a:pPr>
            <a:r>
              <a:rPr lang="en-US" altLang="zh-CN" dirty="0" smtClean="0">
                <a:hlinkClick r:id="rId3"/>
              </a:rPr>
              <a:t>home.tobeneo.com/</a:t>
            </a:r>
            <a:r>
              <a:rPr lang="en-US" altLang="zh-CN" dirty="0" err="1" smtClean="0">
                <a:hlinkClick r:id="rId3"/>
              </a:rPr>
              <a:t>edutextmining</a:t>
            </a: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r>
              <a:rPr lang="en-US" altLang="zh-CN" dirty="0" smtClean="0"/>
              <a:t>R</a:t>
            </a:r>
          </a:p>
          <a:p>
            <a:r>
              <a:rPr lang="en-US" altLang="zh-CN" dirty="0" smtClean="0"/>
              <a:t>R Studio</a:t>
            </a:r>
          </a:p>
          <a:p>
            <a:r>
              <a:rPr lang="en-US" altLang="zh-CN" dirty="0" smtClean="0"/>
              <a:t>Weka</a:t>
            </a:r>
          </a:p>
          <a:p>
            <a:endParaRPr lang="zh-CN" altLang="en-US" dirty="0"/>
          </a:p>
        </p:txBody>
      </p:sp>
      <p:pic>
        <p:nvPicPr>
          <p:cNvPr id="4" name="Picture 3"/>
          <p:cNvPicPr>
            <a:picLocks noChangeAspect="1"/>
          </p:cNvPicPr>
          <p:nvPr/>
        </p:nvPicPr>
        <p:blipFill>
          <a:blip r:embed="rId4"/>
          <a:stretch>
            <a:fillRect/>
          </a:stretch>
        </p:blipFill>
        <p:spPr>
          <a:xfrm>
            <a:off x="1252537" y="2133600"/>
            <a:ext cx="6638925" cy="1876425"/>
          </a:xfrm>
          <a:prstGeom prst="rect">
            <a:avLst/>
          </a:prstGeom>
        </p:spPr>
      </p:pic>
    </p:spTree>
    <p:extLst>
      <p:ext uri="{BB962C8B-B14F-4D97-AF65-F5344CB8AC3E}">
        <p14:creationId xmlns:p14="http://schemas.microsoft.com/office/powerpoint/2010/main" val="2164215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1815882"/>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p:txBody>
      </p:sp>
    </p:spTree>
    <p:extLst>
      <p:ext uri="{BB962C8B-B14F-4D97-AF65-F5344CB8AC3E}">
        <p14:creationId xmlns:p14="http://schemas.microsoft.com/office/powerpoint/2010/main" val="175479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2677656"/>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endParaRPr lang="en-US" sz="2800" b="1" dirty="0"/>
          </a:p>
          <a:p>
            <a:pPr algn="ctr"/>
            <a:r>
              <a:rPr lang="en-US" sz="2800" b="1" dirty="0" smtClean="0">
                <a:solidFill>
                  <a:srgbClr val="C00000"/>
                </a:solidFill>
              </a:rPr>
              <a:t>!@#$%^&amp;*()_+-~|\/&lt;&gt;</a:t>
            </a:r>
          </a:p>
        </p:txBody>
      </p:sp>
    </p:spTree>
    <p:extLst>
      <p:ext uri="{BB962C8B-B14F-4D97-AF65-F5344CB8AC3E}">
        <p14:creationId xmlns:p14="http://schemas.microsoft.com/office/powerpoint/2010/main" val="131110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2246769"/>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p:txBody>
      </p:sp>
    </p:spTree>
    <p:extLst>
      <p:ext uri="{BB962C8B-B14F-4D97-AF65-F5344CB8AC3E}">
        <p14:creationId xmlns:p14="http://schemas.microsoft.com/office/powerpoint/2010/main" val="1296342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3108543"/>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endParaRPr lang="en-US" sz="2800" b="1" dirty="0"/>
          </a:p>
          <a:p>
            <a:pPr algn="ctr"/>
            <a:r>
              <a:rPr lang="en-US" sz="2800" b="1" dirty="0" smtClean="0">
                <a:solidFill>
                  <a:srgbClr val="C00000"/>
                </a:solidFill>
              </a:rPr>
              <a:t>a, an, the, he, him, I, me, …</a:t>
            </a:r>
          </a:p>
        </p:txBody>
      </p:sp>
    </p:spTree>
    <p:extLst>
      <p:ext uri="{BB962C8B-B14F-4D97-AF65-F5344CB8AC3E}">
        <p14:creationId xmlns:p14="http://schemas.microsoft.com/office/powerpoint/2010/main" val="981947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2677656"/>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p:txBody>
      </p:sp>
    </p:spTree>
    <p:extLst>
      <p:ext uri="{BB962C8B-B14F-4D97-AF65-F5344CB8AC3E}">
        <p14:creationId xmlns:p14="http://schemas.microsoft.com/office/powerpoint/2010/main" val="1609123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3108543"/>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a:p>
            <a:pPr marL="514350" indent="-514350">
              <a:buFont typeface="+mj-lt"/>
              <a:buAutoNum type="arabicPeriod"/>
            </a:pPr>
            <a:r>
              <a:rPr lang="en-US" sz="2800" b="1" dirty="0" smtClean="0"/>
              <a:t>Stem</a:t>
            </a:r>
            <a:endParaRPr lang="en-US" sz="2800" b="1" dirty="0"/>
          </a:p>
        </p:txBody>
      </p:sp>
    </p:spTree>
    <p:extLst>
      <p:ext uri="{BB962C8B-B14F-4D97-AF65-F5344CB8AC3E}">
        <p14:creationId xmlns:p14="http://schemas.microsoft.com/office/powerpoint/2010/main" val="4127774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3970318"/>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a:p>
            <a:pPr marL="514350" indent="-514350">
              <a:buFont typeface="+mj-lt"/>
              <a:buAutoNum type="arabicPeriod"/>
            </a:pPr>
            <a:r>
              <a:rPr lang="en-US" sz="2800" b="1" dirty="0" smtClean="0"/>
              <a:t>Stem</a:t>
            </a:r>
          </a:p>
          <a:p>
            <a:pPr algn="ctr"/>
            <a:r>
              <a:rPr lang="en-US" sz="2800" b="1" i="1" dirty="0" smtClean="0">
                <a:solidFill>
                  <a:srgbClr val="C00000"/>
                </a:solidFill>
              </a:rPr>
              <a:t>play</a:t>
            </a:r>
          </a:p>
          <a:p>
            <a:pPr algn="ctr"/>
            <a:r>
              <a:rPr lang="en-US" sz="2800" b="1" i="1" dirty="0" smtClean="0">
                <a:solidFill>
                  <a:srgbClr val="C00000"/>
                </a:solidFill>
              </a:rPr>
              <a:t>played</a:t>
            </a:r>
            <a:endParaRPr lang="en-US" sz="2800" b="1" i="1" dirty="0">
              <a:solidFill>
                <a:srgbClr val="C00000"/>
              </a:solidFill>
            </a:endParaRPr>
          </a:p>
        </p:txBody>
      </p:sp>
    </p:spTree>
    <p:extLst>
      <p:ext uri="{BB962C8B-B14F-4D97-AF65-F5344CB8AC3E}">
        <p14:creationId xmlns:p14="http://schemas.microsoft.com/office/powerpoint/2010/main" val="71454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4401205"/>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a:p>
            <a:pPr marL="514350" indent="-514350">
              <a:buFont typeface="+mj-lt"/>
              <a:buAutoNum type="arabicPeriod"/>
            </a:pPr>
            <a:r>
              <a:rPr lang="en-US" sz="2800" b="1" dirty="0" smtClean="0"/>
              <a:t>Stem</a:t>
            </a:r>
          </a:p>
          <a:p>
            <a:pPr algn="ctr"/>
            <a:r>
              <a:rPr lang="en-US" sz="2800" b="1" i="1" dirty="0" smtClean="0">
                <a:solidFill>
                  <a:srgbClr val="C00000"/>
                </a:solidFill>
              </a:rPr>
              <a:t>do</a:t>
            </a:r>
          </a:p>
          <a:p>
            <a:pPr algn="ctr"/>
            <a:r>
              <a:rPr lang="en-US" sz="2800" b="1" i="1" dirty="0" smtClean="0">
                <a:solidFill>
                  <a:srgbClr val="C00000"/>
                </a:solidFill>
              </a:rPr>
              <a:t>does</a:t>
            </a:r>
          </a:p>
          <a:p>
            <a:pPr algn="ctr"/>
            <a:r>
              <a:rPr lang="en-US" sz="2800" b="1" i="1" dirty="0" smtClean="0">
                <a:solidFill>
                  <a:srgbClr val="C00000"/>
                </a:solidFill>
              </a:rPr>
              <a:t>did</a:t>
            </a:r>
            <a:endParaRPr lang="en-US" sz="2800" b="1" i="1" dirty="0">
              <a:solidFill>
                <a:srgbClr val="C00000"/>
              </a:solidFill>
            </a:endParaRPr>
          </a:p>
        </p:txBody>
      </p:sp>
    </p:spTree>
    <p:extLst>
      <p:ext uri="{BB962C8B-B14F-4D97-AF65-F5344CB8AC3E}">
        <p14:creationId xmlns:p14="http://schemas.microsoft.com/office/powerpoint/2010/main" val="3179484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4401205"/>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a:p>
            <a:pPr marL="514350" indent="-514350">
              <a:buFont typeface="+mj-lt"/>
              <a:buAutoNum type="arabicPeriod"/>
            </a:pPr>
            <a:r>
              <a:rPr lang="en-US" sz="2800" b="1" dirty="0" smtClean="0"/>
              <a:t>Stem</a:t>
            </a:r>
          </a:p>
          <a:p>
            <a:pPr algn="ctr"/>
            <a:r>
              <a:rPr lang="en-US" sz="2800" b="1" i="1" dirty="0" smtClean="0">
                <a:solidFill>
                  <a:srgbClr val="C00000"/>
                </a:solidFill>
              </a:rPr>
              <a:t>go</a:t>
            </a:r>
          </a:p>
          <a:p>
            <a:pPr algn="ctr"/>
            <a:r>
              <a:rPr lang="en-US" sz="2800" b="1" i="1" dirty="0">
                <a:solidFill>
                  <a:srgbClr val="C00000"/>
                </a:solidFill>
              </a:rPr>
              <a:t>g</a:t>
            </a:r>
            <a:r>
              <a:rPr lang="en-US" sz="2800" b="1" i="1" dirty="0" smtClean="0">
                <a:solidFill>
                  <a:srgbClr val="C00000"/>
                </a:solidFill>
              </a:rPr>
              <a:t>oes</a:t>
            </a:r>
          </a:p>
          <a:p>
            <a:pPr algn="ctr"/>
            <a:r>
              <a:rPr lang="en-US" sz="2800" b="1" i="1" dirty="0" smtClean="0">
                <a:solidFill>
                  <a:srgbClr val="C00000"/>
                </a:solidFill>
              </a:rPr>
              <a:t>went</a:t>
            </a:r>
            <a:endParaRPr lang="en-US" sz="2800" b="1" i="1" dirty="0">
              <a:solidFill>
                <a:srgbClr val="C00000"/>
              </a:solidFill>
            </a:endParaRPr>
          </a:p>
        </p:txBody>
      </p:sp>
    </p:spTree>
    <p:extLst>
      <p:ext uri="{BB962C8B-B14F-4D97-AF65-F5344CB8AC3E}">
        <p14:creationId xmlns:p14="http://schemas.microsoft.com/office/powerpoint/2010/main" val="2359664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3"/>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Processing</a:t>
              </a:r>
              <a:endParaRPr lang="zh-CN" altLang="en-US" sz="3200" b="1" kern="1200" dirty="0"/>
            </a:p>
          </p:txBody>
        </p:sp>
      </p:grpSp>
      <p:sp>
        <p:nvSpPr>
          <p:cNvPr id="7" name="TextBox 6"/>
          <p:cNvSpPr txBox="1"/>
          <p:nvPr/>
        </p:nvSpPr>
        <p:spPr>
          <a:xfrm>
            <a:off x="533400" y="1676400"/>
            <a:ext cx="7996451" cy="4401205"/>
          </a:xfrm>
          <a:prstGeom prst="rect">
            <a:avLst/>
          </a:prstGeom>
          <a:noFill/>
        </p:spPr>
        <p:txBody>
          <a:bodyPr wrap="square" rtlCol="0">
            <a:spAutoFit/>
          </a:bodyPr>
          <a:lstStyle/>
          <a:p>
            <a:r>
              <a:rPr lang="en-US" sz="2800" b="1" dirty="0" smtClean="0"/>
              <a:t>Basic Procedures:</a:t>
            </a:r>
          </a:p>
          <a:p>
            <a:endParaRPr lang="en-US" sz="2800" b="1" dirty="0"/>
          </a:p>
          <a:p>
            <a:pPr marL="514350" indent="-514350">
              <a:buFont typeface="+mj-lt"/>
              <a:buAutoNum type="arabicPeriod"/>
            </a:pPr>
            <a:r>
              <a:rPr lang="en-US" sz="2800" b="1" dirty="0" smtClean="0"/>
              <a:t>Remove punctuation</a:t>
            </a:r>
          </a:p>
          <a:p>
            <a:pPr marL="514350" indent="-514350">
              <a:buFont typeface="+mj-lt"/>
              <a:buAutoNum type="arabicPeriod"/>
            </a:pPr>
            <a:r>
              <a:rPr lang="en-US" sz="2800" b="1" dirty="0" smtClean="0"/>
              <a:t>Remove other non-characters</a:t>
            </a:r>
          </a:p>
          <a:p>
            <a:pPr marL="514350" indent="-514350">
              <a:buFont typeface="+mj-lt"/>
              <a:buAutoNum type="arabicPeriod"/>
            </a:pPr>
            <a:r>
              <a:rPr lang="en-US" sz="2800" b="1" dirty="0" smtClean="0"/>
              <a:t>Remove stop words</a:t>
            </a:r>
          </a:p>
          <a:p>
            <a:pPr marL="514350" indent="-514350">
              <a:buFont typeface="+mj-lt"/>
              <a:buAutoNum type="arabicPeriod"/>
            </a:pPr>
            <a:r>
              <a:rPr lang="en-US" sz="2800" b="1" dirty="0" smtClean="0"/>
              <a:t>Lowercases</a:t>
            </a:r>
          </a:p>
          <a:p>
            <a:pPr marL="514350" indent="-514350">
              <a:buFont typeface="+mj-lt"/>
              <a:buAutoNum type="arabicPeriod"/>
            </a:pPr>
            <a:r>
              <a:rPr lang="en-US" sz="2800" b="1" dirty="0" smtClean="0"/>
              <a:t>Stem</a:t>
            </a:r>
          </a:p>
          <a:p>
            <a:pPr algn="ctr"/>
            <a:r>
              <a:rPr lang="en-US" sz="2800" b="1" i="1" dirty="0" smtClean="0">
                <a:solidFill>
                  <a:srgbClr val="C00000"/>
                </a:solidFill>
              </a:rPr>
              <a:t>lie</a:t>
            </a:r>
          </a:p>
          <a:p>
            <a:pPr algn="ctr"/>
            <a:r>
              <a:rPr lang="en-US" sz="2800" b="1" i="1" dirty="0" smtClean="0">
                <a:solidFill>
                  <a:srgbClr val="C00000"/>
                </a:solidFill>
              </a:rPr>
              <a:t>lay</a:t>
            </a:r>
          </a:p>
          <a:p>
            <a:pPr algn="ctr"/>
            <a:r>
              <a:rPr lang="en-US" sz="2800" b="1" i="1" dirty="0" smtClean="0">
                <a:solidFill>
                  <a:srgbClr val="C00000"/>
                </a:solidFill>
              </a:rPr>
              <a:t>laid</a:t>
            </a:r>
            <a:endParaRPr lang="en-US" sz="2800" b="1" i="1" dirty="0">
              <a:solidFill>
                <a:srgbClr val="C00000"/>
              </a:solidFill>
            </a:endParaRPr>
          </a:p>
        </p:txBody>
      </p:sp>
    </p:spTree>
    <p:extLst>
      <p:ext uri="{BB962C8B-B14F-4D97-AF65-F5344CB8AC3E}">
        <p14:creationId xmlns:p14="http://schemas.microsoft.com/office/powerpoint/2010/main" val="350475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Data Mining</a:t>
            </a:r>
            <a:endParaRPr lang="zh-CN" altLang="en-US" b="1" dirty="0"/>
          </a:p>
        </p:txBody>
      </p:sp>
      <p:pic>
        <p:nvPicPr>
          <p:cNvPr id="1026" name="Picture 2" descr="http://img.chandoo.org/vba/splitting-excel-files-sample-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91" y="1828800"/>
            <a:ext cx="794581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8265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Tree>
    <p:extLst>
      <p:ext uri="{BB962C8B-B14F-4D97-AF65-F5344CB8AC3E}">
        <p14:creationId xmlns:p14="http://schemas.microsoft.com/office/powerpoint/2010/main" val="107774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7" name="TextBox 6"/>
          <p:cNvSpPr txBox="1"/>
          <p:nvPr/>
        </p:nvSpPr>
        <p:spPr>
          <a:xfrm>
            <a:off x="3886200" y="1828800"/>
            <a:ext cx="4800600" cy="2800767"/>
          </a:xfrm>
          <a:prstGeom prst="rect">
            <a:avLst/>
          </a:prstGeom>
          <a:noFill/>
        </p:spPr>
        <p:txBody>
          <a:bodyPr wrap="square" rtlCol="0">
            <a:spAutoFit/>
          </a:bodyPr>
          <a:lstStyle/>
          <a:p>
            <a:r>
              <a:rPr lang="en-US" altLang="zh-CN" sz="4400" b="1" dirty="0" smtClean="0"/>
              <a:t>An Introduction to Statistical Learning with Application in R</a:t>
            </a:r>
          </a:p>
        </p:txBody>
      </p:sp>
      <p:pic>
        <p:nvPicPr>
          <p:cNvPr id="8" name="Picture 2" descr="http://www-bcf.usc.edu/~gareth/ISL/ISL%20Cover%2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804219"/>
            <a:ext cx="3016491" cy="454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28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7" name="TextBox 6"/>
          <p:cNvSpPr txBox="1"/>
          <p:nvPr/>
        </p:nvSpPr>
        <p:spPr>
          <a:xfrm>
            <a:off x="3886200" y="1981200"/>
            <a:ext cx="4800600" cy="2800767"/>
          </a:xfrm>
          <a:prstGeom prst="rect">
            <a:avLst/>
          </a:prstGeom>
          <a:noFill/>
        </p:spPr>
        <p:txBody>
          <a:bodyPr wrap="square" rtlCol="0">
            <a:spAutoFit/>
          </a:bodyPr>
          <a:lstStyle/>
          <a:p>
            <a:r>
              <a:rPr lang="en-US" altLang="zh-CN" sz="4400" b="1" dirty="0"/>
              <a:t>Data Mining: Practical Machine Learning Tools and </a:t>
            </a:r>
            <a:r>
              <a:rPr lang="en-US" altLang="zh-CN" sz="4400" b="1" dirty="0" smtClean="0"/>
              <a:t>Techniques</a:t>
            </a:r>
            <a:endParaRPr lang="en-US" altLang="zh-CN" sz="4400" b="1" dirty="0"/>
          </a:p>
        </p:txBody>
      </p:sp>
      <p:pic>
        <p:nvPicPr>
          <p:cNvPr id="1026" name="Picture 2" descr="http://ecx.images-amazon.com/images/I/6122EOEQhOL._SX399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2607"/>
            <a:ext cx="3269513"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00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4" name="Picture 3"/>
          <p:cNvPicPr>
            <a:picLocks noChangeAspect="1"/>
          </p:cNvPicPr>
          <p:nvPr/>
        </p:nvPicPr>
        <p:blipFill>
          <a:blip r:embed="rId2"/>
          <a:stretch>
            <a:fillRect/>
          </a:stretch>
        </p:blipFill>
        <p:spPr>
          <a:xfrm>
            <a:off x="457200" y="1752600"/>
            <a:ext cx="8159750" cy="4572000"/>
          </a:xfrm>
          <a:prstGeom prst="rect">
            <a:avLst/>
          </a:prstGeom>
        </p:spPr>
      </p:pic>
    </p:spTree>
    <p:extLst>
      <p:ext uri="{BB962C8B-B14F-4D97-AF65-F5344CB8AC3E}">
        <p14:creationId xmlns:p14="http://schemas.microsoft.com/office/powerpoint/2010/main" val="2183130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2" name="TextBox 1"/>
          <p:cNvSpPr txBox="1"/>
          <p:nvPr/>
        </p:nvSpPr>
        <p:spPr>
          <a:xfrm>
            <a:off x="685800" y="1828800"/>
            <a:ext cx="8001000"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Supervised Learning</a:t>
            </a:r>
          </a:p>
          <a:p>
            <a:pPr marL="1200150" lvl="4" indent="-285750">
              <a:buFont typeface="Arial" panose="020B0604020202020204" pitchFamily="34" charset="0"/>
              <a:buChar char="•"/>
            </a:pPr>
            <a:r>
              <a:rPr lang="en-US" altLang="zh-CN" sz="3600" b="1" dirty="0" smtClean="0"/>
              <a:t>Naïve Bayes Multinomial</a:t>
            </a:r>
          </a:p>
          <a:p>
            <a:pPr marL="1200150" lvl="4" indent="-285750">
              <a:buFont typeface="Arial" panose="020B0604020202020204" pitchFamily="34" charset="0"/>
              <a:buChar char="•"/>
            </a:pPr>
            <a:r>
              <a:rPr lang="en-US" altLang="zh-CN" sz="3600" b="1" dirty="0" smtClean="0"/>
              <a:t>Support Vector Machine</a:t>
            </a:r>
          </a:p>
          <a:p>
            <a:pPr marL="1200150" lvl="4" indent="-285750">
              <a:buFont typeface="Arial" panose="020B0604020202020204" pitchFamily="34" charset="0"/>
              <a:buChar char="•"/>
            </a:pPr>
            <a:r>
              <a:rPr lang="en-US" altLang="zh-CN" sz="3600" b="1" dirty="0" smtClean="0"/>
              <a:t>……</a:t>
            </a:r>
            <a:endParaRPr lang="en-US" altLang="zh-CN" sz="3600" b="1" dirty="0"/>
          </a:p>
          <a:p>
            <a:pPr marL="285750" indent="-285750">
              <a:buFont typeface="Arial" panose="020B0604020202020204" pitchFamily="34" charset="0"/>
              <a:buChar char="•"/>
            </a:pPr>
            <a:r>
              <a:rPr lang="en-US" altLang="zh-CN" sz="3600" b="1" dirty="0"/>
              <a:t>Unsupervised Learning</a:t>
            </a:r>
          </a:p>
          <a:p>
            <a:pPr marL="1200150" lvl="2" indent="-285750">
              <a:buFont typeface="Arial" panose="020B0604020202020204" pitchFamily="34" charset="0"/>
              <a:buChar char="•"/>
            </a:pPr>
            <a:r>
              <a:rPr lang="en-US" altLang="zh-CN" sz="3600" b="1" dirty="0"/>
              <a:t>Clustering </a:t>
            </a:r>
            <a:r>
              <a:rPr lang="en-US" altLang="zh-CN" sz="3600" b="1" dirty="0" smtClean="0"/>
              <a:t>Analysis</a:t>
            </a:r>
          </a:p>
          <a:p>
            <a:pPr marL="1200150" lvl="2" indent="-285750">
              <a:buFont typeface="Arial" panose="020B0604020202020204" pitchFamily="34" charset="0"/>
              <a:buChar char="•"/>
            </a:pPr>
            <a:r>
              <a:rPr lang="en-US" altLang="zh-CN" sz="3600" b="1" dirty="0" smtClean="0"/>
              <a:t>……</a:t>
            </a:r>
            <a:endParaRPr lang="en-US" altLang="zh-CN" sz="3600" b="1" dirty="0"/>
          </a:p>
        </p:txBody>
      </p:sp>
    </p:spTree>
    <p:extLst>
      <p:ext uri="{BB962C8B-B14F-4D97-AF65-F5344CB8AC3E}">
        <p14:creationId xmlns:p14="http://schemas.microsoft.com/office/powerpoint/2010/main" val="29694127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7" name="Picture 6"/>
          <p:cNvPicPr>
            <a:picLocks noChangeAspect="1"/>
          </p:cNvPicPr>
          <p:nvPr/>
        </p:nvPicPr>
        <p:blipFill>
          <a:blip r:embed="rId2"/>
          <a:stretch>
            <a:fillRect/>
          </a:stretch>
        </p:blipFill>
        <p:spPr>
          <a:xfrm>
            <a:off x="2514600" y="2743200"/>
            <a:ext cx="3886200" cy="3735864"/>
          </a:xfrm>
          <a:prstGeom prst="rect">
            <a:avLst/>
          </a:prstGeom>
        </p:spPr>
      </p:pic>
      <p:sp>
        <p:nvSpPr>
          <p:cNvPr id="8" name="TextBox 7"/>
          <p:cNvSpPr txBox="1"/>
          <p:nvPr/>
        </p:nvSpPr>
        <p:spPr>
          <a:xfrm>
            <a:off x="685800" y="18288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Overfitting</a:t>
            </a:r>
          </a:p>
        </p:txBody>
      </p:sp>
    </p:spTree>
    <p:extLst>
      <p:ext uri="{BB962C8B-B14F-4D97-AF65-F5344CB8AC3E}">
        <p14:creationId xmlns:p14="http://schemas.microsoft.com/office/powerpoint/2010/main" val="519184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8" name="TextBox 7"/>
          <p:cNvSpPr txBox="1"/>
          <p:nvPr/>
        </p:nvSpPr>
        <p:spPr>
          <a:xfrm>
            <a:off x="685800" y="18288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Cross-validation</a:t>
            </a:r>
            <a:endParaRPr lang="en-US" altLang="zh-CN" sz="3600" b="1" dirty="0"/>
          </a:p>
        </p:txBody>
      </p:sp>
      <p:pic>
        <p:nvPicPr>
          <p:cNvPr id="1028" name="Picture 4" descr="http://i.stack.imgur.com/YWgr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762" y="2743200"/>
            <a:ext cx="5508437" cy="372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114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8" name="TextBox 7"/>
          <p:cNvSpPr txBox="1"/>
          <p:nvPr/>
        </p:nvSpPr>
        <p:spPr>
          <a:xfrm>
            <a:off x="685800" y="18288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Naïve Bayes Multinomial</a:t>
            </a:r>
            <a:endParaRPr lang="en-US" altLang="zh-CN" sz="3600" b="1" dirty="0"/>
          </a:p>
        </p:txBody>
      </p:sp>
      <p:pic>
        <p:nvPicPr>
          <p:cNvPr id="2" name="Picture 1"/>
          <p:cNvPicPr>
            <a:picLocks noChangeAspect="1"/>
          </p:cNvPicPr>
          <p:nvPr/>
        </p:nvPicPr>
        <p:blipFill>
          <a:blip r:embed="rId2"/>
          <a:stretch>
            <a:fillRect/>
          </a:stretch>
        </p:blipFill>
        <p:spPr>
          <a:xfrm>
            <a:off x="1423987" y="3934359"/>
            <a:ext cx="6524625" cy="2047875"/>
          </a:xfrm>
          <a:prstGeom prst="rect">
            <a:avLst/>
          </a:prstGeom>
        </p:spPr>
      </p:pic>
      <p:pic>
        <p:nvPicPr>
          <p:cNvPr id="4" name="Picture 3"/>
          <p:cNvPicPr>
            <a:picLocks noChangeAspect="1"/>
          </p:cNvPicPr>
          <p:nvPr/>
        </p:nvPicPr>
        <p:blipFill>
          <a:blip r:embed="rId3"/>
          <a:stretch>
            <a:fillRect/>
          </a:stretch>
        </p:blipFill>
        <p:spPr>
          <a:xfrm>
            <a:off x="2106011" y="2924024"/>
            <a:ext cx="5160579" cy="914400"/>
          </a:xfrm>
          <a:prstGeom prst="rect">
            <a:avLst/>
          </a:prstGeom>
        </p:spPr>
      </p:pic>
    </p:spTree>
    <p:extLst>
      <p:ext uri="{BB962C8B-B14F-4D97-AF65-F5344CB8AC3E}">
        <p14:creationId xmlns:p14="http://schemas.microsoft.com/office/powerpoint/2010/main" val="16010704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2" name="Picture 1"/>
          <p:cNvPicPr>
            <a:picLocks noChangeAspect="1"/>
          </p:cNvPicPr>
          <p:nvPr/>
        </p:nvPicPr>
        <p:blipFill>
          <a:blip r:embed="rId2"/>
          <a:stretch>
            <a:fillRect/>
          </a:stretch>
        </p:blipFill>
        <p:spPr>
          <a:xfrm>
            <a:off x="1324927" y="1524000"/>
            <a:ext cx="6524625" cy="2047875"/>
          </a:xfrm>
          <a:prstGeom prst="rect">
            <a:avLst/>
          </a:prstGeom>
        </p:spPr>
      </p:pic>
      <p:pic>
        <p:nvPicPr>
          <p:cNvPr id="7" name="Picture 6"/>
          <p:cNvPicPr>
            <a:picLocks noChangeAspect="1"/>
          </p:cNvPicPr>
          <p:nvPr/>
        </p:nvPicPr>
        <p:blipFill>
          <a:blip r:embed="rId3"/>
          <a:stretch>
            <a:fillRect/>
          </a:stretch>
        </p:blipFill>
        <p:spPr>
          <a:xfrm>
            <a:off x="1324927" y="3707003"/>
            <a:ext cx="1494473" cy="928708"/>
          </a:xfrm>
          <a:prstGeom prst="rect">
            <a:avLst/>
          </a:prstGeom>
        </p:spPr>
      </p:pic>
      <p:pic>
        <p:nvPicPr>
          <p:cNvPr id="9" name="Picture 8"/>
          <p:cNvPicPr>
            <a:picLocks noChangeAspect="1"/>
          </p:cNvPicPr>
          <p:nvPr/>
        </p:nvPicPr>
        <p:blipFill>
          <a:blip r:embed="rId4"/>
          <a:stretch>
            <a:fillRect/>
          </a:stretch>
        </p:blipFill>
        <p:spPr>
          <a:xfrm>
            <a:off x="4617276" y="3823694"/>
            <a:ext cx="3236944" cy="812017"/>
          </a:xfrm>
          <a:prstGeom prst="rect">
            <a:avLst/>
          </a:prstGeom>
        </p:spPr>
      </p:pic>
    </p:spTree>
    <p:extLst>
      <p:ext uri="{BB962C8B-B14F-4D97-AF65-F5344CB8AC3E}">
        <p14:creationId xmlns:p14="http://schemas.microsoft.com/office/powerpoint/2010/main" val="9883998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2" name="Picture 1"/>
          <p:cNvPicPr>
            <a:picLocks noChangeAspect="1"/>
          </p:cNvPicPr>
          <p:nvPr/>
        </p:nvPicPr>
        <p:blipFill>
          <a:blip r:embed="rId2"/>
          <a:stretch>
            <a:fillRect/>
          </a:stretch>
        </p:blipFill>
        <p:spPr>
          <a:xfrm>
            <a:off x="1324927" y="1524000"/>
            <a:ext cx="6524625" cy="2047875"/>
          </a:xfrm>
          <a:prstGeom prst="rect">
            <a:avLst/>
          </a:prstGeom>
        </p:spPr>
      </p:pic>
      <p:pic>
        <p:nvPicPr>
          <p:cNvPr id="7" name="Picture 6"/>
          <p:cNvPicPr>
            <a:picLocks noChangeAspect="1"/>
          </p:cNvPicPr>
          <p:nvPr/>
        </p:nvPicPr>
        <p:blipFill>
          <a:blip r:embed="rId3"/>
          <a:stretch>
            <a:fillRect/>
          </a:stretch>
        </p:blipFill>
        <p:spPr>
          <a:xfrm>
            <a:off x="1324927" y="3707003"/>
            <a:ext cx="1494473" cy="928708"/>
          </a:xfrm>
          <a:prstGeom prst="rect">
            <a:avLst/>
          </a:prstGeom>
        </p:spPr>
      </p:pic>
      <p:pic>
        <p:nvPicPr>
          <p:cNvPr id="9" name="Picture 8"/>
          <p:cNvPicPr>
            <a:picLocks noChangeAspect="1"/>
          </p:cNvPicPr>
          <p:nvPr/>
        </p:nvPicPr>
        <p:blipFill>
          <a:blip r:embed="rId4"/>
          <a:stretch>
            <a:fillRect/>
          </a:stretch>
        </p:blipFill>
        <p:spPr>
          <a:xfrm>
            <a:off x="4617276" y="3823694"/>
            <a:ext cx="3236944" cy="812017"/>
          </a:xfrm>
          <a:prstGeom prst="rect">
            <a:avLst/>
          </a:prstGeom>
        </p:spPr>
      </p:pic>
      <p:pic>
        <p:nvPicPr>
          <p:cNvPr id="10" name="Picture 9"/>
          <p:cNvPicPr>
            <a:picLocks noChangeAspect="1"/>
          </p:cNvPicPr>
          <p:nvPr/>
        </p:nvPicPr>
        <p:blipFill>
          <a:blip r:embed="rId5"/>
          <a:stretch>
            <a:fillRect/>
          </a:stretch>
        </p:blipFill>
        <p:spPr>
          <a:xfrm>
            <a:off x="1356302" y="4770839"/>
            <a:ext cx="1463098" cy="1180929"/>
          </a:xfrm>
          <a:prstGeom prst="rect">
            <a:avLst/>
          </a:prstGeom>
        </p:spPr>
      </p:pic>
      <p:pic>
        <p:nvPicPr>
          <p:cNvPr id="11" name="Picture 10"/>
          <p:cNvPicPr>
            <a:picLocks noChangeAspect="1"/>
          </p:cNvPicPr>
          <p:nvPr/>
        </p:nvPicPr>
        <p:blipFill>
          <a:blip r:embed="rId6"/>
          <a:stretch>
            <a:fillRect/>
          </a:stretch>
        </p:blipFill>
        <p:spPr>
          <a:xfrm>
            <a:off x="4587239" y="4770839"/>
            <a:ext cx="3539783" cy="1841289"/>
          </a:xfrm>
          <a:prstGeom prst="rect">
            <a:avLst/>
          </a:prstGeom>
        </p:spPr>
      </p:pic>
    </p:spTree>
    <p:extLst>
      <p:ext uri="{BB962C8B-B14F-4D97-AF65-F5344CB8AC3E}">
        <p14:creationId xmlns:p14="http://schemas.microsoft.com/office/powerpoint/2010/main" val="1643322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sp>
        <p:nvSpPr>
          <p:cNvPr id="3" name="Content Placeholder 2"/>
          <p:cNvSpPr>
            <a:spLocks noGrp="1"/>
          </p:cNvSpPr>
          <p:nvPr>
            <p:ph idx="1"/>
          </p:nvPr>
        </p:nvSpPr>
        <p:spPr>
          <a:xfrm>
            <a:off x="457200" y="1600200"/>
            <a:ext cx="7924800" cy="4525963"/>
          </a:xfrm>
        </p:spPr>
        <p:txBody>
          <a:bodyPr>
            <a:normAutofit/>
          </a:bodyPr>
          <a:lstStyle/>
          <a:p>
            <a:pPr marL="0" indent="0">
              <a:buNone/>
            </a:pPr>
            <a:r>
              <a:rPr lang="en-US" altLang="zh-CN" b="1" dirty="0" smtClean="0"/>
              <a:t>Problems:</a:t>
            </a:r>
            <a:endParaRPr lang="en-US" altLang="zh-CN" dirty="0" smtClean="0"/>
          </a:p>
          <a:p>
            <a:r>
              <a:rPr lang="en-US" altLang="zh-CN" dirty="0" smtClean="0"/>
              <a:t>Prediction / Classification</a:t>
            </a:r>
          </a:p>
          <a:p>
            <a:pPr marL="0" indent="0" algn="ctr">
              <a:buNone/>
            </a:pPr>
            <a:r>
              <a:rPr lang="en-US" altLang="zh-CN" dirty="0"/>
              <a:t>Is the coming email a spam</a:t>
            </a:r>
            <a:r>
              <a:rPr lang="en-US" altLang="zh-CN" dirty="0" smtClean="0"/>
              <a:t>?</a:t>
            </a:r>
          </a:p>
          <a:p>
            <a:pPr marL="0" indent="0">
              <a:buNone/>
            </a:pPr>
            <a:endParaRPr lang="en-US" altLang="zh-CN" dirty="0" smtClean="0"/>
          </a:p>
          <a:p>
            <a:r>
              <a:rPr lang="en-US" altLang="zh-CN" dirty="0" smtClean="0"/>
              <a:t>Qualitative Understanding</a:t>
            </a:r>
            <a:endParaRPr lang="en-US" altLang="zh-CN" dirty="0"/>
          </a:p>
          <a:p>
            <a:pPr marL="1519238" indent="0">
              <a:buNone/>
            </a:pPr>
            <a:r>
              <a:rPr lang="en-US" altLang="zh-CN" dirty="0"/>
              <a:t>What is the attitude of people on Twitter towards the presidential candidate </a:t>
            </a:r>
            <a:r>
              <a:rPr lang="en-US" altLang="zh-CN" b="1" i="1" dirty="0"/>
              <a:t>Donald Trump</a:t>
            </a:r>
            <a:r>
              <a:rPr lang="en-US" altLang="zh-CN" dirty="0"/>
              <a:t>?</a:t>
            </a:r>
          </a:p>
          <a:p>
            <a:pPr marL="0" indent="0">
              <a:buNone/>
            </a:pPr>
            <a:endParaRPr lang="en-US" altLang="zh-CN" dirty="0" smtClean="0"/>
          </a:p>
        </p:txBody>
      </p:sp>
    </p:spTree>
    <p:extLst>
      <p:ext uri="{BB962C8B-B14F-4D97-AF65-F5344CB8AC3E}">
        <p14:creationId xmlns:p14="http://schemas.microsoft.com/office/powerpoint/2010/main" val="1512803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2" name="Picture 1"/>
          <p:cNvPicPr>
            <a:picLocks noChangeAspect="1"/>
          </p:cNvPicPr>
          <p:nvPr/>
        </p:nvPicPr>
        <p:blipFill>
          <a:blip r:embed="rId2"/>
          <a:stretch>
            <a:fillRect/>
          </a:stretch>
        </p:blipFill>
        <p:spPr>
          <a:xfrm>
            <a:off x="1324927" y="1524000"/>
            <a:ext cx="6524625" cy="2047875"/>
          </a:xfrm>
          <a:prstGeom prst="rect">
            <a:avLst/>
          </a:prstGeom>
        </p:spPr>
      </p:pic>
      <p:pic>
        <p:nvPicPr>
          <p:cNvPr id="4" name="Picture 3"/>
          <p:cNvPicPr>
            <a:picLocks noChangeAspect="1"/>
          </p:cNvPicPr>
          <p:nvPr/>
        </p:nvPicPr>
        <p:blipFill>
          <a:blip r:embed="rId3"/>
          <a:stretch>
            <a:fillRect/>
          </a:stretch>
        </p:blipFill>
        <p:spPr>
          <a:xfrm>
            <a:off x="5193710" y="3886200"/>
            <a:ext cx="3703639" cy="2361220"/>
          </a:xfrm>
          <a:prstGeom prst="rect">
            <a:avLst/>
          </a:prstGeom>
        </p:spPr>
      </p:pic>
      <p:pic>
        <p:nvPicPr>
          <p:cNvPr id="8" name="Picture 7"/>
          <p:cNvPicPr>
            <a:picLocks noChangeAspect="1"/>
          </p:cNvPicPr>
          <p:nvPr/>
        </p:nvPicPr>
        <p:blipFill>
          <a:blip r:embed="rId4"/>
          <a:stretch>
            <a:fillRect/>
          </a:stretch>
        </p:blipFill>
        <p:spPr>
          <a:xfrm>
            <a:off x="310355" y="4009535"/>
            <a:ext cx="4819650" cy="2114550"/>
          </a:xfrm>
          <a:prstGeom prst="rect">
            <a:avLst/>
          </a:prstGeom>
        </p:spPr>
      </p:pic>
    </p:spTree>
    <p:extLst>
      <p:ext uri="{BB962C8B-B14F-4D97-AF65-F5344CB8AC3E}">
        <p14:creationId xmlns:p14="http://schemas.microsoft.com/office/powerpoint/2010/main" val="8068939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8" name="TextBox 7"/>
          <p:cNvSpPr txBox="1"/>
          <p:nvPr/>
        </p:nvSpPr>
        <p:spPr>
          <a:xfrm>
            <a:off x="685800" y="18288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Support Vector Machine</a:t>
            </a:r>
            <a:endParaRPr lang="en-US" altLang="zh-CN" sz="3600" b="1" dirty="0"/>
          </a:p>
        </p:txBody>
      </p:sp>
      <p:pic>
        <p:nvPicPr>
          <p:cNvPr id="2050" name="Picture 2" descr="http://docs.opencv.org/2.4/_images/optimal-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9400"/>
            <a:ext cx="3962400" cy="390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529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sp>
        <p:nvSpPr>
          <p:cNvPr id="8" name="TextBox 7"/>
          <p:cNvSpPr txBox="1"/>
          <p:nvPr/>
        </p:nvSpPr>
        <p:spPr>
          <a:xfrm>
            <a:off x="685800" y="1828800"/>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smtClean="0"/>
              <a:t>Cluster Analysis</a:t>
            </a:r>
            <a:endParaRPr lang="en-US" altLang="zh-CN" sz="3600" b="1" dirty="0"/>
          </a:p>
        </p:txBody>
      </p:sp>
      <p:pic>
        <p:nvPicPr>
          <p:cNvPr id="2052" name="Picture 4" descr="https://upload.wikimedia.org/wikipedia/commons/thumb/e/e5/KMeans-Gaussian-data.svg/434px-KMeans-Gaussian-dat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315" y="2286000"/>
            <a:ext cx="41338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302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7" name="Picture 4" descr="http://www.analyticsvidhya.com/wp-content/uploads/2015/02/weka-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689178" cy="17514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662237" y="2019300"/>
            <a:ext cx="4903444" cy="3619500"/>
          </a:xfrm>
          <a:prstGeom prst="rect">
            <a:avLst/>
          </a:prstGeom>
        </p:spPr>
      </p:pic>
    </p:spTree>
    <p:extLst>
      <p:ext uri="{BB962C8B-B14F-4D97-AF65-F5344CB8AC3E}">
        <p14:creationId xmlns:p14="http://schemas.microsoft.com/office/powerpoint/2010/main" val="1060791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4"/>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Analysis</a:t>
              </a:r>
              <a:endParaRPr lang="zh-CN" altLang="en-US" sz="3200" b="1" kern="1200" dirty="0"/>
            </a:p>
          </p:txBody>
        </p:sp>
      </p:grpSp>
      <p:pic>
        <p:nvPicPr>
          <p:cNvPr id="7" name="Picture 4" descr="http://www.analyticsvidhya.com/wp-content/uploads/2015/02/weka-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689178" cy="17514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514600" y="1676400"/>
            <a:ext cx="6378449" cy="4773706"/>
          </a:xfrm>
          <a:prstGeom prst="rect">
            <a:avLst/>
          </a:prstGeom>
        </p:spPr>
      </p:pic>
    </p:spTree>
    <p:extLst>
      <p:ext uri="{BB962C8B-B14F-4D97-AF65-F5344CB8AC3E}">
        <p14:creationId xmlns:p14="http://schemas.microsoft.com/office/powerpoint/2010/main" val="23682715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Tree>
    <p:extLst>
      <p:ext uri="{BB962C8B-B14F-4D97-AF65-F5344CB8AC3E}">
        <p14:creationId xmlns:p14="http://schemas.microsoft.com/office/powerpoint/2010/main" val="22578021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a:solidFill>
            <a:schemeClr val="accent5"/>
          </a:solidFill>
        </p:grpSpPr>
        <p:sp>
          <p:nvSpPr>
            <p:cNvPr id="5" name="Rounded Rectangle 4"/>
            <p:cNvSpPr/>
            <p:nvPr/>
          </p:nvSpPr>
          <p:spPr>
            <a:xfrm>
              <a:off x="0" y="0"/>
              <a:ext cx="5669280" cy="1084072"/>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dirty="0"/>
                <a:t>Sharing Data and Results</a:t>
              </a:r>
            </a:p>
          </p:txBody>
        </p:sp>
      </p:grpSp>
      <p:sp>
        <p:nvSpPr>
          <p:cNvPr id="2" name="TextBox 1"/>
          <p:cNvSpPr txBox="1"/>
          <p:nvPr/>
        </p:nvSpPr>
        <p:spPr>
          <a:xfrm>
            <a:off x="685800" y="1828800"/>
            <a:ext cx="8001000"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sz="3600" b="1" dirty="0" err="1"/>
              <a:t>Git</a:t>
            </a:r>
            <a:r>
              <a:rPr lang="en-US" altLang="zh-CN" sz="3600" b="1" dirty="0"/>
              <a:t> + </a:t>
            </a:r>
            <a:r>
              <a:rPr lang="en-US" altLang="zh-CN" sz="3600" b="1" dirty="0" smtClean="0"/>
              <a:t>GitHub</a:t>
            </a:r>
          </a:p>
          <a:p>
            <a:pPr marL="742950" lvl="1" indent="-285750">
              <a:buFont typeface="Arial" panose="020B0604020202020204" pitchFamily="34" charset="0"/>
              <a:buChar char="•"/>
            </a:pPr>
            <a:r>
              <a:rPr lang="en-US" altLang="zh-CN" sz="3600" b="1" dirty="0" err="1" smtClean="0"/>
              <a:t>Git</a:t>
            </a:r>
            <a:r>
              <a:rPr lang="en-US" altLang="zh-CN" sz="3600" b="1" dirty="0"/>
              <a:t>: </a:t>
            </a:r>
            <a:r>
              <a:rPr lang="en-US" altLang="zh-CN" sz="3600" b="1" dirty="0">
                <a:hlinkClick r:id="rId2"/>
              </a:rPr>
              <a:t>https://</a:t>
            </a:r>
            <a:r>
              <a:rPr lang="en-US" altLang="zh-CN" sz="3600" b="1" dirty="0" smtClean="0">
                <a:hlinkClick r:id="rId2"/>
              </a:rPr>
              <a:t>git-scm.com/downloads</a:t>
            </a:r>
            <a:endParaRPr lang="en-US" altLang="zh-CN" sz="3600" b="1" dirty="0" smtClean="0"/>
          </a:p>
          <a:p>
            <a:pPr marL="742950" lvl="1" indent="-285750">
              <a:buFont typeface="Arial" panose="020B0604020202020204" pitchFamily="34" charset="0"/>
              <a:buChar char="•"/>
            </a:pPr>
            <a:r>
              <a:rPr lang="en-US" altLang="zh-CN" sz="3600" b="1" dirty="0" smtClean="0"/>
              <a:t> 	</a:t>
            </a:r>
            <a:r>
              <a:rPr lang="en-US" altLang="zh-CN" sz="3600" b="1" dirty="0"/>
              <a:t>      </a:t>
            </a:r>
            <a:r>
              <a:rPr lang="en-US" altLang="zh-CN" sz="3600" b="1" dirty="0">
                <a:hlinkClick r:id="rId3"/>
              </a:rPr>
              <a:t>https://</a:t>
            </a:r>
            <a:r>
              <a:rPr lang="en-US" altLang="zh-CN" sz="3600" b="1" dirty="0" smtClean="0">
                <a:hlinkClick r:id="rId3"/>
              </a:rPr>
              <a:t>github.com/Neo-Hao</a:t>
            </a:r>
            <a:endParaRPr lang="zh-CN" altLang="en-US" sz="3600" b="1" dirty="0"/>
          </a:p>
          <a:p>
            <a:pPr marL="285750" indent="-285750">
              <a:buFont typeface="Arial" panose="020B0604020202020204" pitchFamily="34" charset="0"/>
              <a:buChar char="•"/>
            </a:pPr>
            <a:endParaRPr lang="en-US" altLang="zh-CN" sz="3600" b="1" dirty="0" smtClean="0"/>
          </a:p>
          <a:p>
            <a:pPr marL="285750" indent="-285750">
              <a:buFont typeface="Arial" panose="020B0604020202020204" pitchFamily="34" charset="0"/>
              <a:buChar char="•"/>
            </a:pPr>
            <a:r>
              <a:rPr lang="en-US" altLang="zh-CN" sz="3600" b="1" dirty="0" err="1" smtClean="0"/>
              <a:t>KnitR</a:t>
            </a:r>
            <a:r>
              <a:rPr lang="en-US" altLang="zh-CN" sz="3600" b="1" dirty="0" smtClean="0"/>
              <a:t> + </a:t>
            </a:r>
            <a:r>
              <a:rPr lang="en-US" altLang="zh-CN" sz="3600" b="1" dirty="0" err="1" smtClean="0"/>
              <a:t>Rpubs</a:t>
            </a:r>
            <a:endParaRPr lang="en-US" altLang="zh-CN" sz="3600" b="1" dirty="0" smtClean="0"/>
          </a:p>
          <a:p>
            <a:pPr marL="742950" lvl="1" indent="-285750">
              <a:buFont typeface="Arial" panose="020B0604020202020204" pitchFamily="34" charset="0"/>
              <a:buChar char="•"/>
            </a:pPr>
            <a:r>
              <a:rPr lang="en-US" altLang="zh-CN" sz="3600" b="1" dirty="0" smtClean="0"/>
              <a:t>Example</a:t>
            </a:r>
            <a:r>
              <a:rPr lang="en-US" altLang="zh-CN" sz="3600" b="1" dirty="0"/>
              <a:t>: </a:t>
            </a:r>
            <a:r>
              <a:rPr lang="en-US" altLang="zh-CN" sz="3600" b="1" dirty="0" smtClean="0">
                <a:hlinkClick r:id="rId4"/>
              </a:rPr>
              <a:t>rpubs.com/</a:t>
            </a:r>
            <a:r>
              <a:rPr lang="en-US" altLang="zh-CN" sz="3600" b="1" dirty="0" err="1" smtClean="0">
                <a:hlinkClick r:id="rId4"/>
              </a:rPr>
              <a:t>neohao</a:t>
            </a:r>
            <a:r>
              <a:rPr lang="en-US" altLang="zh-CN" sz="3600" b="1" dirty="0" smtClean="0">
                <a:hlinkClick r:id="rId4"/>
              </a:rPr>
              <a:t>/online-help-seeking</a:t>
            </a:r>
            <a:endParaRPr lang="en-US" altLang="zh-CN" sz="3600" b="1" dirty="0" smtClean="0"/>
          </a:p>
        </p:txBody>
      </p:sp>
      <p:pic>
        <p:nvPicPr>
          <p:cNvPr id="1026" name="Picture 2" descr="https://cdn.tutsplus.com/net/uploads/2013/08/github-collab-retina-preview.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1" y="2916208"/>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663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43000" y="1778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066800" y="381000"/>
            <a:ext cx="6781800" cy="769441"/>
          </a:xfrm>
          <a:prstGeom prst="rect">
            <a:avLst/>
          </a:prstGeom>
          <a:noFill/>
        </p:spPr>
        <p:txBody>
          <a:bodyPr wrap="square" rtlCol="0">
            <a:spAutoFit/>
          </a:bodyPr>
          <a:lstStyle/>
          <a:p>
            <a:pPr algn="ctr"/>
            <a:r>
              <a:rPr lang="en-US" altLang="zh-CN" sz="4400" b="1" dirty="0" smtClean="0"/>
              <a:t>Research Pipeline</a:t>
            </a:r>
            <a:endParaRPr lang="zh-CN" altLang="en-US" sz="4400" b="1" dirty="0"/>
          </a:p>
        </p:txBody>
      </p:sp>
    </p:spTree>
    <p:extLst>
      <p:ext uri="{BB962C8B-B14F-4D97-AF65-F5344CB8AC3E}">
        <p14:creationId xmlns:p14="http://schemas.microsoft.com/office/powerpoint/2010/main" val="819921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14608194">
            <a:off x="4304063" y="2753161"/>
            <a:ext cx="3005734"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Right Arrow 10"/>
          <p:cNvSpPr/>
          <p:nvPr/>
        </p:nvSpPr>
        <p:spPr>
          <a:xfrm rot="17335879">
            <a:off x="2087631" y="2569896"/>
            <a:ext cx="25146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Rounded Rectangle 6"/>
          <p:cNvSpPr/>
          <p:nvPr/>
        </p:nvSpPr>
        <p:spPr>
          <a:xfrm>
            <a:off x="391158" y="2438400"/>
            <a:ext cx="3581400" cy="1371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b="1" dirty="0" smtClean="0"/>
              <a:t>Discussion Forums or Q&amp;A Platforms</a:t>
            </a:r>
            <a:endParaRPr lang="zh-CN" altLang="en-US" sz="2400" b="1" dirty="0"/>
          </a:p>
        </p:txBody>
      </p:sp>
      <p:sp>
        <p:nvSpPr>
          <p:cNvPr id="9" name="Rounded Rectangle 8"/>
          <p:cNvSpPr/>
          <p:nvPr/>
        </p:nvSpPr>
        <p:spPr>
          <a:xfrm>
            <a:off x="5152103" y="2590800"/>
            <a:ext cx="3581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Facebook</a:t>
            </a:r>
            <a:endParaRPr lang="zh-CN" altLang="en-US" sz="2400" b="1" dirty="0"/>
          </a:p>
        </p:txBody>
      </p:sp>
      <p:sp>
        <p:nvSpPr>
          <p:cNvPr id="10" name="Right Arrow 9"/>
          <p:cNvSpPr/>
          <p:nvPr/>
        </p:nvSpPr>
        <p:spPr>
          <a:xfrm rot="19150048">
            <a:off x="1524000" y="1638352"/>
            <a:ext cx="12192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Right Arrow 11"/>
          <p:cNvSpPr/>
          <p:nvPr/>
        </p:nvSpPr>
        <p:spPr>
          <a:xfrm rot="14464865">
            <a:off x="5834515" y="1710930"/>
            <a:ext cx="12192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Rounded Rectangle 12"/>
          <p:cNvSpPr/>
          <p:nvPr/>
        </p:nvSpPr>
        <p:spPr>
          <a:xfrm>
            <a:off x="4419600" y="4554794"/>
            <a:ext cx="3581400" cy="1371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t>Static Pages</a:t>
            </a:r>
            <a:endParaRPr lang="zh-CN" altLang="en-US" sz="3600" b="1" dirty="0"/>
          </a:p>
        </p:txBody>
      </p:sp>
      <p:sp>
        <p:nvSpPr>
          <p:cNvPr id="8" name="Rounded Rectangle 7"/>
          <p:cNvSpPr/>
          <p:nvPr/>
        </p:nvSpPr>
        <p:spPr>
          <a:xfrm>
            <a:off x="1349719" y="4145340"/>
            <a:ext cx="35814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4000" b="1" dirty="0" smtClean="0"/>
              <a:t>Twitter</a:t>
            </a:r>
            <a:endParaRPr lang="zh-CN" altLang="en-US" sz="2400" b="1" dirty="0"/>
          </a:p>
        </p:txBody>
      </p:sp>
    </p:spTree>
    <p:extLst>
      <p:ext uri="{BB962C8B-B14F-4D97-AF65-F5344CB8AC3E}">
        <p14:creationId xmlns:p14="http://schemas.microsoft.com/office/powerpoint/2010/main" val="15024711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pic>
        <p:nvPicPr>
          <p:cNvPr id="2" name="Picture 1"/>
          <p:cNvPicPr>
            <a:picLocks noChangeAspect="1"/>
          </p:cNvPicPr>
          <p:nvPr/>
        </p:nvPicPr>
        <p:blipFill>
          <a:blip r:embed="rId2"/>
          <a:stretch>
            <a:fillRect/>
          </a:stretch>
        </p:blipFill>
        <p:spPr>
          <a:xfrm>
            <a:off x="533400" y="1600200"/>
            <a:ext cx="6350000" cy="1143000"/>
          </a:xfrm>
          <a:prstGeom prst="rect">
            <a:avLst/>
          </a:prstGeom>
        </p:spPr>
      </p:pic>
      <p:sp>
        <p:nvSpPr>
          <p:cNvPr id="7" name="TextBox 6"/>
          <p:cNvSpPr txBox="1"/>
          <p:nvPr/>
        </p:nvSpPr>
        <p:spPr>
          <a:xfrm>
            <a:off x="533400" y="3030728"/>
            <a:ext cx="7719546" cy="954107"/>
          </a:xfrm>
          <a:prstGeom prst="rect">
            <a:avLst/>
          </a:prstGeom>
          <a:noFill/>
        </p:spPr>
        <p:txBody>
          <a:bodyPr wrap="square" rtlCol="0">
            <a:spAutoFit/>
          </a:bodyPr>
          <a:lstStyle/>
          <a:p>
            <a:r>
              <a:rPr lang="en-US" sz="2800" dirty="0">
                <a:hlinkClick r:id="rId3"/>
              </a:rPr>
              <a:t>http://</a:t>
            </a:r>
            <a:r>
              <a:rPr lang="en-US" sz="2800" dirty="0" smtClean="0">
                <a:hlinkClick r:id="rId3"/>
              </a:rPr>
              <a:t>www.reginfo.gov/public/do/eAgendaViewRule?pubId=200210&amp;</a:t>
            </a:r>
            <a:r>
              <a:rPr lang="en-US" sz="2800" b="1" dirty="0" smtClean="0">
                <a:solidFill>
                  <a:srgbClr val="FF0000"/>
                </a:solidFill>
                <a:hlinkClick r:id="rId3"/>
              </a:rPr>
              <a:t>RIN=1125-AA38</a:t>
            </a:r>
            <a:endParaRPr lang="en-US" sz="2800" b="1" dirty="0">
              <a:solidFill>
                <a:srgbClr val="FF0000"/>
              </a:solidFill>
            </a:endParaRPr>
          </a:p>
        </p:txBody>
      </p:sp>
    </p:spTree>
    <p:extLst>
      <p:ext uri="{BB962C8B-B14F-4D97-AF65-F5344CB8AC3E}">
        <p14:creationId xmlns:p14="http://schemas.microsoft.com/office/powerpoint/2010/main" val="4027031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sp>
        <p:nvSpPr>
          <p:cNvPr id="3" name="Content Placeholder 2"/>
          <p:cNvSpPr>
            <a:spLocks noGrp="1"/>
          </p:cNvSpPr>
          <p:nvPr>
            <p:ph idx="1"/>
          </p:nvPr>
        </p:nvSpPr>
        <p:spPr>
          <a:xfrm>
            <a:off x="457200" y="1600200"/>
            <a:ext cx="7924800" cy="4525963"/>
          </a:xfrm>
        </p:spPr>
        <p:txBody>
          <a:bodyPr>
            <a:normAutofit fontScale="85000" lnSpcReduction="10000"/>
          </a:bodyPr>
          <a:lstStyle/>
          <a:p>
            <a:r>
              <a:rPr lang="en-US" altLang="zh-CN" b="1" dirty="0" smtClean="0"/>
              <a:t>Document 1: ……</a:t>
            </a:r>
          </a:p>
          <a:p>
            <a:r>
              <a:rPr lang="en-US" altLang="zh-CN" b="1" dirty="0" smtClean="0"/>
              <a:t>Document 2: ……</a:t>
            </a:r>
          </a:p>
          <a:p>
            <a:r>
              <a:rPr lang="en-US" altLang="zh-CN" b="1" dirty="0" smtClean="0"/>
              <a:t>Document 3: ……</a:t>
            </a:r>
          </a:p>
          <a:p>
            <a:pPr marL="0" indent="0">
              <a:buNone/>
            </a:pPr>
            <a:endParaRPr lang="en-US" altLang="zh-CN" dirty="0" smtClean="0"/>
          </a:p>
          <a:p>
            <a:pPr marL="0" indent="0">
              <a:buNone/>
            </a:pPr>
            <a:r>
              <a:rPr lang="en-US" altLang="zh-CN" sz="2600" dirty="0"/>
              <a:t>“THAI TRADE DEFICIT WIDENS IN FIRST QUARTER </a:t>
            </a:r>
            <a:r>
              <a:rPr lang="en-US" altLang="zh-CN" sz="2600" dirty="0" smtClean="0"/>
              <a:t>Thailand's </a:t>
            </a:r>
            <a:r>
              <a:rPr lang="en-US" altLang="zh-CN" sz="2600" dirty="0"/>
              <a:t>trade deficit widened to </a:t>
            </a:r>
            <a:r>
              <a:rPr lang="en-US" altLang="zh-CN" sz="2600" dirty="0" smtClean="0"/>
              <a:t>4.5billion </a:t>
            </a:r>
            <a:r>
              <a:rPr lang="en-US" altLang="zh-CN" sz="2600" dirty="0"/>
              <a:t>baht in the first quarter of 1987 from 2.1 billion </a:t>
            </a:r>
            <a:r>
              <a:rPr lang="en-US" altLang="zh-CN" sz="2600" dirty="0" smtClean="0"/>
              <a:t>year </a:t>
            </a:r>
            <a:r>
              <a:rPr lang="en-US" altLang="zh-CN" sz="2600" dirty="0"/>
              <a:t>ago, the Business Economics Department said</a:t>
            </a:r>
            <a:r>
              <a:rPr lang="en-US" altLang="zh-CN" sz="2600" dirty="0" smtClean="0"/>
              <a:t>.   </a:t>
            </a:r>
            <a:r>
              <a:rPr lang="en-US" altLang="zh-CN" sz="2600" dirty="0"/>
              <a:t>It said </a:t>
            </a:r>
            <a:r>
              <a:rPr lang="en-US" altLang="zh-CN" sz="2600" dirty="0" err="1" smtClean="0"/>
              <a:t>Janunary</a:t>
            </a:r>
            <a:r>
              <a:rPr lang="en-US" altLang="zh-CN" sz="2600" dirty="0" smtClean="0"/>
              <a:t>/March </a:t>
            </a:r>
            <a:r>
              <a:rPr lang="en-US" altLang="zh-CN" sz="2600" dirty="0"/>
              <a:t>imports rose to 65.1 billion </a:t>
            </a:r>
            <a:r>
              <a:rPr lang="en-US" altLang="zh-CN" sz="2600" dirty="0" err="1" smtClean="0"/>
              <a:t>bahtfrom</a:t>
            </a:r>
            <a:r>
              <a:rPr lang="en-US" altLang="zh-CN" sz="2600" dirty="0" smtClean="0"/>
              <a:t> </a:t>
            </a:r>
            <a:r>
              <a:rPr lang="en-US" altLang="zh-CN" sz="2600" dirty="0"/>
              <a:t>58.7 billion. </a:t>
            </a:r>
            <a:r>
              <a:rPr lang="en-US" altLang="zh-CN" sz="2600" dirty="0" smtClean="0"/>
              <a:t>Thailand's </a:t>
            </a:r>
            <a:r>
              <a:rPr lang="en-US" altLang="zh-CN" sz="2600" dirty="0"/>
              <a:t>improved business climate </a:t>
            </a:r>
            <a:r>
              <a:rPr lang="en-US" altLang="zh-CN" sz="2600" dirty="0" smtClean="0"/>
              <a:t>this year </a:t>
            </a:r>
            <a:r>
              <a:rPr lang="en-US" altLang="zh-CN" sz="2600" dirty="0"/>
              <a:t>resulted in a 27 </a:t>
            </a:r>
            <a:r>
              <a:rPr lang="en-US" altLang="zh-CN" sz="2600" dirty="0" err="1"/>
              <a:t>pct</a:t>
            </a:r>
            <a:r>
              <a:rPr lang="en-US" altLang="zh-CN" sz="2600" dirty="0"/>
              <a:t> increase in imports of raw </a:t>
            </a:r>
            <a:r>
              <a:rPr lang="en-US" altLang="zh-CN" sz="2600" dirty="0" smtClean="0"/>
              <a:t>material sand </a:t>
            </a:r>
            <a:r>
              <a:rPr lang="en-US" altLang="zh-CN" sz="2600" dirty="0"/>
              <a:t>semi-finished products</a:t>
            </a:r>
            <a:r>
              <a:rPr lang="en-US" altLang="zh-CN" sz="2600" dirty="0" smtClean="0"/>
              <a:t>.   </a:t>
            </a:r>
            <a:r>
              <a:rPr lang="en-US" altLang="zh-CN" sz="2600" dirty="0"/>
              <a:t>The </a:t>
            </a:r>
            <a:r>
              <a:rPr lang="en-US" altLang="zh-CN" sz="2600" dirty="0" smtClean="0"/>
              <a:t>country's </a:t>
            </a:r>
            <a:r>
              <a:rPr lang="en-US" altLang="zh-CN" sz="2600" dirty="0"/>
              <a:t>oil import bill, however, fell 23 </a:t>
            </a:r>
            <a:r>
              <a:rPr lang="en-US" altLang="zh-CN" sz="2600" dirty="0" err="1"/>
              <a:t>pct</a:t>
            </a:r>
            <a:r>
              <a:rPr lang="en-US" altLang="zh-CN" sz="2600" dirty="0"/>
              <a:t> in </a:t>
            </a:r>
            <a:r>
              <a:rPr lang="en-US" altLang="zh-CN" sz="2600" dirty="0" smtClean="0"/>
              <a:t>the first </a:t>
            </a:r>
            <a:r>
              <a:rPr lang="en-US" altLang="zh-CN" sz="2600" dirty="0"/>
              <a:t>quarter due to lower oil prices</a:t>
            </a:r>
            <a:r>
              <a:rPr lang="en-US" altLang="zh-CN" sz="2600" dirty="0" smtClean="0"/>
              <a:t>.”</a:t>
            </a:r>
          </a:p>
          <a:p>
            <a:endParaRPr lang="en-US" altLang="zh-CN" dirty="0" smtClean="0"/>
          </a:p>
          <a:p>
            <a:endParaRPr lang="zh-CN" altLang="en-US" dirty="0"/>
          </a:p>
        </p:txBody>
      </p:sp>
    </p:spTree>
    <p:extLst>
      <p:ext uri="{BB962C8B-B14F-4D97-AF65-F5344CB8AC3E}">
        <p14:creationId xmlns:p14="http://schemas.microsoft.com/office/powerpoint/2010/main" val="237941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pic>
        <p:nvPicPr>
          <p:cNvPr id="7" name="Picture 6"/>
          <p:cNvPicPr>
            <a:picLocks noChangeAspect="1"/>
          </p:cNvPicPr>
          <p:nvPr/>
        </p:nvPicPr>
        <p:blipFill>
          <a:blip r:embed="rId2"/>
          <a:stretch>
            <a:fillRect/>
          </a:stretch>
        </p:blipFill>
        <p:spPr>
          <a:xfrm>
            <a:off x="609600" y="1451998"/>
            <a:ext cx="8077200" cy="5211097"/>
          </a:xfrm>
          <a:prstGeom prst="rect">
            <a:avLst/>
          </a:prstGeom>
        </p:spPr>
      </p:pic>
    </p:spTree>
    <p:extLst>
      <p:ext uri="{BB962C8B-B14F-4D97-AF65-F5344CB8AC3E}">
        <p14:creationId xmlns:p14="http://schemas.microsoft.com/office/powerpoint/2010/main" val="34562604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pic>
        <p:nvPicPr>
          <p:cNvPr id="2" name="Picture 1"/>
          <p:cNvPicPr>
            <a:picLocks noChangeAspect="1"/>
          </p:cNvPicPr>
          <p:nvPr/>
        </p:nvPicPr>
        <p:blipFill>
          <a:blip r:embed="rId2"/>
          <a:stretch>
            <a:fillRect/>
          </a:stretch>
        </p:blipFill>
        <p:spPr>
          <a:xfrm>
            <a:off x="533400" y="1600200"/>
            <a:ext cx="6350000" cy="1143000"/>
          </a:xfrm>
          <a:prstGeom prst="rect">
            <a:avLst/>
          </a:prstGeom>
        </p:spPr>
      </p:pic>
      <p:pic>
        <p:nvPicPr>
          <p:cNvPr id="4" name="Picture 3"/>
          <p:cNvPicPr>
            <a:picLocks noChangeAspect="1"/>
          </p:cNvPicPr>
          <p:nvPr/>
        </p:nvPicPr>
        <p:blipFill>
          <a:blip r:embed="rId3"/>
          <a:stretch>
            <a:fillRect/>
          </a:stretch>
        </p:blipFill>
        <p:spPr>
          <a:xfrm>
            <a:off x="534537" y="4385056"/>
            <a:ext cx="7719546" cy="1084072"/>
          </a:xfrm>
          <a:prstGeom prst="rect">
            <a:avLst/>
          </a:prstGeom>
        </p:spPr>
      </p:pic>
      <p:sp>
        <p:nvSpPr>
          <p:cNvPr id="15" name="TextBox 14"/>
          <p:cNvSpPr txBox="1"/>
          <p:nvPr/>
        </p:nvSpPr>
        <p:spPr>
          <a:xfrm>
            <a:off x="533400" y="3030728"/>
            <a:ext cx="7719546" cy="954107"/>
          </a:xfrm>
          <a:prstGeom prst="rect">
            <a:avLst/>
          </a:prstGeom>
          <a:noFill/>
        </p:spPr>
        <p:txBody>
          <a:bodyPr wrap="square" rtlCol="0">
            <a:spAutoFit/>
          </a:bodyPr>
          <a:lstStyle/>
          <a:p>
            <a:r>
              <a:rPr lang="en-US" sz="2800" dirty="0">
                <a:hlinkClick r:id="rId4"/>
              </a:rPr>
              <a:t>http://</a:t>
            </a:r>
            <a:r>
              <a:rPr lang="en-US" sz="2800" dirty="0" smtClean="0">
                <a:hlinkClick r:id="rId4"/>
              </a:rPr>
              <a:t>www.reginfo.gov/public/do/eAgendaViewRule?pubId=200210&amp;</a:t>
            </a:r>
            <a:r>
              <a:rPr lang="en-US" sz="2800" b="1" dirty="0" smtClean="0">
                <a:solidFill>
                  <a:srgbClr val="FF0000"/>
                </a:solidFill>
                <a:hlinkClick r:id="rId4"/>
              </a:rPr>
              <a:t>RIN=1125-AA38</a:t>
            </a:r>
            <a:endParaRPr lang="en-US" sz="2800" b="1" dirty="0">
              <a:solidFill>
                <a:srgbClr val="FF0000"/>
              </a:solidFill>
            </a:endParaRPr>
          </a:p>
        </p:txBody>
      </p:sp>
      <p:grpSp>
        <p:nvGrpSpPr>
          <p:cNvPr id="14" name="Group 13"/>
          <p:cNvGrpSpPr/>
          <p:nvPr/>
        </p:nvGrpSpPr>
        <p:grpSpPr>
          <a:xfrm>
            <a:off x="3200400" y="3429000"/>
            <a:ext cx="2514600" cy="555835"/>
            <a:chOff x="4876800" y="4191000"/>
            <a:chExt cx="2006600" cy="609600"/>
          </a:xfrm>
        </p:grpSpPr>
        <p:cxnSp>
          <p:nvCxnSpPr>
            <p:cNvPr id="8" name="Straight Connector 7"/>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6" name="Group 15"/>
          <p:cNvGrpSpPr/>
          <p:nvPr/>
        </p:nvGrpSpPr>
        <p:grpSpPr>
          <a:xfrm>
            <a:off x="2035174" y="4383107"/>
            <a:ext cx="2514600" cy="555835"/>
            <a:chOff x="4876800" y="4191000"/>
            <a:chExt cx="2006600" cy="609600"/>
          </a:xfrm>
        </p:grpSpPr>
        <p:cxnSp>
          <p:nvCxnSpPr>
            <p:cNvPr id="17" name="Straight Connector 16"/>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1" name="Group 20"/>
          <p:cNvGrpSpPr/>
          <p:nvPr/>
        </p:nvGrpSpPr>
        <p:grpSpPr>
          <a:xfrm>
            <a:off x="5943600" y="4371257"/>
            <a:ext cx="2514600" cy="555835"/>
            <a:chOff x="4876800" y="4191000"/>
            <a:chExt cx="2006600" cy="609600"/>
          </a:xfrm>
        </p:grpSpPr>
        <p:cxnSp>
          <p:nvCxnSpPr>
            <p:cNvPr id="22" name="Straight Connector 21"/>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5368900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pic>
        <p:nvPicPr>
          <p:cNvPr id="2" name="Picture 1"/>
          <p:cNvPicPr>
            <a:picLocks noChangeAspect="1"/>
          </p:cNvPicPr>
          <p:nvPr/>
        </p:nvPicPr>
        <p:blipFill>
          <a:blip r:embed="rId2"/>
          <a:stretch>
            <a:fillRect/>
          </a:stretch>
        </p:blipFill>
        <p:spPr>
          <a:xfrm>
            <a:off x="533400" y="1600200"/>
            <a:ext cx="6350000" cy="1143000"/>
          </a:xfrm>
          <a:prstGeom prst="rect">
            <a:avLst/>
          </a:prstGeom>
        </p:spPr>
      </p:pic>
      <p:sp>
        <p:nvSpPr>
          <p:cNvPr id="15" name="TextBox 14"/>
          <p:cNvSpPr txBox="1"/>
          <p:nvPr/>
        </p:nvSpPr>
        <p:spPr>
          <a:xfrm>
            <a:off x="533400" y="3030728"/>
            <a:ext cx="7719546" cy="954107"/>
          </a:xfrm>
          <a:prstGeom prst="rect">
            <a:avLst/>
          </a:prstGeom>
          <a:noFill/>
        </p:spPr>
        <p:txBody>
          <a:bodyPr wrap="square" rtlCol="0">
            <a:spAutoFit/>
          </a:bodyPr>
          <a:lstStyle/>
          <a:p>
            <a:r>
              <a:rPr lang="en-US" sz="2800" dirty="0">
                <a:hlinkClick r:id="rId3"/>
              </a:rPr>
              <a:t>https://</a:t>
            </a:r>
            <a:r>
              <a:rPr lang="en-US" sz="2800" dirty="0" smtClean="0">
                <a:hlinkClick r:id="rId3"/>
              </a:rPr>
              <a:t>github.com/Neo-Hao/Web-Scraping-from-USGSA</a:t>
            </a:r>
            <a:r>
              <a:rPr lang="en-US" sz="2800" dirty="0" smtClean="0"/>
              <a:t> </a:t>
            </a:r>
            <a:endParaRPr lang="en-US" sz="2800" b="1" dirty="0">
              <a:solidFill>
                <a:srgbClr val="FF0000"/>
              </a:solidFill>
            </a:endParaRPr>
          </a:p>
        </p:txBody>
      </p:sp>
    </p:spTree>
    <p:extLst>
      <p:ext uri="{BB962C8B-B14F-4D97-AF65-F5344CB8AC3E}">
        <p14:creationId xmlns:p14="http://schemas.microsoft.com/office/powerpoint/2010/main" val="545185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pic>
        <p:nvPicPr>
          <p:cNvPr id="2" name="Picture 1"/>
          <p:cNvPicPr>
            <a:picLocks noChangeAspect="1"/>
          </p:cNvPicPr>
          <p:nvPr/>
        </p:nvPicPr>
        <p:blipFill>
          <a:blip r:embed="rId2"/>
          <a:stretch>
            <a:fillRect/>
          </a:stretch>
        </p:blipFill>
        <p:spPr>
          <a:xfrm>
            <a:off x="533400" y="1600200"/>
            <a:ext cx="6350000" cy="1143000"/>
          </a:xfrm>
          <a:prstGeom prst="rect">
            <a:avLst/>
          </a:prstGeom>
        </p:spPr>
      </p:pic>
      <p:pic>
        <p:nvPicPr>
          <p:cNvPr id="4" name="Picture 3"/>
          <p:cNvPicPr>
            <a:picLocks noChangeAspect="1"/>
          </p:cNvPicPr>
          <p:nvPr/>
        </p:nvPicPr>
        <p:blipFill>
          <a:blip r:embed="rId3"/>
          <a:stretch>
            <a:fillRect/>
          </a:stretch>
        </p:blipFill>
        <p:spPr>
          <a:xfrm>
            <a:off x="534537" y="4385056"/>
            <a:ext cx="7719546" cy="1084072"/>
          </a:xfrm>
          <a:prstGeom prst="rect">
            <a:avLst/>
          </a:prstGeom>
        </p:spPr>
      </p:pic>
      <p:sp>
        <p:nvSpPr>
          <p:cNvPr id="15" name="TextBox 14"/>
          <p:cNvSpPr txBox="1"/>
          <p:nvPr/>
        </p:nvSpPr>
        <p:spPr>
          <a:xfrm>
            <a:off x="533400" y="3030728"/>
            <a:ext cx="7719546" cy="954107"/>
          </a:xfrm>
          <a:prstGeom prst="rect">
            <a:avLst/>
          </a:prstGeom>
          <a:noFill/>
        </p:spPr>
        <p:txBody>
          <a:bodyPr wrap="square" rtlCol="0">
            <a:spAutoFit/>
          </a:bodyPr>
          <a:lstStyle/>
          <a:p>
            <a:r>
              <a:rPr lang="en-US" sz="2800" dirty="0">
                <a:hlinkClick r:id="rId4"/>
              </a:rPr>
              <a:t>http://</a:t>
            </a:r>
            <a:r>
              <a:rPr lang="en-US" sz="2800" dirty="0" smtClean="0">
                <a:hlinkClick r:id="rId4"/>
              </a:rPr>
              <a:t>www.reginfo.gov/public/do/eAgendaViewRule?pubId=200210&amp;</a:t>
            </a:r>
            <a:r>
              <a:rPr lang="en-US" sz="2800" b="1" dirty="0" smtClean="0">
                <a:solidFill>
                  <a:srgbClr val="FF0000"/>
                </a:solidFill>
                <a:hlinkClick r:id="rId4"/>
              </a:rPr>
              <a:t>RIN=1125-AA38</a:t>
            </a:r>
            <a:endParaRPr lang="en-US" sz="2800" b="1" dirty="0">
              <a:solidFill>
                <a:srgbClr val="FF0000"/>
              </a:solidFill>
            </a:endParaRPr>
          </a:p>
        </p:txBody>
      </p:sp>
      <p:grpSp>
        <p:nvGrpSpPr>
          <p:cNvPr id="14" name="Group 13"/>
          <p:cNvGrpSpPr/>
          <p:nvPr/>
        </p:nvGrpSpPr>
        <p:grpSpPr>
          <a:xfrm>
            <a:off x="3200400" y="3429000"/>
            <a:ext cx="2514600" cy="555835"/>
            <a:chOff x="4876800" y="4191000"/>
            <a:chExt cx="2006600" cy="609600"/>
          </a:xfrm>
        </p:grpSpPr>
        <p:cxnSp>
          <p:nvCxnSpPr>
            <p:cNvPr id="8" name="Straight Connector 7"/>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6" name="Group 15"/>
          <p:cNvGrpSpPr/>
          <p:nvPr/>
        </p:nvGrpSpPr>
        <p:grpSpPr>
          <a:xfrm>
            <a:off x="2035174" y="4383107"/>
            <a:ext cx="2514600" cy="555835"/>
            <a:chOff x="4876800" y="4191000"/>
            <a:chExt cx="2006600" cy="609600"/>
          </a:xfrm>
        </p:grpSpPr>
        <p:cxnSp>
          <p:nvCxnSpPr>
            <p:cNvPr id="17" name="Straight Connector 16"/>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1" name="Group 20"/>
          <p:cNvGrpSpPr/>
          <p:nvPr/>
        </p:nvGrpSpPr>
        <p:grpSpPr>
          <a:xfrm>
            <a:off x="5943600" y="4371257"/>
            <a:ext cx="2514600" cy="555835"/>
            <a:chOff x="4876800" y="4191000"/>
            <a:chExt cx="2006600" cy="609600"/>
          </a:xfrm>
        </p:grpSpPr>
        <p:cxnSp>
          <p:nvCxnSpPr>
            <p:cNvPr id="22" name="Straight Connector 21"/>
            <p:cNvCxnSpPr/>
            <p:nvPr/>
          </p:nvCxnSpPr>
          <p:spPr>
            <a:xfrm>
              <a:off x="4876800" y="41910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876800" y="4800600"/>
              <a:ext cx="2006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48768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6883400" y="4191000"/>
              <a:ext cx="0" cy="60960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3017874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TextBox 6"/>
          <p:cNvSpPr txBox="1"/>
          <p:nvPr/>
        </p:nvSpPr>
        <p:spPr>
          <a:xfrm>
            <a:off x="533400" y="1676400"/>
            <a:ext cx="7996451" cy="2246769"/>
          </a:xfrm>
          <a:prstGeom prst="rect">
            <a:avLst/>
          </a:prstGeom>
          <a:noFill/>
        </p:spPr>
        <p:txBody>
          <a:bodyPr wrap="square" rtlCol="0">
            <a:spAutoFit/>
          </a:bodyPr>
          <a:lstStyle/>
          <a:p>
            <a:r>
              <a:rPr lang="en-US" sz="2800" b="1" dirty="0" smtClean="0"/>
              <a:t>Scrapping data form static web pages:</a:t>
            </a:r>
          </a:p>
          <a:p>
            <a:endParaRPr lang="en-US" sz="2800" b="1" dirty="0"/>
          </a:p>
          <a:p>
            <a:pPr marL="514350" indent="-514350">
              <a:buFont typeface="+mj-lt"/>
              <a:buAutoNum type="arabicPeriod"/>
            </a:pPr>
            <a:r>
              <a:rPr lang="en-US" sz="2800" b="1" dirty="0" smtClean="0"/>
              <a:t>A good understanding of HTML &amp; CSS</a:t>
            </a:r>
          </a:p>
          <a:p>
            <a:pPr marL="514350" indent="-514350">
              <a:buFont typeface="+mj-lt"/>
              <a:buAutoNum type="arabicPeriod"/>
            </a:pPr>
            <a:r>
              <a:rPr lang="en-US" sz="2800" b="1" dirty="0" smtClean="0"/>
              <a:t>A good understanding of XML &amp; JSON</a:t>
            </a:r>
          </a:p>
          <a:p>
            <a:pPr marL="514350" indent="-514350">
              <a:buFont typeface="+mj-lt"/>
              <a:buAutoNum type="arabicPeriod"/>
            </a:pPr>
            <a:endParaRPr lang="en-US" sz="2800" b="1" dirty="0"/>
          </a:p>
        </p:txBody>
      </p:sp>
      <p:pic>
        <p:nvPicPr>
          <p:cNvPr id="3074" name="Picture 2" descr="http://t3.gstatic.com/images?q=tbn:ANd9GcRZC_20Mn4lGhtZpNhPvfTxH3wQ8mLp0vHeyRYqEy8DgUhKyD2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962400"/>
            <a:ext cx="1966699" cy="22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090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CN" b="1" dirty="0" smtClean="0"/>
              <a:t>XML</a:t>
            </a:r>
          </a:p>
          <a:p>
            <a:endParaRPr lang="en-US" altLang="zh-C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09813"/>
            <a:ext cx="8465102"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1752600" y="304800"/>
            <a:ext cx="5669280" cy="1084072"/>
            <a:chOff x="0" y="0"/>
            <a:chExt cx="5669280" cy="1084072"/>
          </a:xfrm>
        </p:grpSpPr>
        <p:sp>
          <p:nvSpPr>
            <p:cNvPr id="11" name="Rounded Rectangle 10"/>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Tree>
    <p:extLst>
      <p:ext uri="{BB962C8B-B14F-4D97-AF65-F5344CB8AC3E}">
        <p14:creationId xmlns:p14="http://schemas.microsoft.com/office/powerpoint/2010/main" val="3280337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CN" b="1" dirty="0" smtClean="0"/>
              <a:t>XML</a:t>
            </a:r>
          </a:p>
          <a:p>
            <a:endParaRPr lang="en-US" altLang="zh-C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09813"/>
            <a:ext cx="8465102"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3810000" y="2667000"/>
            <a:ext cx="2057400" cy="381000"/>
            <a:chOff x="5486400" y="1524000"/>
            <a:chExt cx="1524000" cy="381000"/>
          </a:xfrm>
        </p:grpSpPr>
        <p:cxnSp>
          <p:nvCxnSpPr>
            <p:cNvPr id="5" name="Straight Connector 4"/>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4" name="Group 13"/>
          <p:cNvGrpSpPr/>
          <p:nvPr/>
        </p:nvGrpSpPr>
        <p:grpSpPr>
          <a:xfrm>
            <a:off x="2133600" y="3048000"/>
            <a:ext cx="1600200" cy="228600"/>
            <a:chOff x="5486400" y="1524000"/>
            <a:chExt cx="1524000" cy="381000"/>
          </a:xfrm>
        </p:grpSpPr>
        <p:cxnSp>
          <p:nvCxnSpPr>
            <p:cNvPr id="15" name="Straight Connector 14"/>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9" name="Group 18"/>
          <p:cNvGrpSpPr/>
          <p:nvPr/>
        </p:nvGrpSpPr>
        <p:grpSpPr>
          <a:xfrm>
            <a:off x="2057400" y="3733800"/>
            <a:ext cx="1295400" cy="381000"/>
            <a:chOff x="5486400" y="1524000"/>
            <a:chExt cx="1524000" cy="381000"/>
          </a:xfrm>
        </p:grpSpPr>
        <p:cxnSp>
          <p:nvCxnSpPr>
            <p:cNvPr id="20" name="Straight Connector 19"/>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4" name="Group 23"/>
          <p:cNvGrpSpPr/>
          <p:nvPr/>
        </p:nvGrpSpPr>
        <p:grpSpPr>
          <a:xfrm>
            <a:off x="2133600" y="3314700"/>
            <a:ext cx="647700" cy="190500"/>
            <a:chOff x="5486400" y="1524000"/>
            <a:chExt cx="1524000" cy="381000"/>
          </a:xfrm>
        </p:grpSpPr>
        <p:cxnSp>
          <p:nvCxnSpPr>
            <p:cNvPr id="25" name="Straight Connector 24"/>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9" name="Group 28"/>
          <p:cNvGrpSpPr/>
          <p:nvPr/>
        </p:nvGrpSpPr>
        <p:grpSpPr>
          <a:xfrm>
            <a:off x="1752600" y="304800"/>
            <a:ext cx="5669280" cy="1084072"/>
            <a:chOff x="0" y="0"/>
            <a:chExt cx="5669280" cy="1084072"/>
          </a:xfrm>
        </p:grpSpPr>
        <p:sp>
          <p:nvSpPr>
            <p:cNvPr id="30" name="Rounded Rectangle 29"/>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Tree>
    <p:extLst>
      <p:ext uri="{BB962C8B-B14F-4D97-AF65-F5344CB8AC3E}">
        <p14:creationId xmlns:p14="http://schemas.microsoft.com/office/powerpoint/2010/main" val="7108057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CN" b="1" dirty="0" smtClean="0"/>
              <a:t>JSON</a:t>
            </a:r>
          </a:p>
          <a:p>
            <a:endParaRPr lang="en-US" altLang="zh-CN" b="1" dirty="0"/>
          </a:p>
        </p:txBody>
      </p:sp>
      <p:pic>
        <p:nvPicPr>
          <p:cNvPr id="2050" name="Picture 2" descr="https://addons.cdn.mozilla.net/user-media/previews/full/29/29967.png?modified=1331247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4572000" cy="43782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52600" y="304800"/>
            <a:ext cx="5669280" cy="1084072"/>
            <a:chOff x="0" y="0"/>
            <a:chExt cx="5669280" cy="1084072"/>
          </a:xfrm>
        </p:grpSpPr>
        <p:sp>
          <p:nvSpPr>
            <p:cNvPr id="8" name="Rounded Rectangle 7"/>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Tree>
    <p:extLst>
      <p:ext uri="{BB962C8B-B14F-4D97-AF65-F5344CB8AC3E}">
        <p14:creationId xmlns:p14="http://schemas.microsoft.com/office/powerpoint/2010/main" val="15176208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CN" b="1" dirty="0" smtClean="0"/>
              <a:t>JSON</a:t>
            </a:r>
          </a:p>
          <a:p>
            <a:endParaRPr lang="en-US" altLang="zh-CN" b="1" dirty="0"/>
          </a:p>
        </p:txBody>
      </p:sp>
      <p:pic>
        <p:nvPicPr>
          <p:cNvPr id="2050" name="Picture 2" descr="https://addons.cdn.mozilla.net/user-media/previews/full/29/29967.png?modified=1331247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4572000" cy="43782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124200" y="2362200"/>
            <a:ext cx="685800" cy="190500"/>
            <a:chOff x="5486400" y="1524000"/>
            <a:chExt cx="1524000" cy="381000"/>
          </a:xfrm>
        </p:grpSpPr>
        <p:cxnSp>
          <p:nvCxnSpPr>
            <p:cNvPr id="7" name="Straight Connector 6"/>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1" name="Group 10"/>
          <p:cNvGrpSpPr/>
          <p:nvPr/>
        </p:nvGrpSpPr>
        <p:grpSpPr>
          <a:xfrm>
            <a:off x="3505200" y="2552700"/>
            <a:ext cx="685800" cy="190500"/>
            <a:chOff x="5486400" y="1524000"/>
            <a:chExt cx="1524000" cy="381000"/>
          </a:xfrm>
        </p:grpSpPr>
        <p:cxnSp>
          <p:nvCxnSpPr>
            <p:cNvPr id="12" name="Straight Connector 11"/>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6" name="Group 15"/>
          <p:cNvGrpSpPr/>
          <p:nvPr/>
        </p:nvGrpSpPr>
        <p:grpSpPr>
          <a:xfrm>
            <a:off x="3657600" y="3009900"/>
            <a:ext cx="685800" cy="190500"/>
            <a:chOff x="5486400" y="1524000"/>
            <a:chExt cx="1524000" cy="381000"/>
          </a:xfrm>
        </p:grpSpPr>
        <p:cxnSp>
          <p:nvCxnSpPr>
            <p:cNvPr id="17" name="Straight Connector 16"/>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1" name="Group 20"/>
          <p:cNvGrpSpPr/>
          <p:nvPr/>
        </p:nvGrpSpPr>
        <p:grpSpPr>
          <a:xfrm>
            <a:off x="3581400" y="4305300"/>
            <a:ext cx="838200" cy="190500"/>
            <a:chOff x="5486400" y="1524000"/>
            <a:chExt cx="1524000" cy="381000"/>
          </a:xfrm>
        </p:grpSpPr>
        <p:cxnSp>
          <p:nvCxnSpPr>
            <p:cNvPr id="22" name="Straight Connector 21"/>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6" name="Group 25"/>
          <p:cNvGrpSpPr/>
          <p:nvPr/>
        </p:nvGrpSpPr>
        <p:grpSpPr>
          <a:xfrm>
            <a:off x="3505200" y="4762500"/>
            <a:ext cx="838200" cy="190500"/>
            <a:chOff x="5486400" y="1524000"/>
            <a:chExt cx="1524000" cy="381000"/>
          </a:xfrm>
        </p:grpSpPr>
        <p:cxnSp>
          <p:nvCxnSpPr>
            <p:cNvPr id="27" name="Straight Connector 26"/>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1" name="Group 30"/>
          <p:cNvGrpSpPr/>
          <p:nvPr/>
        </p:nvGrpSpPr>
        <p:grpSpPr>
          <a:xfrm>
            <a:off x="3276600" y="5676900"/>
            <a:ext cx="2133600" cy="190500"/>
            <a:chOff x="5486400" y="1524000"/>
            <a:chExt cx="1524000" cy="381000"/>
          </a:xfrm>
        </p:grpSpPr>
        <p:cxnSp>
          <p:nvCxnSpPr>
            <p:cNvPr id="32" name="Straight Connector 31"/>
            <p:cNvCxnSpPr/>
            <p:nvPr/>
          </p:nvCxnSpPr>
          <p:spPr>
            <a:xfrm>
              <a:off x="5486400" y="1524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5486400" y="1905000"/>
              <a:ext cx="152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flipV="1">
              <a:off x="5486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flipV="1">
              <a:off x="7010400" y="1524000"/>
              <a:ext cx="0" cy="38100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7" name="Group 36"/>
          <p:cNvGrpSpPr/>
          <p:nvPr/>
        </p:nvGrpSpPr>
        <p:grpSpPr>
          <a:xfrm>
            <a:off x="1752600" y="304800"/>
            <a:ext cx="5669280" cy="1084072"/>
            <a:chOff x="0" y="0"/>
            <a:chExt cx="5669280" cy="1084072"/>
          </a:xfrm>
        </p:grpSpPr>
        <p:sp>
          <p:nvSpPr>
            <p:cNvPr id="38" name="Rounded Rectangle 37"/>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Tree>
    <p:extLst>
      <p:ext uri="{BB962C8B-B14F-4D97-AF65-F5344CB8AC3E}">
        <p14:creationId xmlns:p14="http://schemas.microsoft.com/office/powerpoint/2010/main" val="19026107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TextBox 6"/>
          <p:cNvSpPr txBox="1"/>
          <p:nvPr/>
        </p:nvSpPr>
        <p:spPr>
          <a:xfrm>
            <a:off x="533400" y="1676400"/>
            <a:ext cx="7996451" cy="2246769"/>
          </a:xfrm>
          <a:prstGeom prst="rect">
            <a:avLst/>
          </a:prstGeom>
          <a:noFill/>
        </p:spPr>
        <p:txBody>
          <a:bodyPr wrap="square" rtlCol="0">
            <a:spAutoFit/>
          </a:bodyPr>
          <a:lstStyle/>
          <a:p>
            <a:r>
              <a:rPr lang="en-US" sz="2800" b="1" dirty="0" smtClean="0"/>
              <a:t>Scrapping data form static web pages:</a:t>
            </a:r>
          </a:p>
          <a:p>
            <a:endParaRPr lang="en-US" sz="2800" b="1" dirty="0"/>
          </a:p>
          <a:p>
            <a:pPr marL="514350" indent="-514350">
              <a:buFont typeface="+mj-lt"/>
              <a:buAutoNum type="arabicPeriod"/>
            </a:pPr>
            <a:r>
              <a:rPr lang="en-US" sz="2800" b="1" dirty="0" smtClean="0"/>
              <a:t>A good understanding of HTML &amp; CSS</a:t>
            </a:r>
          </a:p>
          <a:p>
            <a:pPr marL="514350" indent="-514350">
              <a:buFont typeface="+mj-lt"/>
              <a:buAutoNum type="arabicPeriod"/>
            </a:pPr>
            <a:r>
              <a:rPr lang="en-US" sz="2800" b="1" dirty="0" smtClean="0"/>
              <a:t>A good understanding of XML &amp; JSON</a:t>
            </a:r>
          </a:p>
          <a:p>
            <a:pPr marL="514350" indent="-514350">
              <a:buFont typeface="+mj-lt"/>
              <a:buAutoNum type="arabicPeriod"/>
            </a:pPr>
            <a:endParaRPr lang="en-US" sz="2800" b="1" dirty="0"/>
          </a:p>
        </p:txBody>
      </p:sp>
      <p:pic>
        <p:nvPicPr>
          <p:cNvPr id="3074" name="Picture 2" descr="http://t3.gstatic.com/images?q=tbn:ANd9GcRZC_20Mn4lGhtZpNhPvfTxH3wQ8mLp0vHeyRYqEy8DgUhKyD2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962400"/>
            <a:ext cx="1966699" cy="22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517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sp>
        <p:nvSpPr>
          <p:cNvPr id="3" name="Content Placeholder 2"/>
          <p:cNvSpPr>
            <a:spLocks noGrp="1"/>
          </p:cNvSpPr>
          <p:nvPr>
            <p:ph idx="1"/>
          </p:nvPr>
        </p:nvSpPr>
        <p:spPr>
          <a:xfrm>
            <a:off x="457200" y="1600200"/>
            <a:ext cx="7924800" cy="4525963"/>
          </a:xfrm>
        </p:spPr>
        <p:txBody>
          <a:bodyPr>
            <a:normAutofit/>
          </a:bodyPr>
          <a:lstStyle/>
          <a:p>
            <a:endParaRPr lang="en-US" b="1" dirty="0"/>
          </a:p>
          <a:p>
            <a:pPr algn="ctr"/>
            <a:r>
              <a:rPr lang="en-US" b="1" dirty="0"/>
              <a:t>A dog bites a man.</a:t>
            </a:r>
          </a:p>
          <a:p>
            <a:pPr algn="ctr"/>
            <a:r>
              <a:rPr lang="en-US" b="1" dirty="0"/>
              <a:t>A man bites a dog.</a:t>
            </a: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8113528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TextBox 6"/>
          <p:cNvSpPr txBox="1"/>
          <p:nvPr/>
        </p:nvSpPr>
        <p:spPr>
          <a:xfrm>
            <a:off x="533400" y="1676400"/>
            <a:ext cx="7996451" cy="2696990"/>
          </a:xfrm>
          <a:prstGeom prst="rect">
            <a:avLst/>
          </a:prstGeom>
          <a:noFill/>
        </p:spPr>
        <p:txBody>
          <a:bodyPr wrap="square" rtlCol="0">
            <a:spAutoFit/>
          </a:bodyPr>
          <a:lstStyle/>
          <a:p>
            <a:r>
              <a:rPr lang="en-US" sz="2800" b="1" dirty="0" smtClean="0"/>
              <a:t>Scrapping data form static web pages:</a:t>
            </a:r>
          </a:p>
          <a:p>
            <a:endParaRPr lang="en-US" sz="2800" b="1" dirty="0"/>
          </a:p>
          <a:p>
            <a:pPr marL="514350" indent="-514350">
              <a:buFont typeface="+mj-lt"/>
              <a:buAutoNum type="arabicPeriod"/>
            </a:pPr>
            <a:r>
              <a:rPr lang="en-US" sz="2800" b="1" dirty="0" smtClean="0"/>
              <a:t>A good understanding of HTML &amp; CSS</a:t>
            </a:r>
          </a:p>
          <a:p>
            <a:pPr marL="514350" indent="-514350">
              <a:buFont typeface="+mj-lt"/>
              <a:buAutoNum type="arabicPeriod"/>
            </a:pPr>
            <a:r>
              <a:rPr lang="en-US" sz="2800" b="1" dirty="0" smtClean="0"/>
              <a:t>A good understanding of XML &amp; JSON</a:t>
            </a:r>
          </a:p>
          <a:p>
            <a:pPr marL="514350" indent="-514350">
              <a:buFont typeface="+mj-lt"/>
              <a:buAutoNum type="arabicPeriod"/>
            </a:pPr>
            <a:r>
              <a:rPr lang="en-US" sz="2800" b="1" dirty="0" smtClean="0"/>
              <a:t>Familiar with Development Tools of Browsers</a:t>
            </a:r>
          </a:p>
          <a:p>
            <a:pPr marL="514350" indent="-514350">
              <a:buFont typeface="+mj-lt"/>
              <a:buAutoNum type="arabicPeriod"/>
            </a:pPr>
            <a:endParaRPr lang="en-US" sz="2800" b="1" dirty="0"/>
          </a:p>
        </p:txBody>
      </p:sp>
      <p:pic>
        <p:nvPicPr>
          <p:cNvPr id="8" name="Picture 7"/>
          <p:cNvPicPr>
            <a:picLocks noChangeAspect="1"/>
          </p:cNvPicPr>
          <p:nvPr/>
        </p:nvPicPr>
        <p:blipFill>
          <a:blip r:embed="rId2"/>
          <a:stretch>
            <a:fillRect/>
          </a:stretch>
        </p:blipFill>
        <p:spPr>
          <a:xfrm>
            <a:off x="902600" y="3962400"/>
            <a:ext cx="7258050" cy="2171700"/>
          </a:xfrm>
          <a:prstGeom prst="rect">
            <a:avLst/>
          </a:prstGeom>
        </p:spPr>
      </p:pic>
    </p:spTree>
    <p:extLst>
      <p:ext uri="{BB962C8B-B14F-4D97-AF65-F5344CB8AC3E}">
        <p14:creationId xmlns:p14="http://schemas.microsoft.com/office/powerpoint/2010/main" val="178106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TextBox 6"/>
          <p:cNvSpPr txBox="1"/>
          <p:nvPr/>
        </p:nvSpPr>
        <p:spPr>
          <a:xfrm>
            <a:off x="533400" y="1676400"/>
            <a:ext cx="7996451" cy="3108543"/>
          </a:xfrm>
          <a:prstGeom prst="rect">
            <a:avLst/>
          </a:prstGeom>
          <a:noFill/>
        </p:spPr>
        <p:txBody>
          <a:bodyPr wrap="square" rtlCol="0">
            <a:spAutoFit/>
          </a:bodyPr>
          <a:lstStyle/>
          <a:p>
            <a:r>
              <a:rPr lang="en-US" sz="2800" b="1" dirty="0" smtClean="0"/>
              <a:t>Scrapping data form static web pages:</a:t>
            </a:r>
          </a:p>
          <a:p>
            <a:endParaRPr lang="en-US" sz="2800" b="1" dirty="0"/>
          </a:p>
          <a:p>
            <a:pPr marL="514350" indent="-514350">
              <a:buFont typeface="+mj-lt"/>
              <a:buAutoNum type="arabicPeriod"/>
            </a:pPr>
            <a:r>
              <a:rPr lang="en-US" sz="2800" b="1" dirty="0" smtClean="0"/>
              <a:t>A good understanding of HTML &amp; CSS</a:t>
            </a:r>
          </a:p>
          <a:p>
            <a:pPr marL="514350" indent="-514350">
              <a:buFont typeface="+mj-lt"/>
              <a:buAutoNum type="arabicPeriod"/>
            </a:pPr>
            <a:r>
              <a:rPr lang="en-US" sz="2800" b="1" dirty="0" smtClean="0"/>
              <a:t>A good understanding of XML &amp; JSON</a:t>
            </a:r>
          </a:p>
          <a:p>
            <a:pPr marL="514350" indent="-514350">
              <a:buFont typeface="+mj-lt"/>
              <a:buAutoNum type="arabicPeriod"/>
            </a:pPr>
            <a:r>
              <a:rPr lang="en-US" sz="2800" b="1" dirty="0" smtClean="0"/>
              <a:t>Familiar with Development Tools of Browsers</a:t>
            </a:r>
          </a:p>
          <a:p>
            <a:pPr marL="514350" indent="-514350">
              <a:buFont typeface="+mj-lt"/>
              <a:buAutoNum type="arabicPeriod"/>
            </a:pPr>
            <a:r>
              <a:rPr lang="en-US" sz="2800" b="1" dirty="0" smtClean="0"/>
              <a:t>Familiar with R and package “XML”</a:t>
            </a:r>
          </a:p>
          <a:p>
            <a:pPr marL="514350" indent="-514350">
              <a:buFont typeface="+mj-lt"/>
              <a:buAutoNum type="arabicPeriod"/>
            </a:pPr>
            <a:endParaRPr lang="en-US" sz="2800" b="1" dirty="0"/>
          </a:p>
        </p:txBody>
      </p:sp>
    </p:spTree>
    <p:extLst>
      <p:ext uri="{BB962C8B-B14F-4D97-AF65-F5344CB8AC3E}">
        <p14:creationId xmlns:p14="http://schemas.microsoft.com/office/powerpoint/2010/main" val="33175385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8" name="Content Placeholder 2"/>
          <p:cNvSpPr>
            <a:spLocks noGrp="1"/>
          </p:cNvSpPr>
          <p:nvPr>
            <p:ph idx="1"/>
          </p:nvPr>
        </p:nvSpPr>
        <p:spPr>
          <a:xfrm>
            <a:off x="3505200" y="1785934"/>
            <a:ext cx="5323672" cy="4983163"/>
          </a:xfrm>
        </p:spPr>
        <p:txBody>
          <a:bodyPr/>
          <a:lstStyle/>
          <a:p>
            <a:pPr marL="265113" indent="0">
              <a:buNone/>
            </a:pPr>
            <a:r>
              <a:rPr lang="en-US" altLang="zh-CN" b="1" dirty="0" smtClean="0"/>
              <a:t>R for SAS and SPSS Users</a:t>
            </a:r>
          </a:p>
          <a:p>
            <a:pPr marL="265113" indent="0">
              <a:buNone/>
            </a:pPr>
            <a:endParaRPr lang="en-US" altLang="zh-CN" b="1" dirty="0"/>
          </a:p>
          <a:p>
            <a:pPr marL="265113" indent="0">
              <a:buNone/>
            </a:pPr>
            <a:r>
              <a:rPr lang="en-US" b="1" dirty="0"/>
              <a:t>Google </a:t>
            </a:r>
            <a:r>
              <a:rPr lang="en-US" b="1" i="1" dirty="0">
                <a:solidFill>
                  <a:srgbClr val="C00000"/>
                </a:solidFill>
              </a:rPr>
              <a:t>r xml package </a:t>
            </a:r>
            <a:r>
              <a:rPr lang="en-US" b="1" i="1" dirty="0" err="1">
                <a:solidFill>
                  <a:srgbClr val="C00000"/>
                </a:solidFill>
              </a:rPr>
              <a:t>filetype:pdf</a:t>
            </a:r>
            <a:endParaRPr lang="en-US" b="1" i="1" dirty="0">
              <a:solidFill>
                <a:srgbClr val="C00000"/>
              </a:solidFill>
            </a:endParaRPr>
          </a:p>
          <a:p>
            <a:pPr marL="265113" indent="0">
              <a:buNone/>
            </a:pPr>
            <a:endParaRPr lang="en-US" altLang="zh-CN" b="1" dirty="0" smtClean="0"/>
          </a:p>
        </p:txBody>
      </p:sp>
      <p:pic>
        <p:nvPicPr>
          <p:cNvPr id="9" name="Picture 2" descr="http://ecx.images-amazon.com/images/I/41tUsJV%2BIqL._SX313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90696"/>
            <a:ext cx="2895600" cy="459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2857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7" name="TextBox 6"/>
          <p:cNvSpPr txBox="1"/>
          <p:nvPr/>
        </p:nvSpPr>
        <p:spPr>
          <a:xfrm>
            <a:off x="762000" y="1676400"/>
            <a:ext cx="4876800" cy="1323439"/>
          </a:xfrm>
          <a:prstGeom prst="rect">
            <a:avLst/>
          </a:prstGeom>
          <a:noFill/>
        </p:spPr>
        <p:txBody>
          <a:bodyPr wrap="square" rtlCol="0">
            <a:spAutoFit/>
          </a:bodyPr>
          <a:lstStyle/>
          <a:p>
            <a:r>
              <a:rPr lang="en-US" sz="4000" b="1" dirty="0" smtClean="0"/>
              <a:t>R in a Nutshell</a:t>
            </a:r>
          </a:p>
          <a:p>
            <a:pPr marL="514350" indent="-514350">
              <a:buFont typeface="+mj-lt"/>
              <a:buAutoNum type="arabicPeriod"/>
            </a:pPr>
            <a:endParaRPr lang="en-US" sz="4000" b="1" dirty="0"/>
          </a:p>
        </p:txBody>
      </p:sp>
      <p:pic>
        <p:nvPicPr>
          <p:cNvPr id="5124" name="Picture 4" descr="http://akamaicovers.oreilly.com/images/0636920022008/lr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1637"/>
            <a:ext cx="3119651" cy="467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8897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2819400" y="1600200"/>
            <a:ext cx="5867400" cy="4525963"/>
          </a:xfrm>
        </p:spPr>
        <p:txBody>
          <a:bodyPr>
            <a:normAutofit/>
          </a:bodyPr>
          <a:lstStyle/>
          <a:p>
            <a:pPr marL="0" indent="0">
              <a:buNone/>
            </a:pPr>
            <a:r>
              <a:rPr lang="en-US" altLang="zh-CN" dirty="0" err="1" smtClean="0">
                <a:latin typeface="Consolas" panose="020B0609020204030204" pitchFamily="49" charset="0"/>
                <a:cs typeface="Consolas" panose="020B0609020204030204" pitchFamily="49" charset="0"/>
              </a:rPr>
              <a:t>getwd</a:t>
            </a:r>
            <a:r>
              <a:rPr lang="en-US" altLang="zh-CN" dirty="0" smtClean="0">
                <a:latin typeface="Consolas" panose="020B0609020204030204" pitchFamily="49" charset="0"/>
                <a:cs typeface="Consolas" panose="020B0609020204030204" pitchFamily="49" charset="0"/>
              </a:rPr>
              <a:t>()</a:t>
            </a:r>
          </a:p>
          <a:p>
            <a:pPr marL="0" indent="0">
              <a:buNone/>
            </a:pPr>
            <a:endParaRPr lang="en-US" altLang="zh-CN" dirty="0">
              <a:latin typeface="Consolas" panose="020B0609020204030204" pitchFamily="49" charset="0"/>
              <a:cs typeface="Consolas" panose="020B0609020204030204" pitchFamily="49" charset="0"/>
            </a:endParaRPr>
          </a:p>
          <a:p>
            <a:pPr marL="1171575" indent="-1171575">
              <a:buNone/>
            </a:pPr>
            <a:r>
              <a:rPr lang="en-US" altLang="zh-CN" dirty="0" err="1" smtClean="0">
                <a:latin typeface="Consolas" panose="020B0609020204030204" pitchFamily="49" charset="0"/>
                <a:cs typeface="Consolas" panose="020B0609020204030204" pitchFamily="49" charset="0"/>
              </a:rPr>
              <a:t>setwd</a:t>
            </a:r>
            <a:r>
              <a:rPr lang="en-US" altLang="zh-CN" dirty="0">
                <a:latin typeface="Consolas" panose="020B0609020204030204" pitchFamily="49" charset="0"/>
                <a:cs typeface="Consolas" panose="020B0609020204030204" pitchFamily="49" charset="0"/>
              </a:rPr>
              <a:t>(“C</a:t>
            </a:r>
            <a:r>
              <a:rPr lang="en-US" altLang="zh-CN" dirty="0" smtClean="0">
                <a:latin typeface="Consolas" panose="020B0609020204030204" pitchFamily="49" charset="0"/>
                <a:cs typeface="Consolas" panose="020B0609020204030204" pitchFamily="49" charset="0"/>
              </a:rPr>
              <a:t>:/Users/John/Analysis”)</a:t>
            </a:r>
          </a:p>
          <a:p>
            <a:pPr marL="0" indent="0">
              <a:buNone/>
            </a:pPr>
            <a:r>
              <a:rPr lang="en-US" altLang="zh-CN" dirty="0" err="1" smtClean="0">
                <a:latin typeface="Consolas" panose="020B0609020204030204" pitchFamily="49" charset="0"/>
                <a:cs typeface="Consolas" panose="020B0609020204030204" pitchFamily="49" charset="0"/>
              </a:rPr>
              <a:t>setwd</a:t>
            </a:r>
            <a:r>
              <a:rPr lang="en-US" altLang="zh-CN" dirty="0" smtClean="0">
                <a:latin typeface="Consolas" panose="020B0609020204030204" pitchFamily="49" charset="0"/>
                <a:cs typeface="Consolas" panose="020B0609020204030204" pitchFamily="49" charset="0"/>
              </a:rPr>
              <a:t>(“/home/Analysis”)</a:t>
            </a:r>
          </a:p>
          <a:p>
            <a:pPr marL="0" indent="0">
              <a:buNone/>
            </a:pPr>
            <a:endParaRPr lang="en-US" altLang="zh-CN" dirty="0" smtClean="0">
              <a:latin typeface="Consolas" panose="020B0609020204030204" pitchFamily="49" charset="0"/>
              <a:cs typeface="Consolas" panose="020B0609020204030204" pitchFamily="49" charset="0"/>
            </a:endParaRPr>
          </a:p>
          <a:p>
            <a:pPr marL="0" indent="0">
              <a:buNone/>
            </a:pPr>
            <a:r>
              <a:rPr lang="en-US" altLang="zh-CN" b="1" dirty="0" err="1" smtClean="0">
                <a:solidFill>
                  <a:srgbClr val="C00000"/>
                </a:solidFill>
                <a:latin typeface="Consolas" panose="020B0609020204030204" pitchFamily="49" charset="0"/>
                <a:cs typeface="Consolas" panose="020B0609020204030204" pitchFamily="49" charset="0"/>
              </a:rPr>
              <a:t>setwd</a:t>
            </a:r>
            <a:r>
              <a:rPr lang="en-US" altLang="zh-CN" b="1" dirty="0" smtClean="0">
                <a:solidFill>
                  <a:srgbClr val="C00000"/>
                </a:solidFill>
                <a:latin typeface="Consolas" panose="020B0609020204030204" pitchFamily="49" charset="0"/>
                <a:cs typeface="Consolas" panose="020B0609020204030204" pitchFamily="49" charset="0"/>
              </a:rPr>
              <a:t>(“XXX/</a:t>
            </a:r>
            <a:r>
              <a:rPr lang="en-US" altLang="zh-CN" b="1" dirty="0" err="1" smtClean="0">
                <a:solidFill>
                  <a:srgbClr val="C00000"/>
                </a:solidFill>
                <a:latin typeface="Consolas" panose="020B0609020204030204" pitchFamily="49" charset="0"/>
                <a:cs typeface="Consolas" panose="020B0609020204030204" pitchFamily="49" charset="0"/>
              </a:rPr>
              <a:t>TwitterHashtagR</a:t>
            </a:r>
            <a:r>
              <a:rPr lang="en-US" altLang="zh-CN" b="1" dirty="0" smtClean="0">
                <a:solidFill>
                  <a:srgbClr val="C00000"/>
                </a:solidFill>
                <a:latin typeface="Consolas" panose="020B0609020204030204" pitchFamily="49" charset="0"/>
                <a:cs typeface="Consolas" panose="020B0609020204030204" pitchFamily="49" charset="0"/>
              </a:rPr>
              <a:t>/data”)</a:t>
            </a:r>
            <a:endParaRPr lang="zh-CN" altLang="en-US" b="1" dirty="0">
              <a:solidFill>
                <a:srgbClr val="C00000"/>
              </a:solidFill>
              <a:latin typeface="Consolas" panose="020B0609020204030204" pitchFamily="49" charset="0"/>
              <a:cs typeface="Consolas" panose="020B0609020204030204" pitchFamily="49" charset="0"/>
            </a:endParaRPr>
          </a:p>
        </p:txBody>
      </p:sp>
      <p:pic>
        <p:nvPicPr>
          <p:cNvPr id="16" name="Picture 2" descr="https://www.rstudio.com/wp-content/uploads/2014/06/RStudio-B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339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Authentication</a:t>
            </a:r>
          </a:p>
          <a:p>
            <a:pPr marL="457200" indent="-457200">
              <a:buFont typeface="+mj-lt"/>
              <a:buAutoNum type="arabicPeriod"/>
            </a:pPr>
            <a:r>
              <a:rPr lang="en-US" altLang="zh-CN" sz="2800" b="1" dirty="0" smtClean="0"/>
              <a:t>Register </a:t>
            </a:r>
            <a:r>
              <a:rPr lang="en-US" altLang="zh-CN" sz="2800" b="1" dirty="0"/>
              <a:t>your own </a:t>
            </a:r>
            <a:r>
              <a:rPr lang="en-US" altLang="zh-CN" sz="2800" b="1" dirty="0" smtClean="0"/>
              <a:t>app</a:t>
            </a:r>
          </a:p>
          <a:p>
            <a:pPr marL="457200" indent="-457200">
              <a:buFont typeface="+mj-lt"/>
              <a:buAutoNum type="arabicPeriod"/>
            </a:pPr>
            <a:r>
              <a:rPr lang="en-US" altLang="zh-CN" sz="2800" b="1" dirty="0" smtClean="0">
                <a:cs typeface="Consolas" panose="020B0609020204030204" pitchFamily="49" charset="0"/>
              </a:rPr>
              <a:t>Keep your consumer keys and secrets</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Authentication.R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Replace consumer keys and secrets with yours</a:t>
            </a:r>
          </a:p>
          <a:p>
            <a:pPr marL="457200" indent="-457200">
              <a:buFont typeface="+mj-lt"/>
              <a:buAutoNum type="arabicPeriod"/>
            </a:pPr>
            <a:r>
              <a:rPr lang="en-US" altLang="zh-CN" sz="2800" b="1" dirty="0" smtClean="0">
                <a:cs typeface="Consolas" panose="020B0609020204030204" pitchFamily="49" charset="0"/>
              </a:rPr>
              <a:t>Run lines 1-42</a:t>
            </a: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1919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User Info</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collectUsers.R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1-33</a:t>
            </a:r>
          </a:p>
          <a:p>
            <a:pPr marL="0" indent="0">
              <a:buNone/>
            </a:pPr>
            <a:endParaRPr lang="en-US" altLang="zh-CN" sz="2800" b="1" dirty="0" smtClean="0">
              <a:cs typeface="Consolas" panose="020B0609020204030204" pitchFamily="49" charset="0"/>
            </a:endParaRPr>
          </a:p>
          <a:p>
            <a:pPr marL="457200" indent="-457200">
              <a:buFont typeface="+mj-lt"/>
              <a:buAutoNum type="arabicPeriod"/>
            </a:pPr>
            <a:endParaRPr lang="en-US" altLang="zh-CN" sz="2800" b="1" dirty="0" smtClean="0">
              <a:cs typeface="Consolas" panose="020B0609020204030204" pitchFamily="49" charset="0"/>
            </a:endParaRP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85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User Info</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collectUsers.R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1-33</a:t>
            </a:r>
          </a:p>
          <a:p>
            <a:pPr marL="457200" indent="-457200">
              <a:buFont typeface="+mj-lt"/>
              <a:buAutoNum type="arabicPeriod"/>
            </a:pPr>
            <a:r>
              <a:rPr lang="en-US" altLang="zh-CN" sz="2800" b="1" dirty="0" smtClean="0">
                <a:solidFill>
                  <a:srgbClr val="C00000"/>
                </a:solidFill>
                <a:cs typeface="Consolas" panose="020B0609020204030204" pitchFamily="49" charset="0"/>
              </a:rPr>
              <a:t>Practice</a:t>
            </a:r>
            <a:r>
              <a:rPr lang="en-US" altLang="zh-CN" sz="2800" b="1" dirty="0" smtClean="0">
                <a:cs typeface="Consolas" panose="020B0609020204030204" pitchFamily="49" charset="0"/>
              </a:rPr>
              <a:t>: Find 5 twitter accounts that you would like to collect information about, and collect their basic information in a .csv file</a:t>
            </a:r>
          </a:p>
          <a:p>
            <a:pPr marL="457200" indent="-457200">
              <a:buFont typeface="+mj-lt"/>
              <a:buAutoNum type="arabicPeriod"/>
            </a:pPr>
            <a:endParaRPr lang="en-US" altLang="zh-CN" sz="2800" b="1" dirty="0" smtClean="0">
              <a:cs typeface="Consolas" panose="020B0609020204030204" pitchFamily="49" charset="0"/>
            </a:endParaRP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267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tweets of particular users</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getTweetsByUser.R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1-24</a:t>
            </a:r>
          </a:p>
          <a:p>
            <a:pPr marL="457200" indent="-457200">
              <a:buFont typeface="+mj-lt"/>
              <a:buAutoNum type="arabicPeriod"/>
            </a:pPr>
            <a:endParaRPr lang="en-US" altLang="zh-CN" sz="2800" b="1" dirty="0" smtClean="0">
              <a:cs typeface="Consolas" panose="020B0609020204030204" pitchFamily="49" charset="0"/>
            </a:endParaRP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9802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tweets of particular users</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getTweetsByAllUser.R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1-68</a:t>
            </a:r>
          </a:p>
          <a:p>
            <a:pPr marL="457200" indent="-457200">
              <a:buFont typeface="+mj-lt"/>
              <a:buAutoNum type="arabicPeriod"/>
            </a:pPr>
            <a:endParaRPr lang="en-US" altLang="zh-CN" sz="2800" b="1" dirty="0">
              <a:cs typeface="Consolas" panose="020B0609020204030204" pitchFamily="49" charset="0"/>
            </a:endParaRPr>
          </a:p>
          <a:p>
            <a:pPr marL="0" indent="0">
              <a:buNone/>
            </a:pPr>
            <a:r>
              <a:rPr lang="en-US" altLang="zh-CN" sz="2800" b="1" dirty="0" smtClean="0">
                <a:solidFill>
                  <a:srgbClr val="C00000"/>
                </a:solidFill>
                <a:cs typeface="Consolas" panose="020B0609020204030204" pitchFamily="49" charset="0"/>
              </a:rPr>
              <a:t>Note: Make sure you have a </a:t>
            </a:r>
            <a:r>
              <a:rPr lang="en-US" altLang="zh-CN" sz="2800" b="1" dirty="0">
                <a:solidFill>
                  <a:srgbClr val="C00000"/>
                </a:solidFill>
                <a:cs typeface="Consolas" panose="020B0609020204030204" pitchFamily="49" charset="0"/>
              </a:rPr>
              <a:t>file named “</a:t>
            </a:r>
            <a:r>
              <a:rPr lang="en-US" altLang="zh-CN" sz="2800" b="1" dirty="0" smtClean="0">
                <a:solidFill>
                  <a:srgbClr val="C00000"/>
                </a:solidFill>
                <a:cs typeface="Consolas" panose="020B0609020204030204" pitchFamily="49" charset="0"/>
              </a:rPr>
              <a:t>three_conferences.csv” in the current directory.</a:t>
            </a: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443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676400"/>
            <a:ext cx="7996451" cy="1877437"/>
          </a:xfrm>
          <a:prstGeom prst="rect">
            <a:avLst/>
          </a:prstGeom>
          <a:noFill/>
        </p:spPr>
        <p:txBody>
          <a:bodyPr wrap="square" rtlCol="0">
            <a:spAutoFit/>
          </a:bodyPr>
          <a:lstStyle/>
          <a:p>
            <a:pPr lvl="0">
              <a:spcBef>
                <a:spcPct val="20000"/>
              </a:spcBef>
            </a:pPr>
            <a:r>
              <a:rPr lang="en-US" sz="3200" b="1" dirty="0"/>
              <a:t>Occam's </a:t>
            </a:r>
            <a:r>
              <a:rPr lang="en-US" sz="3200" b="1" dirty="0" smtClean="0"/>
              <a:t>razor:</a:t>
            </a:r>
            <a:endParaRPr lang="en-US" sz="3200" b="1" dirty="0">
              <a:solidFill>
                <a:prstClr val="black"/>
              </a:solidFill>
            </a:endParaRPr>
          </a:p>
          <a:p>
            <a:endParaRPr lang="en-US" sz="2800" b="1" dirty="0"/>
          </a:p>
          <a:p>
            <a:r>
              <a:rPr lang="en-US" sz="2800" b="1" dirty="0"/>
              <a:t>Among competing hypotheses, the one with the fewest assumptions should be selected.</a:t>
            </a:r>
            <a:endParaRPr lang="en-US" sz="2800" b="1" dirty="0" smtClean="0"/>
          </a:p>
        </p:txBody>
      </p:sp>
      <p:sp>
        <p:nvSpPr>
          <p:cNvPr id="16" name="Title 1"/>
          <p:cNvSpPr>
            <a:spLocks noGrp="1"/>
          </p:cNvSpPr>
          <p:nvPr>
            <p:ph type="title"/>
          </p:nvPr>
        </p:nvSpPr>
        <p:spPr>
          <a:xfrm>
            <a:off x="457200" y="274638"/>
            <a:ext cx="8229600" cy="1143000"/>
          </a:xfrm>
        </p:spPr>
        <p:txBody>
          <a:bodyPr>
            <a:normAutofit/>
          </a:bodyPr>
          <a:lstStyle/>
          <a:p>
            <a:r>
              <a:rPr lang="en-US" altLang="zh-CN" b="1" dirty="0" smtClean="0"/>
              <a:t>Text Mining</a:t>
            </a:r>
            <a:endParaRPr lang="zh-CN" altLang="en-US" b="1" dirty="0"/>
          </a:p>
        </p:txBody>
      </p:sp>
      <p:pic>
        <p:nvPicPr>
          <p:cNvPr id="3" name="Picture 2"/>
          <p:cNvPicPr>
            <a:picLocks noChangeAspect="1"/>
          </p:cNvPicPr>
          <p:nvPr/>
        </p:nvPicPr>
        <p:blipFill>
          <a:blip r:embed="rId2"/>
          <a:stretch>
            <a:fillRect/>
          </a:stretch>
        </p:blipFill>
        <p:spPr>
          <a:xfrm>
            <a:off x="2209800" y="3657600"/>
            <a:ext cx="4886325" cy="2834069"/>
          </a:xfrm>
          <a:prstGeom prst="rect">
            <a:avLst/>
          </a:prstGeom>
        </p:spPr>
      </p:pic>
    </p:spTree>
    <p:extLst>
      <p:ext uri="{BB962C8B-B14F-4D97-AF65-F5344CB8AC3E}">
        <p14:creationId xmlns:p14="http://schemas.microsoft.com/office/powerpoint/2010/main" val="18942035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tweets of particular users</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getTweetsByAllUser.R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1-68</a:t>
            </a:r>
          </a:p>
          <a:p>
            <a:pPr marL="457200" indent="-457200">
              <a:buFont typeface="+mj-lt"/>
              <a:buAutoNum type="arabicPeriod"/>
            </a:pPr>
            <a:r>
              <a:rPr lang="en-US" altLang="zh-CN" sz="2800" b="1" dirty="0" smtClean="0">
                <a:solidFill>
                  <a:srgbClr val="C00000"/>
                </a:solidFill>
                <a:cs typeface="Consolas" panose="020B0609020204030204" pitchFamily="49" charset="0"/>
              </a:rPr>
              <a:t>Practice</a:t>
            </a:r>
            <a:r>
              <a:rPr lang="en-US" altLang="zh-CN" sz="2800" b="1" dirty="0" smtClean="0">
                <a:cs typeface="Consolas" panose="020B0609020204030204" pitchFamily="49" charset="0"/>
              </a:rPr>
              <a:t>: Get tweets from 2 different twitter accounts</a:t>
            </a:r>
            <a:endParaRPr lang="en-US" altLang="zh-CN" sz="2800" b="1" dirty="0">
              <a:cs typeface="Consolas" panose="020B0609020204030204" pitchFamily="49" charset="0"/>
            </a:endParaRP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8656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tweets by Hashtag</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hashtagSearch.R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1-22</a:t>
            </a:r>
          </a:p>
          <a:p>
            <a:pPr marL="457200" indent="-457200">
              <a:buFont typeface="+mj-lt"/>
              <a:buAutoNum type="arabicPeriod"/>
            </a:pPr>
            <a:endParaRPr lang="en-US" altLang="zh-CN" sz="2800" b="1" dirty="0">
              <a:cs typeface="Consolas" panose="020B0609020204030204" pitchFamily="49" charset="0"/>
            </a:endParaRP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7204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52600" y="304800"/>
            <a:ext cx="5669280" cy="1084072"/>
            <a:chOff x="0" y="0"/>
            <a:chExt cx="5669280" cy="1084072"/>
          </a:xfrm>
        </p:grpSpPr>
        <p:sp>
          <p:nvSpPr>
            <p:cNvPr id="5" name="Rounded Rectangle 4"/>
            <p:cNvSpPr/>
            <p:nvPr/>
          </p:nvSpPr>
          <p:spPr>
            <a:xfrm>
              <a:off x="0" y="0"/>
              <a:ext cx="5669280" cy="108407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p:cNvSpPr/>
            <p:nvPr/>
          </p:nvSpPr>
          <p:spPr>
            <a:xfrm>
              <a:off x="31750" y="31751"/>
              <a:ext cx="5530849" cy="1020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b="1" kern="1200" dirty="0" smtClean="0"/>
                <a:t>Data Collection</a:t>
              </a:r>
              <a:endParaRPr lang="zh-CN" altLang="en-US" sz="3200" b="1" kern="1200" dirty="0"/>
            </a:p>
          </p:txBody>
        </p:sp>
      </p:grpSp>
      <p:sp>
        <p:nvSpPr>
          <p:cNvPr id="15" name="Content Placeholder 2"/>
          <p:cNvSpPr>
            <a:spLocks noGrp="1"/>
          </p:cNvSpPr>
          <p:nvPr>
            <p:ph idx="1"/>
          </p:nvPr>
        </p:nvSpPr>
        <p:spPr>
          <a:xfrm>
            <a:off x="1981200" y="1600200"/>
            <a:ext cx="6858000" cy="4525963"/>
          </a:xfrm>
        </p:spPr>
        <p:txBody>
          <a:bodyPr>
            <a:normAutofit/>
          </a:bodyPr>
          <a:lstStyle/>
          <a:p>
            <a:pPr marL="0" indent="0" algn="ctr">
              <a:buNone/>
            </a:pPr>
            <a:r>
              <a:rPr lang="en-US" altLang="zh-CN" sz="2800" b="1" dirty="0" smtClean="0"/>
              <a:t>Collect tweets by Hashtag</a:t>
            </a:r>
          </a:p>
          <a:p>
            <a:pPr marL="457200" indent="-457200">
              <a:buFont typeface="+mj-lt"/>
              <a:buAutoNum type="arabicPeriod"/>
            </a:pPr>
            <a:r>
              <a:rPr lang="en-US" altLang="zh-CN" sz="2800" b="1" dirty="0" smtClean="0">
                <a:cs typeface="Consolas" panose="020B0609020204030204" pitchFamily="49" charset="0"/>
              </a:rPr>
              <a:t>Go to </a:t>
            </a:r>
            <a:r>
              <a:rPr lang="en-US" altLang="zh-CN" sz="2800" b="1" i="1" dirty="0" smtClean="0">
                <a:solidFill>
                  <a:schemeClr val="accent2"/>
                </a:solidFill>
                <a:cs typeface="Consolas" panose="020B0609020204030204" pitchFamily="49" charset="0"/>
              </a:rPr>
              <a:t>Data Collection/</a:t>
            </a:r>
            <a:r>
              <a:rPr lang="en-US" altLang="zh-CN" sz="2800" b="1" i="1" dirty="0" err="1" smtClean="0">
                <a:solidFill>
                  <a:schemeClr val="accent2"/>
                </a:solidFill>
                <a:cs typeface="Consolas" panose="020B0609020204030204" pitchFamily="49" charset="0"/>
              </a:rPr>
              <a:t>hashtagSearch.R</a:t>
            </a:r>
            <a:endParaRPr lang="en-US" altLang="zh-CN" sz="2800" b="1" i="1" dirty="0" smtClean="0">
              <a:solidFill>
                <a:schemeClr val="accent2"/>
              </a:solidFill>
              <a:cs typeface="Consolas" panose="020B0609020204030204" pitchFamily="49" charset="0"/>
            </a:endParaRPr>
          </a:p>
          <a:p>
            <a:pPr marL="457200" indent="-457200">
              <a:buFont typeface="+mj-lt"/>
              <a:buAutoNum type="arabicPeriod"/>
            </a:pPr>
            <a:r>
              <a:rPr lang="en-US" altLang="zh-CN" sz="2800" b="1" dirty="0" smtClean="0">
                <a:cs typeface="Consolas" panose="020B0609020204030204" pitchFamily="49" charset="0"/>
              </a:rPr>
              <a:t>Run lines 1-22</a:t>
            </a:r>
          </a:p>
          <a:p>
            <a:pPr marL="457200" indent="-457200">
              <a:buFont typeface="+mj-lt"/>
              <a:buAutoNum type="arabicPeriod"/>
            </a:pPr>
            <a:r>
              <a:rPr lang="en-US" altLang="zh-CN" sz="2800" b="1" dirty="0" smtClean="0">
                <a:solidFill>
                  <a:srgbClr val="C00000"/>
                </a:solidFill>
                <a:cs typeface="Consolas" panose="020B0609020204030204" pitchFamily="49" charset="0"/>
              </a:rPr>
              <a:t>Practice</a:t>
            </a:r>
            <a:r>
              <a:rPr lang="en-US" altLang="zh-CN" sz="2800" b="1" dirty="0" smtClean="0">
                <a:cs typeface="Consolas" panose="020B0609020204030204" pitchFamily="49" charset="0"/>
              </a:rPr>
              <a:t>: Get tweets with one hashtag you like</a:t>
            </a:r>
          </a:p>
          <a:p>
            <a:pPr marL="457200" indent="-457200">
              <a:buFont typeface="+mj-lt"/>
              <a:buAutoNum type="arabicPeriod"/>
            </a:pPr>
            <a:endParaRPr lang="zh-CN" altLang="en-US" sz="2400" dirty="0">
              <a:cs typeface="Consolas" panose="020B0609020204030204" pitchFamily="49" charset="0"/>
            </a:endParaRPr>
          </a:p>
        </p:txBody>
      </p:sp>
      <p:pic>
        <p:nvPicPr>
          <p:cNvPr id="7" name="Picture 2" descr="http://saferchemicals.org/sc/wp-content/uploads/2014/01/twitter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587" y="1600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569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b="1" dirty="0" smtClean="0"/>
              <a:t>Thanks!</a:t>
            </a:r>
            <a:endParaRPr lang="zh-CN" altLang="en-US" b="1" dirty="0"/>
          </a:p>
        </p:txBody>
      </p:sp>
      <p:sp>
        <p:nvSpPr>
          <p:cNvPr id="3" name="Subtitle 2"/>
          <p:cNvSpPr>
            <a:spLocks noGrp="1"/>
          </p:cNvSpPr>
          <p:nvPr>
            <p:ph type="subTitle" idx="1"/>
          </p:nvPr>
        </p:nvSpPr>
        <p:spPr>
          <a:xfrm>
            <a:off x="1371600" y="4114800"/>
            <a:ext cx="6400800" cy="1752600"/>
          </a:xfrm>
        </p:spPr>
        <p:txBody>
          <a:bodyPr/>
          <a:lstStyle/>
          <a:p>
            <a:r>
              <a:rPr lang="en-US" altLang="zh-CN" dirty="0" smtClean="0"/>
              <a:t>neohao@uga.edu</a:t>
            </a:r>
            <a:endParaRPr lang="zh-CN" altLang="en-US" dirty="0"/>
          </a:p>
        </p:txBody>
      </p:sp>
    </p:spTree>
    <p:extLst>
      <p:ext uri="{BB962C8B-B14F-4D97-AF65-F5344CB8AC3E}">
        <p14:creationId xmlns:p14="http://schemas.microsoft.com/office/powerpoint/2010/main" val="880610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Text Mining</a:t>
            </a:r>
            <a:endParaRPr lang="zh-CN" altLang="en-US" b="1" dirty="0"/>
          </a:p>
        </p:txBody>
      </p:sp>
      <p:pic>
        <p:nvPicPr>
          <p:cNvPr id="6" name="Picture 5"/>
          <p:cNvPicPr>
            <a:picLocks noChangeAspect="1"/>
          </p:cNvPicPr>
          <p:nvPr/>
        </p:nvPicPr>
        <p:blipFill>
          <a:blip r:embed="rId2"/>
          <a:stretch>
            <a:fillRect/>
          </a:stretch>
        </p:blipFill>
        <p:spPr>
          <a:xfrm>
            <a:off x="443753" y="1752600"/>
            <a:ext cx="8520223" cy="3657600"/>
          </a:xfrm>
          <a:prstGeom prst="rect">
            <a:avLst/>
          </a:prstGeom>
        </p:spPr>
      </p:pic>
    </p:spTree>
    <p:extLst>
      <p:ext uri="{BB962C8B-B14F-4D97-AF65-F5344CB8AC3E}">
        <p14:creationId xmlns:p14="http://schemas.microsoft.com/office/powerpoint/2010/main" val="2199079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TotalTime>
  <Words>1314</Words>
  <Application>Microsoft Office PowerPoint</Application>
  <PresentationFormat>On-screen Show (4:3)</PresentationFormat>
  <Paragraphs>362</Paragraphs>
  <Slides>83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宋体</vt:lpstr>
      <vt:lpstr>Arial</vt:lpstr>
      <vt:lpstr>Calibri</vt:lpstr>
      <vt:lpstr>Consolas</vt:lpstr>
      <vt:lpstr>Corbel</vt:lpstr>
      <vt:lpstr>Office Theme</vt:lpstr>
      <vt:lpstr>Introduction to Text Mining in Educational Research</vt:lpstr>
      <vt:lpstr>Workshop Starter</vt:lpstr>
      <vt:lpstr>Download Software</vt:lpstr>
      <vt:lpstr>Data Mining</vt:lpstr>
      <vt:lpstr>Text Mining</vt:lpstr>
      <vt:lpstr>Text Mining</vt:lpstr>
      <vt:lpstr>Text Mining</vt:lpstr>
      <vt:lpstr>Text Mining</vt:lpstr>
      <vt:lpstr>Text Mining</vt:lpstr>
      <vt:lpstr>Text Mining</vt:lpstr>
      <vt:lpstr>Text Mining</vt:lpstr>
      <vt:lpstr>Questions Answered by Text Mining</vt:lpstr>
      <vt:lpstr>Questions Answered by Text Mining</vt:lpstr>
      <vt:lpstr>Questions to Answer by Text Mining in Education</vt:lpstr>
      <vt:lpstr>Questions to Answer by Text Mining in Education</vt:lpstr>
      <vt:lpstr>Research Methods</vt:lpstr>
      <vt:lpstr>Tools</vt:lpstr>
      <vt:lpstr>Tools</vt:lpstr>
      <vt:lpstr>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dc:creator>
  <cp:lastModifiedBy>Qiang Hao</cp:lastModifiedBy>
  <cp:revision>119</cp:revision>
  <dcterms:created xsi:type="dcterms:W3CDTF">2006-08-16T00:00:00Z</dcterms:created>
  <dcterms:modified xsi:type="dcterms:W3CDTF">2016-03-21T20:46:41Z</dcterms:modified>
</cp:coreProperties>
</file>