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4" r:id="rId3"/>
    <p:sldId id="298" r:id="rId4"/>
    <p:sldId id="295" r:id="rId5"/>
    <p:sldId id="296" r:id="rId6"/>
    <p:sldId id="267" r:id="rId7"/>
    <p:sldId id="268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5" autoAdjust="0"/>
    <p:restoredTop sz="94660"/>
  </p:normalViewPr>
  <p:slideViewPr>
    <p:cSldViewPr>
      <p:cViewPr>
        <p:scale>
          <a:sx n="74" d="100"/>
          <a:sy n="74" d="100"/>
        </p:scale>
        <p:origin x="-36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C8A68-AE84-4414-9E48-07F4EADCE1DD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DA9C7-CAAC-4E5F-B80C-B95E2889181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5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Mostrar las dos formas de estructurar</a:t>
            </a:r>
            <a:r>
              <a:rPr lang="en-US" baseline="0" smtClean="0"/>
              <a:t> el codigo. Se puede mostrar tambien el error que se genera si no se incluyen los prototipos al </a:t>
            </a:r>
          </a:p>
          <a:p>
            <a:r>
              <a:rPr lang="en-US" baseline="0" smtClean="0"/>
              <a:t>inicio del fichero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Asi es</a:t>
            </a:r>
            <a:r>
              <a:rPr lang="en-US" baseline="0" smtClean="0"/>
              <a:t> como se deberian quedar los codigos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Asi es</a:t>
            </a:r>
            <a:r>
              <a:rPr lang="en-US" baseline="0" smtClean="0"/>
              <a:t> como se deberian quedar los codigos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Asi es</a:t>
            </a:r>
            <a:r>
              <a:rPr lang="en-US" baseline="0" smtClean="0"/>
              <a:t> como se deberian quedar los codigos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Asi es</a:t>
            </a:r>
            <a:r>
              <a:rPr lang="en-US" baseline="0" smtClean="0"/>
              <a:t> como se deberian quedar los codigos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Enfatizar</a:t>
            </a:r>
            <a:r>
              <a:rPr lang="en-US" baseline="0" smtClean="0"/>
              <a:t> el error que se produce por no indicar el path de los include y explicar la opcion –I.</a:t>
            </a:r>
          </a:p>
          <a:p>
            <a:r>
              <a:rPr lang="en-US" baseline="0" smtClean="0"/>
              <a:t>Luego mostrar como se enlaza todo y como se ejecuta. 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7" y="1772816"/>
            <a:ext cx="8095607" cy="1470025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solidFill>
                  <a:srgbClr val="FF0000"/>
                </a:solidFill>
              </a:rPr>
              <a:t>Primera</a:t>
            </a:r>
            <a:r>
              <a:rPr lang="en-US" sz="5400" b="1" dirty="0" smtClean="0">
                <a:solidFill>
                  <a:srgbClr val="FF0000"/>
                </a:solidFill>
              </a:rPr>
              <a:t> </a:t>
            </a:r>
            <a:r>
              <a:rPr lang="en-US" sz="5400" b="1" dirty="0" err="1" smtClean="0">
                <a:solidFill>
                  <a:srgbClr val="FF0000"/>
                </a:solidFill>
              </a:rPr>
              <a:t>Sesión</a:t>
            </a:r>
            <a:r>
              <a:rPr lang="en-US" sz="5400" b="1" dirty="0" smtClean="0">
                <a:solidFill>
                  <a:srgbClr val="FF0000"/>
                </a:solidFill>
              </a:rPr>
              <a:t> de </a:t>
            </a:r>
            <a:r>
              <a:rPr lang="en-US" sz="5400" b="1" dirty="0" err="1" smtClean="0">
                <a:solidFill>
                  <a:srgbClr val="FF0000"/>
                </a:solidFill>
              </a:rPr>
              <a:t>Prácticas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6143" y="3356992"/>
            <a:ext cx="6400800" cy="30243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Metodología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de la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Programación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Grado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en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Informática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Curso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2016 - 2017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3 Imagen" descr="E:\LOGOS\logoalter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501" y="265111"/>
            <a:ext cx="2215267" cy="71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E:\LOGOS\v3col2text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0"/>
            <a:ext cx="966815" cy="155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 r="28404" b="3264"/>
          <a:stretch>
            <a:fillRect/>
          </a:stretch>
        </p:blipFill>
        <p:spPr bwMode="auto">
          <a:xfrm>
            <a:off x="29799" y="76290"/>
            <a:ext cx="4470193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3626" y="76291"/>
            <a:ext cx="4644008" cy="60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811120" y="600653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PROTOTIPOS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843808" y="1844824"/>
            <a:ext cx="1512168" cy="2880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4487188" y="476672"/>
            <a:ext cx="216024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4487188" y="1124744"/>
            <a:ext cx="4464496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4481429" y="3792903"/>
            <a:ext cx="4464496" cy="2204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827584" y="6241249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algn="ctr"/>
            <a:r>
              <a:rPr lang="pt-BR" sz="2400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pt-BR" sz="2400">
                <a:latin typeface="Courier New" pitchFamily="49" charset="0"/>
                <a:cs typeface="Courier New" pitchFamily="49" charset="0"/>
              </a:rPr>
              <a:t>++ </a:t>
            </a:r>
            <a:r>
              <a:rPr lang="pt-BR" sz="2400" smtClean="0">
                <a:latin typeface="Courier New" pitchFamily="49" charset="0"/>
                <a:cs typeface="Courier New" pitchFamily="49" charset="0"/>
              </a:rPr>
              <a:t>demo1.cpp -o demo1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Directorios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73381"/>
          <a:stretch>
            <a:fillRect/>
          </a:stretch>
        </p:blipFill>
        <p:spPr bwMode="auto">
          <a:xfrm>
            <a:off x="1979712" y="1988840"/>
            <a:ext cx="4857229" cy="3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6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60"/>
            <a:ext cx="64198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1043608" y="1412776"/>
            <a:ext cx="216024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1043608" y="3356992"/>
            <a:ext cx="21602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08720"/>
            <a:ext cx="8801100" cy="317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40768"/>
            <a:ext cx="878205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79512" y="1700808"/>
            <a:ext cx="21602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Compilación</a:t>
            </a:r>
            <a:r>
              <a:rPr lang="en-US" dirty="0" smtClean="0"/>
              <a:t> </a:t>
            </a:r>
            <a:r>
              <a:rPr lang="en-US" dirty="0" err="1" smtClean="0"/>
              <a:t>Separada</a:t>
            </a:r>
            <a:endParaRPr lang="en-US" dirty="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77533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Marcador de contenido"/>
          <p:cNvSpPr>
            <a:spLocks noGrp="1"/>
          </p:cNvSpPr>
          <p:nvPr/>
        </p:nvSpPr>
        <p:spPr>
          <a:xfrm>
            <a:off x="233772" y="4005064"/>
            <a:ext cx="8676456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g++ -c –I./include –o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/demo3.o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/demo3.cpp</a:t>
            </a:r>
          </a:p>
          <a:p>
            <a:pPr marL="51435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g++ -c –I./include –o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/oper3.o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/oper3.cpp</a:t>
            </a:r>
          </a:p>
          <a:p>
            <a:pPr marL="514350" indent="-457200">
              <a:buFont typeface="+mj-lt"/>
              <a:buAutoNum type="arabicPeriod"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g++ -o bin/demo3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/demo3.o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/oper3.o</a:t>
            </a: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157</Words>
  <Application>Microsoft Office PowerPoint</Application>
  <PresentationFormat>Presentación en pantalla (4:3)</PresentationFormat>
  <Paragraphs>29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Primera Sesión de Prácticas</vt:lpstr>
      <vt:lpstr>Presentación de PowerPoint</vt:lpstr>
      <vt:lpstr>Estructura de Directorios</vt:lpstr>
      <vt:lpstr>Presentación de PowerPoint</vt:lpstr>
      <vt:lpstr>Presentación de PowerPoint</vt:lpstr>
      <vt:lpstr>Presentación de PowerPoint</vt:lpstr>
      <vt:lpstr>Compilación Separada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Manolo</cp:lastModifiedBy>
  <cp:revision>95</cp:revision>
  <dcterms:created xsi:type="dcterms:W3CDTF">2012-03-01T15:15:08Z</dcterms:created>
  <dcterms:modified xsi:type="dcterms:W3CDTF">2017-02-20T19:39:59Z</dcterms:modified>
</cp:coreProperties>
</file>