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FC761-86CA-4182-9B48-60FE8BD4F205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33E82-12A7-402A-A895-0E3595D6B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82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33E82-12A7-402A-A895-0E3595D6BC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64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40E9-5FD1-48B7-AF55-AC45C2E7A861}" type="datetimeFigureOut">
              <a:rPr lang="zh-CN" altLang="en-US" smtClean="0"/>
              <a:t>2016/8/5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F5D5-5DEE-4266-95D0-B66D43DC0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3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40E9-5FD1-48B7-AF55-AC45C2E7A861}" type="datetimeFigureOut">
              <a:rPr lang="zh-CN" altLang="en-US" smtClean="0"/>
              <a:t>2016/8/5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F5D5-5DEE-4266-95D0-B66D43DC0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98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40E9-5FD1-48B7-AF55-AC45C2E7A861}" type="datetimeFigureOut">
              <a:rPr lang="zh-CN" altLang="en-US" smtClean="0"/>
              <a:t>2016/8/5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F5D5-5DEE-4266-95D0-B66D43DC0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48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40E9-5FD1-48B7-AF55-AC45C2E7A861}" type="datetimeFigureOut">
              <a:rPr lang="zh-CN" altLang="en-US" smtClean="0"/>
              <a:t>2016/8/5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F5D5-5DEE-4266-95D0-B66D43DC0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47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40E9-5FD1-48B7-AF55-AC45C2E7A861}" type="datetimeFigureOut">
              <a:rPr lang="zh-CN" altLang="en-US" smtClean="0"/>
              <a:t>2016/8/5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F5D5-5DEE-4266-95D0-B66D43DC0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52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40E9-5FD1-48B7-AF55-AC45C2E7A861}" type="datetimeFigureOut">
              <a:rPr lang="zh-CN" altLang="en-US" smtClean="0"/>
              <a:t>2016/8/5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F5D5-5DEE-4266-95D0-B66D43DC0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68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40E9-5FD1-48B7-AF55-AC45C2E7A861}" type="datetimeFigureOut">
              <a:rPr lang="zh-CN" altLang="en-US" smtClean="0"/>
              <a:t>2016/8/5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F5D5-5DEE-4266-95D0-B66D43DC0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50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40E9-5FD1-48B7-AF55-AC45C2E7A861}" type="datetimeFigureOut">
              <a:rPr lang="zh-CN" altLang="en-US" smtClean="0"/>
              <a:t>2016/8/5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F5D5-5DEE-4266-95D0-B66D43DC0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97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40E9-5FD1-48B7-AF55-AC45C2E7A861}" type="datetimeFigureOut">
              <a:rPr lang="zh-CN" altLang="en-US" smtClean="0"/>
              <a:t>2016/8/5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F5D5-5DEE-4266-95D0-B66D43DC0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60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40E9-5FD1-48B7-AF55-AC45C2E7A861}" type="datetimeFigureOut">
              <a:rPr lang="zh-CN" altLang="en-US" smtClean="0"/>
              <a:t>2016/8/5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F5D5-5DEE-4266-95D0-B66D43DC0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686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40E9-5FD1-48B7-AF55-AC45C2E7A861}" type="datetimeFigureOut">
              <a:rPr lang="zh-CN" altLang="en-US" smtClean="0"/>
              <a:t>2016/8/5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F5D5-5DEE-4266-95D0-B66D43DC0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86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D40E9-5FD1-48B7-AF55-AC45C2E7A861}" type="datetimeFigureOut">
              <a:rPr lang="zh-CN" altLang="en-US" smtClean="0"/>
              <a:t>2016/8/5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6F5D5-5DEE-4266-95D0-B66D43DC0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0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Menu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62400" y="1371600"/>
            <a:ext cx="1066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62400" y="2057400"/>
            <a:ext cx="1066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Manage Bill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3962400" y="2743200"/>
            <a:ext cx="1066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Report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962400" y="3429000"/>
            <a:ext cx="1066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Settings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962400" y="4876800"/>
            <a:ext cx="1066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Instruction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3962400" y="5675870"/>
            <a:ext cx="1066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 Out</a:t>
            </a:r>
            <a:endParaRPr lang="zh-CN" altLang="en-US" dirty="0"/>
          </a:p>
        </p:txBody>
      </p:sp>
      <p:sp>
        <p:nvSpPr>
          <p:cNvPr id="10" name="矩形 6"/>
          <p:cNvSpPr/>
          <p:nvPr/>
        </p:nvSpPr>
        <p:spPr>
          <a:xfrm>
            <a:off x="3968578" y="4114800"/>
            <a:ext cx="1066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Admin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0381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4828180" y="3048000"/>
            <a:ext cx="85924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Join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55760" y="1320559"/>
            <a:ext cx="85924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Create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05477" y="1970992"/>
            <a:ext cx="762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Sign Up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8280" y="2667000"/>
            <a:ext cx="1405719" cy="1298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Sign In/Up</a:t>
            </a:r>
          </a:p>
          <a:p>
            <a:pPr algn="ctr"/>
            <a:r>
              <a:rPr lang="en-US" altLang="zh-CN" dirty="0" smtClean="0"/>
              <a:t>(SignInOrUpActivity.java)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" idx="3"/>
          </p:cNvCxnSpPr>
          <p:nvPr/>
        </p:nvCxnSpPr>
        <p:spPr>
          <a:xfrm flipV="1">
            <a:off x="1523999" y="2667000"/>
            <a:ext cx="580024" cy="649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3"/>
            <a:endCxn id="42" idx="1"/>
          </p:cNvCxnSpPr>
          <p:nvPr/>
        </p:nvCxnSpPr>
        <p:spPr>
          <a:xfrm>
            <a:off x="1523999" y="3316472"/>
            <a:ext cx="6477001" cy="907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133599" y="2067108"/>
            <a:ext cx="1168584" cy="934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Register</a:t>
            </a:r>
          </a:p>
          <a:p>
            <a:pPr algn="ctr"/>
            <a:r>
              <a:rPr lang="en-US" altLang="zh-CN" dirty="0" smtClean="0"/>
              <a:t>(RegisterActivity.java)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124200" y="2667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657599" y="1951038"/>
            <a:ext cx="1460893" cy="105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Create/Join</a:t>
            </a:r>
          </a:p>
          <a:p>
            <a:pPr algn="ctr"/>
            <a:r>
              <a:rPr lang="en-US" altLang="zh-CN" dirty="0" smtClean="0"/>
              <a:t>(NewUserSelectionActivity.java)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21" idx="3"/>
            <a:endCxn id="31" idx="1"/>
          </p:cNvCxnSpPr>
          <p:nvPr/>
        </p:nvCxnSpPr>
        <p:spPr>
          <a:xfrm flipV="1">
            <a:off x="5118492" y="2199592"/>
            <a:ext cx="367907" cy="276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1" idx="3"/>
            <a:endCxn id="32" idx="1"/>
          </p:cNvCxnSpPr>
          <p:nvPr/>
        </p:nvCxnSpPr>
        <p:spPr>
          <a:xfrm>
            <a:off x="5118492" y="2476482"/>
            <a:ext cx="444107" cy="8129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287365" y="3996592"/>
            <a:ext cx="85924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Sign In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486399" y="1732184"/>
            <a:ext cx="2044909" cy="934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Create</a:t>
            </a:r>
          </a:p>
          <a:p>
            <a:pPr algn="ctr"/>
            <a:r>
              <a:rPr lang="en-US" altLang="zh-CN" dirty="0" smtClean="0"/>
              <a:t>(CreateAHouseholdActivity.java)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562599" y="2809192"/>
            <a:ext cx="1843863" cy="96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Join</a:t>
            </a:r>
          </a:p>
          <a:p>
            <a:pPr algn="ctr"/>
            <a:r>
              <a:rPr lang="en-US" altLang="zh-CN" dirty="0" smtClean="0"/>
              <a:t>(JoinAHouseHoldActivity.java)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31" idx="3"/>
            <a:endCxn id="42" idx="1"/>
          </p:cNvCxnSpPr>
          <p:nvPr/>
        </p:nvCxnSpPr>
        <p:spPr>
          <a:xfrm>
            <a:off x="7531308" y="2199592"/>
            <a:ext cx="469692" cy="20242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2" idx="3"/>
            <a:endCxn id="42" idx="1"/>
          </p:cNvCxnSpPr>
          <p:nvPr/>
        </p:nvCxnSpPr>
        <p:spPr>
          <a:xfrm>
            <a:off x="7406462" y="3289411"/>
            <a:ext cx="594538" cy="934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8001000" y="3546880"/>
            <a:ext cx="1066800" cy="1353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Overview</a:t>
            </a:r>
          </a:p>
          <a:p>
            <a:pPr algn="ctr"/>
            <a:r>
              <a:rPr lang="en-US" altLang="zh-CN" dirty="0" smtClean="0"/>
              <a:t>(OverviewActivity.java)</a:t>
            </a:r>
            <a:endParaRPr lang="zh-CN" altLang="en-US" dirty="0"/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Sign In/ 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8092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Manage Bill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16" idx="3"/>
            <a:endCxn id="22" idx="1"/>
          </p:cNvCxnSpPr>
          <p:nvPr/>
        </p:nvCxnSpPr>
        <p:spPr>
          <a:xfrm>
            <a:off x="1413681" y="3848100"/>
            <a:ext cx="7948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567781" y="3324341"/>
            <a:ext cx="2178240" cy="104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Edit</a:t>
            </a:r>
          </a:p>
          <a:p>
            <a:pPr algn="ctr"/>
            <a:r>
              <a:rPr lang="en-US" altLang="zh-CN" dirty="0" smtClean="0"/>
              <a:t>(EditBillDetailActivity.java)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398148" y="5213666"/>
            <a:ext cx="2286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Delete</a:t>
            </a:r>
          </a:p>
          <a:p>
            <a:pPr algn="ctr"/>
            <a:r>
              <a:rPr lang="en-US" altLang="zh-CN" dirty="0" smtClean="0"/>
              <a:t>(DeleteBillActivity.java)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429000" y="1432342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Add</a:t>
            </a:r>
          </a:p>
          <a:p>
            <a:pPr algn="ctr"/>
            <a:r>
              <a:rPr lang="en-US" altLang="zh-CN" dirty="0" smtClean="0"/>
              <a:t>(AddBillActivity.java)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16" idx="3"/>
            <a:endCxn id="9" idx="1"/>
          </p:cNvCxnSpPr>
          <p:nvPr/>
        </p:nvCxnSpPr>
        <p:spPr>
          <a:xfrm flipV="1">
            <a:off x="1413681" y="1699042"/>
            <a:ext cx="2015319" cy="21490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6" idx="3"/>
            <a:endCxn id="8" idx="1"/>
          </p:cNvCxnSpPr>
          <p:nvPr/>
        </p:nvCxnSpPr>
        <p:spPr>
          <a:xfrm>
            <a:off x="1413681" y="3848100"/>
            <a:ext cx="1984467" cy="1670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661494" y="3469077"/>
            <a:ext cx="1371600" cy="758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Manage Bill</a:t>
            </a:r>
          </a:p>
          <a:p>
            <a:pPr algn="ctr"/>
            <a:r>
              <a:rPr lang="en-US" altLang="zh-CN" dirty="0"/>
              <a:t>(ManageBillActivity.java)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9" idx="3"/>
            <a:endCxn id="12" idx="1"/>
          </p:cNvCxnSpPr>
          <p:nvPr/>
        </p:nvCxnSpPr>
        <p:spPr>
          <a:xfrm>
            <a:off x="5486400" y="1699042"/>
            <a:ext cx="2175094" cy="21490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3"/>
            <a:endCxn id="12" idx="1"/>
          </p:cNvCxnSpPr>
          <p:nvPr/>
        </p:nvCxnSpPr>
        <p:spPr>
          <a:xfrm>
            <a:off x="6746021" y="3848099"/>
            <a:ext cx="9154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3"/>
            <a:endCxn id="12" idx="1"/>
          </p:cNvCxnSpPr>
          <p:nvPr/>
        </p:nvCxnSpPr>
        <p:spPr>
          <a:xfrm flipV="1">
            <a:off x="5684148" y="3848099"/>
            <a:ext cx="1977346" cy="16703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83347" y="3429000"/>
            <a:ext cx="1330334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Manage Bill</a:t>
            </a:r>
          </a:p>
          <a:p>
            <a:pPr algn="ctr"/>
            <a:r>
              <a:rPr lang="en-US" altLang="zh-CN" dirty="0" smtClean="0"/>
              <a:t>(ManageBillActivity.java)</a:t>
            </a:r>
            <a:endParaRPr lang="zh-CN" altLang="en-US" dirty="0"/>
          </a:p>
        </p:txBody>
      </p:sp>
      <p:cxnSp>
        <p:nvCxnSpPr>
          <p:cNvPr id="20" name="肘形连接符 19"/>
          <p:cNvCxnSpPr>
            <a:stCxn id="12" idx="2"/>
          </p:cNvCxnSpPr>
          <p:nvPr/>
        </p:nvCxnSpPr>
        <p:spPr>
          <a:xfrm rot="5400000">
            <a:off x="5298419" y="3732927"/>
            <a:ext cx="2554682" cy="35430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4804226" y="6400802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208520" y="3371850"/>
            <a:ext cx="1922055" cy="952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Select</a:t>
            </a:r>
          </a:p>
          <a:p>
            <a:pPr algn="ctr"/>
            <a:r>
              <a:rPr lang="en-US" altLang="zh-CN" smtClean="0"/>
              <a:t>(EditBillListActivity.java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22" idx="3"/>
            <a:endCxn id="7" idx="1"/>
          </p:cNvCxnSpPr>
          <p:nvPr/>
        </p:nvCxnSpPr>
        <p:spPr>
          <a:xfrm flipV="1">
            <a:off x="4130575" y="3848099"/>
            <a:ext cx="43720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390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>
            <a:off x="3004392" y="2414504"/>
            <a:ext cx="11380" cy="7606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676400" y="3175125"/>
            <a:ext cx="2678744" cy="946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Criteria Selection</a:t>
            </a:r>
          </a:p>
          <a:p>
            <a:pPr algn="ctr"/>
            <a:r>
              <a:rPr lang="en-US" altLang="zh-CN" dirty="0" smtClean="0"/>
              <a:t>(ReportGenerationActivity.java)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endCxn id="10" idx="1"/>
          </p:cNvCxnSpPr>
          <p:nvPr/>
        </p:nvCxnSpPr>
        <p:spPr>
          <a:xfrm flipV="1">
            <a:off x="4355144" y="3614788"/>
            <a:ext cx="1740856" cy="333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096000" y="3343376"/>
            <a:ext cx="2057400" cy="542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Report</a:t>
            </a:r>
          </a:p>
          <a:p>
            <a:pPr algn="ctr"/>
            <a:r>
              <a:rPr lang="en-US" altLang="zh-CN" dirty="0" smtClean="0"/>
              <a:t>(ReportActivity.java)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3015772" y="2414504"/>
            <a:ext cx="40904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106219" y="2414504"/>
            <a:ext cx="0" cy="919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Report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4403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Settings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429000" y="4191000"/>
            <a:ext cx="172502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Leave/Delete Current house</a:t>
            </a:r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chemeClr val="bg1"/>
                </a:solidFill>
              </a:rPr>
              <a:t>LeaveOrDeleteActivity,java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840440" y="2535865"/>
            <a:ext cx="2590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Update Password</a:t>
            </a:r>
          </a:p>
          <a:p>
            <a:pPr algn="ctr"/>
            <a:r>
              <a:rPr lang="en-US" altLang="zh-CN" dirty="0" smtClean="0"/>
              <a:t>(UpdatePasswordActivity.java)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17" idx="3"/>
            <a:endCxn id="10" idx="1"/>
          </p:cNvCxnSpPr>
          <p:nvPr/>
        </p:nvCxnSpPr>
        <p:spPr>
          <a:xfrm flipV="1">
            <a:off x="2251880" y="3069265"/>
            <a:ext cx="58856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7" idx="3"/>
            <a:endCxn id="9" idx="1"/>
          </p:cNvCxnSpPr>
          <p:nvPr/>
        </p:nvCxnSpPr>
        <p:spPr>
          <a:xfrm>
            <a:off x="2251880" y="3755065"/>
            <a:ext cx="1177120" cy="1007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943600" y="3450265"/>
            <a:ext cx="2133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Settings</a:t>
            </a:r>
          </a:p>
          <a:p>
            <a:pPr algn="ctr"/>
            <a:r>
              <a:rPr lang="en-US" altLang="zh-CN" dirty="0"/>
              <a:t>(SettingsActivity.java)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10" idx="3"/>
            <a:endCxn id="13" idx="1"/>
          </p:cNvCxnSpPr>
          <p:nvPr/>
        </p:nvCxnSpPr>
        <p:spPr>
          <a:xfrm>
            <a:off x="5431240" y="3069265"/>
            <a:ext cx="51236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3"/>
            <a:endCxn id="13" idx="1"/>
          </p:cNvCxnSpPr>
          <p:nvPr/>
        </p:nvCxnSpPr>
        <p:spPr>
          <a:xfrm flipV="1">
            <a:off x="5154020" y="3755065"/>
            <a:ext cx="789580" cy="1007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52400" y="3450265"/>
            <a:ext cx="209948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Settings</a:t>
            </a:r>
          </a:p>
          <a:p>
            <a:pPr algn="ctr"/>
            <a:r>
              <a:rPr lang="en-US" altLang="zh-CN" dirty="0" smtClean="0"/>
              <a:t>(SettingsActivity.java)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endCxn id="10" idx="0"/>
          </p:cNvCxnSpPr>
          <p:nvPr/>
        </p:nvCxnSpPr>
        <p:spPr>
          <a:xfrm flipH="1">
            <a:off x="4135840" y="1905000"/>
            <a:ext cx="69945" cy="630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13" idx="0"/>
          </p:cNvCxnSpPr>
          <p:nvPr/>
        </p:nvCxnSpPr>
        <p:spPr>
          <a:xfrm rot="16200000" flipV="1">
            <a:off x="4828069" y="1267934"/>
            <a:ext cx="1545264" cy="2819398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158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Admin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14089" y="4760513"/>
            <a:ext cx="172502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Change Rent</a:t>
            </a:r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chemeClr val="tx1"/>
                </a:solidFill>
              </a:rPr>
              <a:t>AlertDialog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05000" y="2563775"/>
            <a:ext cx="2397172" cy="789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Manage Member</a:t>
            </a:r>
          </a:p>
          <a:p>
            <a:pPr algn="ctr"/>
            <a:r>
              <a:rPr lang="en-US" altLang="zh-CN" dirty="0" smtClean="0"/>
              <a:t>(ManagMemberActivity.java)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12" idx="3"/>
            <a:endCxn id="6" idx="1"/>
          </p:cNvCxnSpPr>
          <p:nvPr/>
        </p:nvCxnSpPr>
        <p:spPr>
          <a:xfrm flipV="1">
            <a:off x="1676400" y="2958288"/>
            <a:ext cx="228600" cy="9786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endCxn id="5" idx="1"/>
          </p:cNvCxnSpPr>
          <p:nvPr/>
        </p:nvCxnSpPr>
        <p:spPr>
          <a:xfrm>
            <a:off x="1676400" y="3962400"/>
            <a:ext cx="737689" cy="11029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364232" y="4090765"/>
            <a:ext cx="1600200" cy="862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Admin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smtClean="0"/>
              <a:t>AdminActivity.java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25" idx="3"/>
            <a:endCxn id="9" idx="1"/>
          </p:cNvCxnSpPr>
          <p:nvPr/>
        </p:nvCxnSpPr>
        <p:spPr>
          <a:xfrm>
            <a:off x="6400800" y="1708548"/>
            <a:ext cx="963432" cy="28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  <a:endCxn id="9" idx="1"/>
          </p:cNvCxnSpPr>
          <p:nvPr/>
        </p:nvCxnSpPr>
        <p:spPr>
          <a:xfrm flipV="1">
            <a:off x="4139109" y="4521883"/>
            <a:ext cx="3225123" cy="543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6200" y="3530438"/>
            <a:ext cx="1600200" cy="812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Admin</a:t>
            </a:r>
          </a:p>
          <a:p>
            <a:pPr algn="ctr"/>
            <a:r>
              <a:rPr lang="en-US" altLang="zh-CN" dirty="0" smtClean="0"/>
              <a:t>(AdminActivity.java)</a:t>
            </a:r>
            <a:endParaRPr lang="zh-CN" altLang="en-US" dirty="0"/>
          </a:p>
        </p:txBody>
      </p:sp>
      <p:cxnSp>
        <p:nvCxnSpPr>
          <p:cNvPr id="16" name="肘形连接符 15"/>
          <p:cNvCxnSpPr>
            <a:stCxn id="9" idx="2"/>
          </p:cNvCxnSpPr>
          <p:nvPr/>
        </p:nvCxnSpPr>
        <p:spPr>
          <a:xfrm rot="5400000">
            <a:off x="4778785" y="3347447"/>
            <a:ext cx="1779994" cy="49911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3173232" y="6224366"/>
            <a:ext cx="0" cy="508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869976" y="1219200"/>
            <a:ext cx="1530824" cy="978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Add</a:t>
            </a:r>
          </a:p>
          <a:p>
            <a:pPr algn="ctr"/>
            <a:r>
              <a:rPr lang="en-US" altLang="zh-CN" dirty="0" smtClean="0"/>
              <a:t>(AddMemberActivity.java)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6" idx="3"/>
            <a:endCxn id="25" idx="1"/>
          </p:cNvCxnSpPr>
          <p:nvPr/>
        </p:nvCxnSpPr>
        <p:spPr>
          <a:xfrm flipV="1">
            <a:off x="4302172" y="1708548"/>
            <a:ext cx="567804" cy="1249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827624" y="2317344"/>
            <a:ext cx="1699289" cy="887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Delete</a:t>
            </a:r>
            <a:endParaRPr lang="en-US" altLang="zh-CN" dirty="0"/>
          </a:p>
          <a:p>
            <a:pPr algn="ctr"/>
            <a:r>
              <a:rPr lang="en-US" altLang="zh-CN" dirty="0" smtClean="0"/>
              <a:t>(DeleteMemberActivity.java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4869976" y="3363433"/>
            <a:ext cx="164438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Reset</a:t>
            </a:r>
            <a:endParaRPr lang="en-US" altLang="zh-CN" dirty="0"/>
          </a:p>
          <a:p>
            <a:pPr algn="ctr"/>
            <a:r>
              <a:rPr lang="en-US" altLang="zh-CN" dirty="0" smtClean="0"/>
              <a:t>(ResetMemberActivity.java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6" idx="3"/>
            <a:endCxn id="30" idx="1"/>
          </p:cNvCxnSpPr>
          <p:nvPr/>
        </p:nvCxnSpPr>
        <p:spPr>
          <a:xfrm flipV="1">
            <a:off x="4302172" y="2761032"/>
            <a:ext cx="525452" cy="19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6" idx="3"/>
            <a:endCxn id="32" idx="1"/>
          </p:cNvCxnSpPr>
          <p:nvPr/>
        </p:nvCxnSpPr>
        <p:spPr>
          <a:xfrm>
            <a:off x="4302172" y="2958288"/>
            <a:ext cx="567804" cy="862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0" idx="3"/>
            <a:endCxn id="9" idx="1"/>
          </p:cNvCxnSpPr>
          <p:nvPr/>
        </p:nvCxnSpPr>
        <p:spPr>
          <a:xfrm>
            <a:off x="6526913" y="2761032"/>
            <a:ext cx="837319" cy="17608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2" idx="3"/>
            <a:endCxn id="9" idx="1"/>
          </p:cNvCxnSpPr>
          <p:nvPr/>
        </p:nvCxnSpPr>
        <p:spPr>
          <a:xfrm>
            <a:off x="6514364" y="3820633"/>
            <a:ext cx="849868" cy="701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565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134</Words>
  <Application>Microsoft Office PowerPoint</Application>
  <PresentationFormat>全屏显示(4:3)</PresentationFormat>
  <Paragraphs>68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Menu</vt:lpstr>
      <vt:lpstr>PowerPoint 演示文稿</vt:lpstr>
      <vt:lpstr>Manage Bill</vt:lpstr>
      <vt:lpstr>Report</vt:lpstr>
      <vt:lpstr>Settings</vt:lpstr>
      <vt:lpstr>Admin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Sicheng Zhu</dc:creator>
  <cp:lastModifiedBy>Sicheng Zhu</cp:lastModifiedBy>
  <cp:revision>26</cp:revision>
  <dcterms:created xsi:type="dcterms:W3CDTF">2016-07-17T05:05:39Z</dcterms:created>
  <dcterms:modified xsi:type="dcterms:W3CDTF">2016-08-06T01:12:05Z</dcterms:modified>
</cp:coreProperties>
</file>