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C0E63-BC11-CA4B-9B72-35F30DACE732}">
          <p14:sldIdLst>
            <p14:sldId id="256"/>
            <p14:sldId id="257"/>
            <p14:sldId id="260"/>
            <p14:sldId id="261"/>
            <p14:sldId id="262"/>
            <p14:sldId id="263"/>
            <p14:sldId id="264"/>
          </p14:sldIdLst>
        </p14:section>
        <p14:section name="Untitled Section" id="{A59AC728-7C4C-7146-89DD-09666AA4374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2D44-6566-364B-A521-7BE403898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4109-A951-9840-B4B5-395E3B4C5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7DD5-AE16-7C4F-962E-69B9D163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A33DB-0A0E-3248-913F-51D17590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AB4E-A90D-6847-9E26-64EDCE9B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5795-5133-834D-95BF-392AFBA2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4DD22-C196-5F44-96A3-04CC8B12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DA9F-BE7B-4E41-95F2-4C5E6200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A2FA-608B-BF4C-9EED-A9F9F42B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5FA3B-61EC-2C47-A268-5647CFA2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9E198-C587-0A42-8912-9C2E5F97D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BCE50-C18A-0742-9F04-E44FACB55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2A935-F214-3F44-8DF2-6191E5AD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9043-DD92-834B-B4C4-58A843DE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FFB6-4F37-BF44-A569-C4A63AE7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DA3D-A4D3-364E-BC2B-47F2B30B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DF20-2D40-9A4D-9DF6-148AD3F2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34CC-D19F-554C-8CD7-1D5B3F13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468E-7490-D540-BD9F-A7CE9305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D21B-8116-224B-89C8-7FDF97F7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A115-5F61-C64E-91D1-12E56B87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EE65-B490-FE4E-8410-C152963E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852C-E0BE-D64B-A455-147A9F3E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9A42-E1A4-484C-8103-9A2504B4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6829-5B3D-5A44-859E-50112FEE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E6AA-F2D1-A44D-B895-B0C823E7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63A3-46F7-884E-9E28-3A861B5D8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41F6A-5DFA-7C48-9B41-CF8842C6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5398-7578-E94A-9E7A-8C45362E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26129-5752-E045-A30D-60F349D7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D22E-11EE-1243-AC0D-104EE8DE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FEB4-2197-A24D-9B07-ABD03D2D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BC36B-3990-2F44-9EB5-77BB1EEC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9895B-F2BC-8241-948E-53726271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DCAAA-356A-DA4A-A765-BC5B948B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65EEB-4148-F24A-B016-1410E07C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7F21A-1501-1E4F-986C-BD5C0A5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536B9-8D47-0045-A635-C7D7DCD5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9954C-0D5A-8646-96BC-A5C0A92D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A928-37FC-0844-98A2-928ECDD0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A3E90-6BFE-D146-923A-23FCA0F5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0D508-4812-AA4A-9B81-A8B6D200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4AED6-9B2A-0F48-80E5-0EDDCF49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F39A4-D5FE-9F44-867E-EE8F0E40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A0684-81E5-034F-A4EB-AD9CC3FD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685B-3AB9-D646-8199-F9B5E936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0EE8-01A8-DF4A-ABA2-FAF3284D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30AB-A403-EF45-BC59-3469A5CA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2AEC9-E8CE-994C-B16D-5E6E1C54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84AA-40EC-2F44-9773-B76D09E1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31BE-9988-5A40-9A0F-B1E90AFD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82569-5964-574A-AF47-EF264F6B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4518-719E-BC46-974D-6BF450B1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BB336-1A0B-F84B-ACD4-E2FAB13D5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D5DE-3382-084B-ABE5-1162C36EB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04F22-27AF-364B-96EE-478EE57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97E2-30E1-6D44-91FE-FD2E0750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A32B9-65CF-F743-AE92-8D398A45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B8869-DB23-C243-B95A-291437A2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F7FE-005D-DB44-8279-50BDA2F5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1780-DF04-4F4A-AB33-615D8D721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CE8E-3707-7F4D-B077-89AE6906FF82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CE98-F6C2-AD4E-B3F4-8B553DE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0EE3-81A7-E249-A3DB-8D6FBA05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B491-27DC-7441-B0E1-3D88AE9F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1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7853-A1BB-D84B-AEF5-4D06DFE48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Fe: RSCAN vs PBE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BA03E-A067-A545-BDC8-13F09F591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Lennart </a:t>
            </a:r>
            <a:r>
              <a:rPr lang="en-US" dirty="0" err="1"/>
              <a:t>Gundelach</a:t>
            </a:r>
            <a:endParaRPr lang="en-US" dirty="0"/>
          </a:p>
          <a:p>
            <a:r>
              <a:rPr lang="en-US" dirty="0"/>
              <a:t>30.07.2019</a:t>
            </a:r>
          </a:p>
          <a:p>
            <a:r>
              <a:rPr lang="en-US" dirty="0"/>
              <a:t>Oxford</a:t>
            </a:r>
          </a:p>
        </p:txBody>
      </p:sp>
    </p:spTree>
    <p:extLst>
      <p:ext uri="{BB962C8B-B14F-4D97-AF65-F5344CB8AC3E}">
        <p14:creationId xmlns:p14="http://schemas.microsoft.com/office/powerpoint/2010/main" val="247191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3EE87D0-DC94-A64F-9328-0F6448054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12" t="24624" r="25646" b="24812"/>
          <a:stretch/>
        </p:blipFill>
        <p:spPr>
          <a:xfrm>
            <a:off x="838775" y="424753"/>
            <a:ext cx="3320716" cy="32364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6F72078-61FF-BB40-9082-770C4DCB1A66}"/>
              </a:ext>
            </a:extLst>
          </p:cNvPr>
          <p:cNvSpPr txBox="1"/>
          <p:nvPr/>
        </p:nvSpPr>
        <p:spPr>
          <a:xfrm>
            <a:off x="0" y="44668"/>
            <a:ext cx="36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Plane: (100), Distance from origin: 0d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5E9C02-6DCB-AC40-80BE-6215F2C32FFD}"/>
              </a:ext>
            </a:extLst>
          </p:cNvPr>
          <p:cNvSpPr txBox="1"/>
          <p:nvPr/>
        </p:nvSpPr>
        <p:spPr>
          <a:xfrm>
            <a:off x="20731" y="1830079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RSCAN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308B63-D665-5240-AB2D-2FA97672AD98}"/>
              </a:ext>
            </a:extLst>
          </p:cNvPr>
          <p:cNvSpPr txBox="1"/>
          <p:nvPr/>
        </p:nvSpPr>
        <p:spPr>
          <a:xfrm>
            <a:off x="159486" y="52266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9F0AADA-4959-424D-BBEC-7186553F2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88" t="25020" r="26170" b="24416"/>
          <a:stretch/>
        </p:blipFill>
        <p:spPr>
          <a:xfrm>
            <a:off x="838775" y="3604737"/>
            <a:ext cx="3320716" cy="323649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28346C7-DF31-F149-8189-662DDCF6D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38" t="25020" r="26519" b="24416"/>
          <a:stretch/>
        </p:blipFill>
        <p:spPr>
          <a:xfrm>
            <a:off x="4435641" y="424753"/>
            <a:ext cx="3320717" cy="323649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699FED-B0AA-E641-9F36-8F50AF329D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79" t="25020" r="25879" b="24416"/>
          <a:stretch/>
        </p:blipFill>
        <p:spPr>
          <a:xfrm>
            <a:off x="8032508" y="424752"/>
            <a:ext cx="3320717" cy="32364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B1C9BA4-5421-354B-95B6-E428FC0EDE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879" t="25020" r="25879" b="24416"/>
          <a:stretch/>
        </p:blipFill>
        <p:spPr>
          <a:xfrm>
            <a:off x="4435641" y="3621503"/>
            <a:ext cx="3320717" cy="32364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2500AD-6745-E846-9DA9-1884CF8C42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79" t="25020" r="25879" b="24416"/>
          <a:stretch/>
        </p:blipFill>
        <p:spPr>
          <a:xfrm>
            <a:off x="8040529" y="3621503"/>
            <a:ext cx="3320718" cy="323649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B62F61-C5E1-E046-99C5-C9F94CCFC910}"/>
              </a:ext>
            </a:extLst>
          </p:cNvPr>
          <p:cNvSpPr txBox="1"/>
          <p:nvPr/>
        </p:nvSpPr>
        <p:spPr>
          <a:xfrm>
            <a:off x="1997242" y="27672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spin 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4FB030-AE37-0A49-ABC3-782467AD21F5}"/>
              </a:ext>
            </a:extLst>
          </p:cNvPr>
          <p:cNvSpPr txBox="1"/>
          <p:nvPr/>
        </p:nvSpPr>
        <p:spPr>
          <a:xfrm>
            <a:off x="5413942" y="276726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spin 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9B011-054A-7649-8B08-568634582191}"/>
              </a:ext>
            </a:extLst>
          </p:cNvPr>
          <p:cNvSpPr txBox="1"/>
          <p:nvPr/>
        </p:nvSpPr>
        <p:spPr>
          <a:xfrm>
            <a:off x="9546839" y="27672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49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C45E9C02-6DCB-AC40-80BE-6215F2C32FFD}"/>
              </a:ext>
            </a:extLst>
          </p:cNvPr>
          <p:cNvSpPr txBox="1"/>
          <p:nvPr/>
        </p:nvSpPr>
        <p:spPr>
          <a:xfrm>
            <a:off x="20731" y="1830079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RSCAN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308B63-D665-5240-AB2D-2FA97672AD98}"/>
              </a:ext>
            </a:extLst>
          </p:cNvPr>
          <p:cNvSpPr txBox="1"/>
          <p:nvPr/>
        </p:nvSpPr>
        <p:spPr>
          <a:xfrm>
            <a:off x="159486" y="52266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62F61-C5E1-E046-99C5-C9F94CCFC910}"/>
              </a:ext>
            </a:extLst>
          </p:cNvPr>
          <p:cNvSpPr txBox="1"/>
          <p:nvPr/>
        </p:nvSpPr>
        <p:spPr>
          <a:xfrm>
            <a:off x="1997242" y="27672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spin 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4FB030-AE37-0A49-ABC3-782467AD21F5}"/>
              </a:ext>
            </a:extLst>
          </p:cNvPr>
          <p:cNvSpPr txBox="1"/>
          <p:nvPr/>
        </p:nvSpPr>
        <p:spPr>
          <a:xfrm>
            <a:off x="5413942" y="276726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spin 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9B011-054A-7649-8B08-568634582191}"/>
              </a:ext>
            </a:extLst>
          </p:cNvPr>
          <p:cNvSpPr txBox="1"/>
          <p:nvPr/>
        </p:nvSpPr>
        <p:spPr>
          <a:xfrm>
            <a:off x="9546839" y="27672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915AFF-C3FD-9B4C-90B8-A9E93A463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25348" r="26170" b="24811"/>
          <a:stretch/>
        </p:blipFill>
        <p:spPr>
          <a:xfrm>
            <a:off x="1038655" y="654554"/>
            <a:ext cx="3216125" cy="3089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4C5F7D-D868-A34D-ADBF-8B9502B4CD4C}"/>
              </a:ext>
            </a:extLst>
          </p:cNvPr>
          <p:cNvSpPr txBox="1"/>
          <p:nvPr/>
        </p:nvSpPr>
        <p:spPr>
          <a:xfrm>
            <a:off x="20731" y="14802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(100), 0.5d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E59D0E-B2C1-C44F-B59C-FF6E83828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48" t="25019" r="26695" b="25037"/>
          <a:stretch/>
        </p:blipFill>
        <p:spPr>
          <a:xfrm>
            <a:off x="1074824" y="3699376"/>
            <a:ext cx="3143789" cy="30960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6AB6D-A9FE-EF4B-8900-58E65CAF85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84" t="25020" r="27044" b="26610"/>
          <a:stretch/>
        </p:blipFill>
        <p:spPr>
          <a:xfrm>
            <a:off x="4524105" y="603310"/>
            <a:ext cx="3143789" cy="3096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0D81B-369A-634C-A99B-1EF2677A5A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65" t="25020" r="27164" b="26610"/>
          <a:stretch/>
        </p:blipFill>
        <p:spPr>
          <a:xfrm>
            <a:off x="4534256" y="3678600"/>
            <a:ext cx="3143790" cy="3096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77AF8-FA1B-6540-A702-F623F1442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165" t="26504" r="27164" b="25225"/>
          <a:stretch/>
        </p:blipFill>
        <p:spPr>
          <a:xfrm>
            <a:off x="7941076" y="3768286"/>
            <a:ext cx="3143790" cy="3089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45024-DD05-6A4F-93A8-7033FD9816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164" t="25020" r="27017" b="26610"/>
          <a:stretch/>
        </p:blipFill>
        <p:spPr>
          <a:xfrm>
            <a:off x="7941076" y="588969"/>
            <a:ext cx="3153941" cy="30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6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6F72078-61FF-BB40-9082-770C4DCB1A66}"/>
              </a:ext>
            </a:extLst>
          </p:cNvPr>
          <p:cNvSpPr txBox="1"/>
          <p:nvPr/>
        </p:nvSpPr>
        <p:spPr>
          <a:xfrm>
            <a:off x="0" y="4466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(110), 1d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62F61-C5E1-E046-99C5-C9F94CCFC910}"/>
              </a:ext>
            </a:extLst>
          </p:cNvPr>
          <p:cNvSpPr txBox="1"/>
          <p:nvPr/>
        </p:nvSpPr>
        <p:spPr>
          <a:xfrm>
            <a:off x="1997242" y="27672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spin 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4FB030-AE37-0A49-ABC3-782467AD21F5}"/>
              </a:ext>
            </a:extLst>
          </p:cNvPr>
          <p:cNvSpPr txBox="1"/>
          <p:nvPr/>
        </p:nvSpPr>
        <p:spPr>
          <a:xfrm>
            <a:off x="5293626" y="300790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spin 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9B011-054A-7649-8B08-568634582191}"/>
              </a:ext>
            </a:extLst>
          </p:cNvPr>
          <p:cNvSpPr txBox="1"/>
          <p:nvPr/>
        </p:nvSpPr>
        <p:spPr>
          <a:xfrm>
            <a:off x="9426523" y="30079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2AAF1-BB96-3445-A87C-880C748FB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6" t="25020" r="17955" b="25376"/>
          <a:stretch/>
        </p:blipFill>
        <p:spPr>
          <a:xfrm>
            <a:off x="18050" y="682155"/>
            <a:ext cx="4128949" cy="3001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F9A7B-7566-0D45-9433-5849649A0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6" t="25020" r="19528" b="25376"/>
          <a:stretch/>
        </p:blipFill>
        <p:spPr>
          <a:xfrm>
            <a:off x="4070841" y="3712383"/>
            <a:ext cx="4003830" cy="3001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157800-E302-254C-A274-C10702360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46" t="26504" r="19528" b="26316"/>
          <a:stretch/>
        </p:blipFill>
        <p:spPr>
          <a:xfrm>
            <a:off x="4058337" y="764649"/>
            <a:ext cx="4003830" cy="2855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C16CB-FC01-3241-B563-064178FA03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44" t="26692" r="19354" b="26128"/>
          <a:stretch/>
        </p:blipFill>
        <p:spPr>
          <a:xfrm>
            <a:off x="8293454" y="790568"/>
            <a:ext cx="3924208" cy="28550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45E9C02-6DCB-AC40-80BE-6215F2C32FFD}"/>
              </a:ext>
            </a:extLst>
          </p:cNvPr>
          <p:cNvSpPr txBox="1"/>
          <p:nvPr/>
        </p:nvSpPr>
        <p:spPr>
          <a:xfrm>
            <a:off x="104099" y="461392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RSCAN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A6AB8-44B2-5647-9AFB-1875260300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470" t="26504" r="19003" b="26316"/>
          <a:stretch/>
        </p:blipFill>
        <p:spPr>
          <a:xfrm>
            <a:off x="84224" y="3829502"/>
            <a:ext cx="4003830" cy="28550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C308B63-D665-5240-AB2D-2FA97672AD98}"/>
              </a:ext>
            </a:extLst>
          </p:cNvPr>
          <p:cNvSpPr txBox="1"/>
          <p:nvPr/>
        </p:nvSpPr>
        <p:spPr>
          <a:xfrm>
            <a:off x="155673" y="357199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B61A1A-BE6A-CD47-8945-82A1144986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295" t="25564" r="19179" b="27255"/>
          <a:stretch/>
        </p:blipFill>
        <p:spPr>
          <a:xfrm>
            <a:off x="8257359" y="3750333"/>
            <a:ext cx="4003831" cy="28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7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5FFA2-2A88-BC4A-9325-E622D5326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0" t="12782" r="19179" b="29323"/>
          <a:stretch/>
        </p:blipFill>
        <p:spPr>
          <a:xfrm>
            <a:off x="-19602" y="0"/>
            <a:ext cx="4004850" cy="35142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45E9C02-6DCB-AC40-80BE-6215F2C32FFD}"/>
              </a:ext>
            </a:extLst>
          </p:cNvPr>
          <p:cNvSpPr txBox="1"/>
          <p:nvPr/>
        </p:nvSpPr>
        <p:spPr>
          <a:xfrm>
            <a:off x="-19602" y="345262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RSCAN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308B63-D665-5240-AB2D-2FA97672AD98}"/>
              </a:ext>
            </a:extLst>
          </p:cNvPr>
          <p:cNvSpPr txBox="1"/>
          <p:nvPr/>
        </p:nvSpPr>
        <p:spPr>
          <a:xfrm>
            <a:off x="0" y="391133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56E5B-89F2-DA4D-993D-884AE7602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9" t="13910" r="20227" b="31203"/>
          <a:stretch/>
        </p:blipFill>
        <p:spPr>
          <a:xfrm>
            <a:off x="4079687" y="32436"/>
            <a:ext cx="3913572" cy="3331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969E6-4A50-EE4C-A8A6-7DCD810BC8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76" t="14551" r="20402" b="31203"/>
          <a:stretch/>
        </p:blipFill>
        <p:spPr>
          <a:xfrm>
            <a:off x="8168353" y="63924"/>
            <a:ext cx="3885420" cy="329275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B62F61-C5E1-E046-99C5-C9F94CCFC910}"/>
              </a:ext>
            </a:extLst>
          </p:cNvPr>
          <p:cNvSpPr txBox="1"/>
          <p:nvPr/>
        </p:nvSpPr>
        <p:spPr>
          <a:xfrm>
            <a:off x="1997242" y="-240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spin up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4FB030-AE37-0A49-ABC3-782467AD21F5}"/>
              </a:ext>
            </a:extLst>
          </p:cNvPr>
          <p:cNvSpPr txBox="1"/>
          <p:nvPr/>
        </p:nvSpPr>
        <p:spPr>
          <a:xfrm>
            <a:off x="5413942" y="-24064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 spin 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09B011-054A-7649-8B08-568634582191}"/>
              </a:ext>
            </a:extLst>
          </p:cNvPr>
          <p:cNvSpPr txBox="1"/>
          <p:nvPr/>
        </p:nvSpPr>
        <p:spPr>
          <a:xfrm>
            <a:off x="9546839" y="-24064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F72078-61FF-BB40-9082-770C4DCB1A66}"/>
              </a:ext>
            </a:extLst>
          </p:cNvPr>
          <p:cNvSpPr txBox="1"/>
          <p:nvPr/>
        </p:nvSpPr>
        <p:spPr>
          <a:xfrm>
            <a:off x="0" y="4466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(111), 1d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64869-F3DD-8040-9C91-4E70DD7A4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68" t="13910" r="20915" b="31203"/>
          <a:stretch/>
        </p:blipFill>
        <p:spPr>
          <a:xfrm>
            <a:off x="54467" y="3481659"/>
            <a:ext cx="3800239" cy="3331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407327-87FF-4541-9C2A-AD0453CB84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4" t="14286" r="20228" b="30827"/>
          <a:stretch/>
        </p:blipFill>
        <p:spPr>
          <a:xfrm>
            <a:off x="4136353" y="3493891"/>
            <a:ext cx="3800239" cy="33316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2B993-52F4-1944-891F-C66F424166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300" t="14286" r="21075" b="30827"/>
          <a:stretch/>
        </p:blipFill>
        <p:spPr>
          <a:xfrm>
            <a:off x="8218239" y="3481659"/>
            <a:ext cx="3761610" cy="33316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58B209-E258-1546-8E51-597521ECE69E}"/>
              </a:ext>
            </a:extLst>
          </p:cNvPr>
          <p:cNvSpPr txBox="1"/>
          <p:nvPr/>
        </p:nvSpPr>
        <p:spPr>
          <a:xfrm>
            <a:off x="54467" y="353829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PBE</a:t>
            </a:r>
          </a:p>
        </p:txBody>
      </p:sp>
    </p:spTree>
    <p:extLst>
      <p:ext uri="{BB962C8B-B14F-4D97-AF65-F5344CB8AC3E}">
        <p14:creationId xmlns:p14="http://schemas.microsoft.com/office/powerpoint/2010/main" val="159777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525A4-60A2-0B44-B592-817430CE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Observations	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9B7C4-B020-DC49-AFA4-997CDAD3E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4"/>
          <a:stretch/>
        </p:blipFill>
        <p:spPr>
          <a:xfrm>
            <a:off x="1119919" y="1678939"/>
            <a:ext cx="2715015" cy="3520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7E00-B6F4-4F4F-B2A6-F1EBFEAE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Shape of spatial patterns same in PBE and RSCAN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Shape of spatial distributions same for </a:t>
            </a:r>
            <a:r>
              <a:rPr lang="en-US" sz="2000" dirty="0" err="1">
                <a:solidFill>
                  <a:srgbClr val="000000"/>
                </a:solidFill>
              </a:rPr>
              <a:t>X_up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X_down</a:t>
            </a:r>
            <a:r>
              <a:rPr lang="en-US" sz="2000" dirty="0">
                <a:solidFill>
                  <a:srgbClr val="000000"/>
                </a:solidFill>
              </a:rPr>
              <a:t>, C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Magnitudes different for </a:t>
            </a:r>
            <a:r>
              <a:rPr lang="en-US" sz="2000" dirty="0" err="1">
                <a:solidFill>
                  <a:srgbClr val="000000"/>
                </a:solidFill>
              </a:rPr>
              <a:t>X_up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X_down</a:t>
            </a:r>
            <a:r>
              <a:rPr lang="en-US" sz="2000" dirty="0">
                <a:solidFill>
                  <a:srgbClr val="000000"/>
                </a:solidFill>
              </a:rPr>
              <a:t>, C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This is supported by summary statistics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see left hand side for alpha(1-3) in Fe using RSCAN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FB02-F9F7-EF4D-BC09-93339CA5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4D73-9C69-5D40-B623-A9FA2563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 spatial patterns of alpha tell us about local chemistry?</a:t>
            </a:r>
          </a:p>
          <a:p>
            <a:r>
              <a:rPr lang="en-US" dirty="0"/>
              <a:t>How big is the pseudopotential region and does it correspond to the blue regions of very low alpha surrounding the atom sites?</a:t>
            </a:r>
          </a:p>
          <a:p>
            <a:r>
              <a:rPr lang="en-US" dirty="0"/>
              <a:t>Why is </a:t>
            </a:r>
            <a:r>
              <a:rPr lang="en-US" dirty="0" err="1"/>
              <a:t>X_down</a:t>
            </a:r>
            <a:r>
              <a:rPr lang="en-US" dirty="0"/>
              <a:t> noticeably large in iron, and can this trend be observed in other materials</a:t>
            </a:r>
          </a:p>
          <a:p>
            <a:r>
              <a:rPr lang="en-US" dirty="0"/>
              <a:t>If the spatial distributions for alpha(1-3) are so similar, why are the frequency distributions so distinct. 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there must be more than just a shift in magnitude between alphas</a:t>
            </a:r>
          </a:p>
        </p:txBody>
      </p:sp>
    </p:spTree>
    <p:extLst>
      <p:ext uri="{BB962C8B-B14F-4D97-AF65-F5344CB8AC3E}">
        <p14:creationId xmlns:p14="http://schemas.microsoft.com/office/powerpoint/2010/main" val="108407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225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Fe: RSCAN vs PBE</vt:lpstr>
      <vt:lpstr>PowerPoint Presentation</vt:lpstr>
      <vt:lpstr>PowerPoint Presentation</vt:lpstr>
      <vt:lpstr>PowerPoint Presentation</vt:lpstr>
      <vt:lpstr>PowerPoint Presentation</vt:lpstr>
      <vt:lpstr>Observations </vt:lpstr>
      <vt:lpstr>Further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Fe: RSCAN vs PBE</dc:title>
  <dc:creator>Lennart Gundelach</dc:creator>
  <cp:lastModifiedBy>Lennart Gundelach</cp:lastModifiedBy>
  <cp:revision>3</cp:revision>
  <dcterms:created xsi:type="dcterms:W3CDTF">2019-08-01T14:11:47Z</dcterms:created>
  <dcterms:modified xsi:type="dcterms:W3CDTF">2019-08-01T19:33:39Z</dcterms:modified>
</cp:coreProperties>
</file>