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1"/>
  </p:notesMasterIdLst>
  <p:sldIdLst>
    <p:sldId id="300" r:id="rId2"/>
    <p:sldId id="257" r:id="rId3"/>
    <p:sldId id="289" r:id="rId4"/>
    <p:sldId id="264" r:id="rId5"/>
    <p:sldId id="260" r:id="rId6"/>
    <p:sldId id="270" r:id="rId7"/>
    <p:sldId id="294" r:id="rId8"/>
    <p:sldId id="274" r:id="rId9"/>
    <p:sldId id="295" r:id="rId10"/>
    <p:sldId id="296" r:id="rId11"/>
    <p:sldId id="303" r:id="rId12"/>
    <p:sldId id="272" r:id="rId13"/>
    <p:sldId id="297" r:id="rId14"/>
    <p:sldId id="298" r:id="rId15"/>
    <p:sldId id="299" r:id="rId16"/>
    <p:sldId id="273" r:id="rId17"/>
    <p:sldId id="275" r:id="rId18"/>
    <p:sldId id="276" r:id="rId19"/>
    <p:sldId id="279" r:id="rId20"/>
    <p:sldId id="288" r:id="rId21"/>
    <p:sldId id="284" r:id="rId22"/>
    <p:sldId id="287" r:id="rId23"/>
    <p:sldId id="277" r:id="rId24"/>
    <p:sldId id="290" r:id="rId25"/>
    <p:sldId id="262" r:id="rId26"/>
    <p:sldId id="281" r:id="rId27"/>
    <p:sldId id="282" r:id="rId28"/>
    <p:sldId id="301"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7" autoAdjust="0"/>
    <p:restoredTop sz="94660"/>
  </p:normalViewPr>
  <p:slideViewPr>
    <p:cSldViewPr snapToGrid="0">
      <p:cViewPr varScale="1">
        <p:scale>
          <a:sx n="84" d="100"/>
          <a:sy n="84" d="100"/>
        </p:scale>
        <p:origin x="485" y="82"/>
      </p:cViewPr>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7982F-3EBE-4D5E-9923-CCB8B1E6CC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93C221-9D1A-4A29-B25B-4BD8673949CF}">
      <dgm:prSet phldrT="[文本]"/>
      <dgm:spPr/>
      <dgm:t>
        <a:bodyPr/>
        <a:lstStyle/>
        <a:p>
          <a:r>
            <a:rPr lang="en-US" altLang="zh-CN" dirty="0"/>
            <a:t> </a:t>
          </a:r>
          <a:endParaRPr lang="zh-CN" altLang="en-US" dirty="0"/>
        </a:p>
      </dgm:t>
    </dgm:pt>
    <dgm:pt modelId="{4443A8B5-5B2E-4BB4-B907-A48117733978}" type="parTrans" cxnId="{C8A62E5E-A3A4-4BFF-8D1C-C31B1BAAC4B9}">
      <dgm:prSet/>
      <dgm:spPr/>
      <dgm:t>
        <a:bodyPr/>
        <a:lstStyle/>
        <a:p>
          <a:endParaRPr lang="zh-CN" altLang="en-US"/>
        </a:p>
      </dgm:t>
    </dgm:pt>
    <dgm:pt modelId="{74C12D30-6C95-4EE2-9079-13447ECCFD3D}" type="sibTrans" cxnId="{C8A62E5E-A3A4-4BFF-8D1C-C31B1BAAC4B9}">
      <dgm:prSet/>
      <dgm:spPr/>
      <dgm:t>
        <a:bodyPr/>
        <a:lstStyle/>
        <a:p>
          <a:endParaRPr lang="zh-CN" altLang="en-US"/>
        </a:p>
      </dgm:t>
    </dgm:pt>
    <dgm:pt modelId="{717EC79A-0E52-4199-B83A-6B75B0D9AAFF}">
      <dgm:prSet phldrT="[文本]"/>
      <dgm:spPr/>
      <dgm:t>
        <a:bodyPr/>
        <a:lstStyle/>
        <a:p>
          <a:r>
            <a:rPr lang="en-US" altLang="zh-CN" dirty="0"/>
            <a:t> </a:t>
          </a:r>
          <a:endParaRPr lang="zh-CN" altLang="en-US" dirty="0"/>
        </a:p>
      </dgm:t>
    </dgm:pt>
    <dgm:pt modelId="{2D899DDB-D81C-4A29-B066-F412E4554B19}" type="parTrans" cxnId="{A7197F01-4923-43B1-A651-6BAD6FB55189}">
      <dgm:prSet/>
      <dgm:spPr/>
      <dgm:t>
        <a:bodyPr/>
        <a:lstStyle/>
        <a:p>
          <a:endParaRPr lang="zh-CN" altLang="en-US"/>
        </a:p>
      </dgm:t>
    </dgm:pt>
    <dgm:pt modelId="{722F9E5E-D828-4882-AB6D-7948A364D379}" type="sibTrans" cxnId="{A7197F01-4923-43B1-A651-6BAD6FB55189}">
      <dgm:prSet/>
      <dgm:spPr/>
      <dgm:t>
        <a:bodyPr/>
        <a:lstStyle/>
        <a:p>
          <a:endParaRPr lang="zh-CN" altLang="en-US"/>
        </a:p>
      </dgm:t>
    </dgm:pt>
    <dgm:pt modelId="{5C7FBC7E-BBCC-4857-ABDD-B99995B4003A}">
      <dgm:prSet phldrT="[文本]"/>
      <dgm:spPr/>
      <dgm:t>
        <a:bodyPr/>
        <a:lstStyle/>
        <a:p>
          <a:r>
            <a:rPr lang="en-US" altLang="zh-CN" dirty="0"/>
            <a:t> </a:t>
          </a:r>
          <a:endParaRPr lang="zh-CN" altLang="en-US" dirty="0"/>
        </a:p>
      </dgm:t>
    </dgm:pt>
    <dgm:pt modelId="{26BC49BB-6F1B-45DD-B55D-9756DB3D598A}" type="parTrans" cxnId="{D3AF81E8-71D5-43F3-9A19-6FEA1AAA7563}">
      <dgm:prSet/>
      <dgm:spPr/>
      <dgm:t>
        <a:bodyPr/>
        <a:lstStyle/>
        <a:p>
          <a:endParaRPr lang="zh-CN" altLang="en-US"/>
        </a:p>
      </dgm:t>
    </dgm:pt>
    <dgm:pt modelId="{D30DDE72-FEAC-4F4F-9ACD-9B2586BF8A67}" type="sibTrans" cxnId="{D3AF81E8-71D5-43F3-9A19-6FEA1AAA7563}">
      <dgm:prSet/>
      <dgm:spPr/>
      <dgm:t>
        <a:bodyPr/>
        <a:lstStyle/>
        <a:p>
          <a:endParaRPr lang="zh-CN" altLang="en-US"/>
        </a:p>
      </dgm:t>
    </dgm:pt>
    <dgm:pt modelId="{7F53C0E5-B595-424F-93E1-1DCC82F27281}">
      <dgm:prSet phldrT="[文本]"/>
      <dgm:spPr/>
      <dgm:t>
        <a:bodyPr/>
        <a:lstStyle/>
        <a:p>
          <a:r>
            <a:rPr lang="en-US" altLang="zh-CN" dirty="0"/>
            <a:t> </a:t>
          </a:r>
          <a:endParaRPr lang="zh-CN" altLang="en-US" dirty="0"/>
        </a:p>
      </dgm:t>
    </dgm:pt>
    <dgm:pt modelId="{68A3BF0D-1F6F-4AF5-A0AE-8FD5CF3AB188}" type="parTrans" cxnId="{2D125427-2807-4F0D-A8F3-4E6BDD3725D7}">
      <dgm:prSet/>
      <dgm:spPr/>
      <dgm:t>
        <a:bodyPr/>
        <a:lstStyle/>
        <a:p>
          <a:endParaRPr lang="zh-CN" altLang="en-US"/>
        </a:p>
      </dgm:t>
    </dgm:pt>
    <dgm:pt modelId="{E78823C0-F586-4137-8712-D24A2F632EA5}" type="sibTrans" cxnId="{2D125427-2807-4F0D-A8F3-4E6BDD3725D7}">
      <dgm:prSet/>
      <dgm:spPr/>
      <dgm:t>
        <a:bodyPr/>
        <a:lstStyle/>
        <a:p>
          <a:endParaRPr lang="zh-CN" altLang="en-US"/>
        </a:p>
      </dgm:t>
    </dgm:pt>
    <dgm:pt modelId="{4E80B83F-CB8F-45DA-894B-44690183FA1C}">
      <dgm:prSet/>
      <dgm:spPr/>
      <dgm:t>
        <a:bodyPr/>
        <a:lstStyle/>
        <a:p>
          <a:endParaRPr lang="zh-CN" altLang="en-US"/>
        </a:p>
      </dgm:t>
    </dgm:pt>
    <dgm:pt modelId="{789B9BD6-6B07-4CD5-A825-3675A41B9400}" type="parTrans" cxnId="{211F7851-5054-407F-80E2-B5E094C2366E}">
      <dgm:prSet/>
      <dgm:spPr/>
      <dgm:t>
        <a:bodyPr/>
        <a:lstStyle/>
        <a:p>
          <a:endParaRPr lang="zh-CN" altLang="en-US"/>
        </a:p>
      </dgm:t>
    </dgm:pt>
    <dgm:pt modelId="{A977475F-3895-4EF5-B223-28A3A52BA5DD}" type="sibTrans" cxnId="{211F7851-5054-407F-80E2-B5E094C2366E}">
      <dgm:prSet/>
      <dgm:spPr/>
      <dgm:t>
        <a:bodyPr/>
        <a:lstStyle/>
        <a:p>
          <a:endParaRPr lang="zh-CN" altLang="en-US"/>
        </a:p>
      </dgm:t>
    </dgm:pt>
    <dgm:pt modelId="{BB476D43-1693-4A8C-A077-428240B8EF8A}">
      <dgm:prSet/>
      <dgm:spPr/>
      <dgm:t>
        <a:bodyPr/>
        <a:lstStyle/>
        <a:p>
          <a:endParaRPr lang="zh-CN" altLang="en-US"/>
        </a:p>
      </dgm:t>
    </dgm:pt>
    <dgm:pt modelId="{C7954F39-67C0-495F-A303-431B869FCEBD}" type="parTrans" cxnId="{E4CA3B6F-E810-4C3B-83BB-140BC6D0EEB7}">
      <dgm:prSet/>
      <dgm:spPr/>
      <dgm:t>
        <a:bodyPr/>
        <a:lstStyle/>
        <a:p>
          <a:endParaRPr lang="zh-CN" altLang="en-US"/>
        </a:p>
      </dgm:t>
    </dgm:pt>
    <dgm:pt modelId="{C9ED84A3-F612-473E-BBD1-C3D2CE5EA672}" type="sibTrans" cxnId="{E4CA3B6F-E810-4C3B-83BB-140BC6D0EEB7}">
      <dgm:prSet/>
      <dgm:spPr/>
      <dgm:t>
        <a:bodyPr/>
        <a:lstStyle/>
        <a:p>
          <a:endParaRPr lang="zh-CN" altLang="en-US"/>
        </a:p>
      </dgm:t>
    </dgm:pt>
    <dgm:pt modelId="{AF344573-4D5C-4302-95C2-BE8CDB33C79A}">
      <dgm:prSet/>
      <dgm:spPr/>
      <dgm:t>
        <a:bodyPr/>
        <a:lstStyle/>
        <a:p>
          <a:endParaRPr lang="zh-CN" altLang="en-US"/>
        </a:p>
      </dgm:t>
    </dgm:pt>
    <dgm:pt modelId="{F1EE0779-B40B-49A9-AF66-356EAF41AF2F}" type="parTrans" cxnId="{1447388C-C815-49D9-B024-7B339CA325C6}">
      <dgm:prSet/>
      <dgm:spPr/>
      <dgm:t>
        <a:bodyPr/>
        <a:lstStyle/>
        <a:p>
          <a:endParaRPr lang="zh-CN" altLang="en-US"/>
        </a:p>
      </dgm:t>
    </dgm:pt>
    <dgm:pt modelId="{EE5F0DC9-4127-4078-B587-E6118D10BE54}" type="sibTrans" cxnId="{1447388C-C815-49D9-B024-7B339CA325C6}">
      <dgm:prSet/>
      <dgm:spPr/>
      <dgm:t>
        <a:bodyPr/>
        <a:lstStyle/>
        <a:p>
          <a:endParaRPr lang="zh-CN" altLang="en-US"/>
        </a:p>
      </dgm:t>
    </dgm:pt>
    <dgm:pt modelId="{8F1183D4-EBA1-4043-998B-5916689EB7D4}">
      <dgm:prSet/>
      <dgm:spPr/>
      <dgm:t>
        <a:bodyPr/>
        <a:lstStyle/>
        <a:p>
          <a:endParaRPr lang="zh-CN" altLang="en-US"/>
        </a:p>
      </dgm:t>
    </dgm:pt>
    <dgm:pt modelId="{66CD56EF-DE7D-4BF9-B7F7-C85C9E8F8C67}" type="parTrans" cxnId="{F71A78AD-C555-49CC-9544-6102AA6A81AC}">
      <dgm:prSet/>
      <dgm:spPr/>
      <dgm:t>
        <a:bodyPr/>
        <a:lstStyle/>
        <a:p>
          <a:endParaRPr lang="zh-CN" altLang="en-US"/>
        </a:p>
      </dgm:t>
    </dgm:pt>
    <dgm:pt modelId="{BD984EEA-EC0B-4656-B193-7D20C39BF65F}" type="sibTrans" cxnId="{F71A78AD-C555-49CC-9544-6102AA6A81AC}">
      <dgm:prSet/>
      <dgm:spPr/>
      <dgm:t>
        <a:bodyPr/>
        <a:lstStyle/>
        <a:p>
          <a:endParaRPr lang="zh-CN" altLang="en-US"/>
        </a:p>
      </dgm:t>
    </dgm:pt>
    <dgm:pt modelId="{77CC9FDD-9A27-4B87-A4DC-F59461A0745F}">
      <dgm:prSet/>
      <dgm:spPr/>
      <dgm:t>
        <a:bodyPr/>
        <a:lstStyle/>
        <a:p>
          <a:endParaRPr lang="zh-CN" altLang="en-US"/>
        </a:p>
      </dgm:t>
    </dgm:pt>
    <dgm:pt modelId="{92864D6F-A7A7-42BA-84FC-D487D2A09F08}" type="parTrans" cxnId="{D1E3497E-279F-4B66-BBD0-41638615D625}">
      <dgm:prSet/>
      <dgm:spPr/>
      <dgm:t>
        <a:bodyPr/>
        <a:lstStyle/>
        <a:p>
          <a:endParaRPr lang="zh-CN" altLang="en-US"/>
        </a:p>
      </dgm:t>
    </dgm:pt>
    <dgm:pt modelId="{17784F69-5DEE-416A-8D76-267832A84840}" type="sibTrans" cxnId="{D1E3497E-279F-4B66-BBD0-41638615D625}">
      <dgm:prSet/>
      <dgm:spPr/>
      <dgm:t>
        <a:bodyPr/>
        <a:lstStyle/>
        <a:p>
          <a:endParaRPr lang="zh-CN" altLang="en-US"/>
        </a:p>
      </dgm:t>
    </dgm:pt>
    <dgm:pt modelId="{EE9B7C50-EEA2-4D03-B6D0-60FB63BC0CF4}">
      <dgm:prSet/>
      <dgm:spPr/>
      <dgm:t>
        <a:bodyPr/>
        <a:lstStyle/>
        <a:p>
          <a:endParaRPr lang="zh-CN" altLang="en-US"/>
        </a:p>
      </dgm:t>
    </dgm:pt>
    <dgm:pt modelId="{B304534A-6521-4BBA-8F18-63B967E061F3}" type="parTrans" cxnId="{26BAFD10-A89B-493C-8F6B-356F5A71A7C9}">
      <dgm:prSet/>
      <dgm:spPr/>
      <dgm:t>
        <a:bodyPr/>
        <a:lstStyle/>
        <a:p>
          <a:endParaRPr lang="zh-CN" altLang="en-US"/>
        </a:p>
      </dgm:t>
    </dgm:pt>
    <dgm:pt modelId="{74863BFA-D84D-4217-82F3-050AA0D743E1}" type="sibTrans" cxnId="{26BAFD10-A89B-493C-8F6B-356F5A71A7C9}">
      <dgm:prSet/>
      <dgm:spPr/>
      <dgm:t>
        <a:bodyPr/>
        <a:lstStyle/>
        <a:p>
          <a:endParaRPr lang="zh-CN" altLang="en-US"/>
        </a:p>
      </dgm:t>
    </dgm:pt>
    <dgm:pt modelId="{8CC01A60-DE7A-426B-A9AB-FB5528FD4386}">
      <dgm:prSet/>
      <dgm:spPr/>
      <dgm:t>
        <a:bodyPr/>
        <a:lstStyle/>
        <a:p>
          <a:endParaRPr lang="zh-CN" altLang="en-US"/>
        </a:p>
      </dgm:t>
    </dgm:pt>
    <dgm:pt modelId="{36F5FBF8-F289-4907-854C-EDE212A61313}" type="parTrans" cxnId="{321D2822-268E-44B2-86D2-931D5012313F}">
      <dgm:prSet/>
      <dgm:spPr/>
      <dgm:t>
        <a:bodyPr/>
        <a:lstStyle/>
        <a:p>
          <a:endParaRPr lang="zh-CN" altLang="en-US"/>
        </a:p>
      </dgm:t>
    </dgm:pt>
    <dgm:pt modelId="{0FA8A2B2-7EFF-4774-8808-12C308D4F130}" type="sibTrans" cxnId="{321D2822-268E-44B2-86D2-931D5012313F}">
      <dgm:prSet/>
      <dgm:spPr/>
      <dgm:t>
        <a:bodyPr/>
        <a:lstStyle/>
        <a:p>
          <a:endParaRPr lang="zh-CN" altLang="en-US"/>
        </a:p>
      </dgm:t>
    </dgm:pt>
    <dgm:pt modelId="{31DAB02D-AEC2-4071-9075-1CFB35589374}">
      <dgm:prSet/>
      <dgm:spPr/>
      <dgm:t>
        <a:bodyPr/>
        <a:lstStyle/>
        <a:p>
          <a:endParaRPr lang="zh-CN" altLang="en-US"/>
        </a:p>
      </dgm:t>
    </dgm:pt>
    <dgm:pt modelId="{469DC9FC-FA72-462D-BFF4-DD4DA72E1152}" type="parTrans" cxnId="{777A8F4C-66E9-40E0-9B6B-B98E03B4D661}">
      <dgm:prSet/>
      <dgm:spPr/>
      <dgm:t>
        <a:bodyPr/>
        <a:lstStyle/>
        <a:p>
          <a:endParaRPr lang="zh-CN" altLang="en-US"/>
        </a:p>
      </dgm:t>
    </dgm:pt>
    <dgm:pt modelId="{6A0223D8-367B-402E-8423-07DD35E47763}" type="sibTrans" cxnId="{777A8F4C-66E9-40E0-9B6B-B98E03B4D661}">
      <dgm:prSet/>
      <dgm:spPr/>
      <dgm:t>
        <a:bodyPr/>
        <a:lstStyle/>
        <a:p>
          <a:endParaRPr lang="zh-CN" altLang="en-US"/>
        </a:p>
      </dgm:t>
    </dgm:pt>
    <dgm:pt modelId="{0C4197FD-33B1-4C85-8B40-31FBCFB3C7F0}">
      <dgm:prSet/>
      <dgm:spPr/>
      <dgm:t>
        <a:bodyPr/>
        <a:lstStyle/>
        <a:p>
          <a:endParaRPr lang="zh-CN" altLang="en-US"/>
        </a:p>
      </dgm:t>
    </dgm:pt>
    <dgm:pt modelId="{5BD00111-ED59-40B7-A73B-8E18B624CA65}" type="parTrans" cxnId="{6D2D20E7-5CA0-41AF-B6E6-2093E45ADC59}">
      <dgm:prSet/>
      <dgm:spPr/>
      <dgm:t>
        <a:bodyPr/>
        <a:lstStyle/>
        <a:p>
          <a:endParaRPr lang="zh-CN" altLang="en-US"/>
        </a:p>
      </dgm:t>
    </dgm:pt>
    <dgm:pt modelId="{7FD18995-C008-4C9E-B4F5-CD7C1747B579}" type="sibTrans" cxnId="{6D2D20E7-5CA0-41AF-B6E6-2093E45ADC59}">
      <dgm:prSet/>
      <dgm:spPr/>
      <dgm:t>
        <a:bodyPr/>
        <a:lstStyle/>
        <a:p>
          <a:endParaRPr lang="zh-CN" altLang="en-US"/>
        </a:p>
      </dgm:t>
    </dgm:pt>
    <dgm:pt modelId="{670E36FA-E28D-4AB1-90C5-FCC6ADA84B46}">
      <dgm:prSet/>
      <dgm:spPr/>
      <dgm:t>
        <a:bodyPr/>
        <a:lstStyle/>
        <a:p>
          <a:endParaRPr lang="zh-CN" altLang="en-US"/>
        </a:p>
      </dgm:t>
    </dgm:pt>
    <dgm:pt modelId="{9202ACC8-5D14-4BF7-8E8D-02087F1E75A5}" type="parTrans" cxnId="{0CB6657D-3657-4208-8EAC-927B97ED269C}">
      <dgm:prSet/>
      <dgm:spPr/>
      <dgm:t>
        <a:bodyPr/>
        <a:lstStyle/>
        <a:p>
          <a:endParaRPr lang="zh-CN" altLang="en-US"/>
        </a:p>
      </dgm:t>
    </dgm:pt>
    <dgm:pt modelId="{A56E20AD-FC3C-4287-800C-341D1ECC7A1D}" type="sibTrans" cxnId="{0CB6657D-3657-4208-8EAC-927B97ED269C}">
      <dgm:prSet/>
      <dgm:spPr/>
      <dgm:t>
        <a:bodyPr/>
        <a:lstStyle/>
        <a:p>
          <a:endParaRPr lang="zh-CN" altLang="en-US"/>
        </a:p>
      </dgm:t>
    </dgm:pt>
    <dgm:pt modelId="{1EDE11F3-17E0-4688-BBA1-CF4E937C984E}" type="pres">
      <dgm:prSet presAssocID="{7F67982F-3EBE-4D5E-9923-CCB8B1E6CC08}" presName="diagram" presStyleCnt="0">
        <dgm:presLayoutVars>
          <dgm:chPref val="1"/>
          <dgm:dir/>
          <dgm:animOne val="branch"/>
          <dgm:animLvl val="lvl"/>
          <dgm:resizeHandles val="exact"/>
        </dgm:presLayoutVars>
      </dgm:prSet>
      <dgm:spPr/>
    </dgm:pt>
    <dgm:pt modelId="{03780179-3208-47DA-AED6-BD73C7534ACC}" type="pres">
      <dgm:prSet presAssocID="{DB93C221-9D1A-4A29-B25B-4BD8673949CF}" presName="root1" presStyleCnt="0"/>
      <dgm:spPr/>
    </dgm:pt>
    <dgm:pt modelId="{F90D98D8-A9D6-479E-AA75-E3EF6FA42FB3}" type="pres">
      <dgm:prSet presAssocID="{DB93C221-9D1A-4A29-B25B-4BD8673949CF}" presName="LevelOneTextNode" presStyleLbl="node0" presStyleIdx="0" presStyleCnt="1">
        <dgm:presLayoutVars>
          <dgm:chPref val="3"/>
        </dgm:presLayoutVars>
      </dgm:prSet>
      <dgm:spPr/>
    </dgm:pt>
    <dgm:pt modelId="{C2A2A0A1-5D3F-4B53-A11C-B0F5E3B2F2A2}" type="pres">
      <dgm:prSet presAssocID="{DB93C221-9D1A-4A29-B25B-4BD8673949CF}" presName="level2hierChild" presStyleCnt="0"/>
      <dgm:spPr/>
    </dgm:pt>
    <dgm:pt modelId="{63855D82-FA35-4F85-A469-7609B5B21597}" type="pres">
      <dgm:prSet presAssocID="{2D899DDB-D81C-4A29-B066-F412E4554B19}" presName="conn2-1" presStyleLbl="parChTrans1D2" presStyleIdx="0" presStyleCnt="1"/>
      <dgm:spPr/>
    </dgm:pt>
    <dgm:pt modelId="{537FB838-1A82-48AA-A315-32BED36E3A9B}" type="pres">
      <dgm:prSet presAssocID="{2D899DDB-D81C-4A29-B066-F412E4554B19}" presName="connTx" presStyleLbl="parChTrans1D2" presStyleIdx="0" presStyleCnt="1"/>
      <dgm:spPr/>
    </dgm:pt>
    <dgm:pt modelId="{C6A8140B-EF36-4298-98FF-272171509989}" type="pres">
      <dgm:prSet presAssocID="{717EC79A-0E52-4199-B83A-6B75B0D9AAFF}" presName="root2" presStyleCnt="0"/>
      <dgm:spPr/>
    </dgm:pt>
    <dgm:pt modelId="{7359A7B1-7410-4412-B5DE-1A5A1F36C05D}" type="pres">
      <dgm:prSet presAssocID="{717EC79A-0E52-4199-B83A-6B75B0D9AAFF}" presName="LevelTwoTextNode" presStyleLbl="node2" presStyleIdx="0" presStyleCnt="1">
        <dgm:presLayoutVars>
          <dgm:chPref val="3"/>
        </dgm:presLayoutVars>
      </dgm:prSet>
      <dgm:spPr/>
    </dgm:pt>
    <dgm:pt modelId="{46932E26-382D-4744-9684-40625AD1D9DA}" type="pres">
      <dgm:prSet presAssocID="{717EC79A-0E52-4199-B83A-6B75B0D9AAFF}" presName="level3hierChild" presStyleCnt="0"/>
      <dgm:spPr/>
    </dgm:pt>
    <dgm:pt modelId="{6A8FAE70-6818-4A2D-8E1B-52CE667DF7BF}" type="pres">
      <dgm:prSet presAssocID="{26BC49BB-6F1B-45DD-B55D-9756DB3D598A}" presName="conn2-1" presStyleLbl="parChTrans1D3" presStyleIdx="0" presStyleCnt="2"/>
      <dgm:spPr/>
    </dgm:pt>
    <dgm:pt modelId="{EFA1FADF-1314-4B37-826E-38A2B7B60B37}" type="pres">
      <dgm:prSet presAssocID="{26BC49BB-6F1B-45DD-B55D-9756DB3D598A}" presName="connTx" presStyleLbl="parChTrans1D3" presStyleIdx="0" presStyleCnt="2"/>
      <dgm:spPr/>
    </dgm:pt>
    <dgm:pt modelId="{B5795826-44E9-47FF-B05C-D2EB60100ABD}" type="pres">
      <dgm:prSet presAssocID="{5C7FBC7E-BBCC-4857-ABDD-B99995B4003A}" presName="root2" presStyleCnt="0"/>
      <dgm:spPr/>
    </dgm:pt>
    <dgm:pt modelId="{F6BEF1D8-D73D-47A5-A96E-EEED23711EAF}" type="pres">
      <dgm:prSet presAssocID="{5C7FBC7E-BBCC-4857-ABDD-B99995B4003A}" presName="LevelTwoTextNode" presStyleLbl="node3" presStyleIdx="0" presStyleCnt="2">
        <dgm:presLayoutVars>
          <dgm:chPref val="3"/>
        </dgm:presLayoutVars>
      </dgm:prSet>
      <dgm:spPr/>
    </dgm:pt>
    <dgm:pt modelId="{FE6610DA-8416-46B8-8BC1-BBE140C8F006}" type="pres">
      <dgm:prSet presAssocID="{5C7FBC7E-BBCC-4857-ABDD-B99995B4003A}" presName="level3hierChild" presStyleCnt="0"/>
      <dgm:spPr/>
    </dgm:pt>
    <dgm:pt modelId="{723D28D0-C862-4568-AAA3-B4768D3977AE}" type="pres">
      <dgm:prSet presAssocID="{68A3BF0D-1F6F-4AF5-A0AE-8FD5CF3AB188}" presName="conn2-1" presStyleLbl="parChTrans1D3" presStyleIdx="1" presStyleCnt="2"/>
      <dgm:spPr/>
    </dgm:pt>
    <dgm:pt modelId="{943FAC7E-049B-4E7F-98C3-30CE5348D1B9}" type="pres">
      <dgm:prSet presAssocID="{68A3BF0D-1F6F-4AF5-A0AE-8FD5CF3AB188}" presName="connTx" presStyleLbl="parChTrans1D3" presStyleIdx="1" presStyleCnt="2"/>
      <dgm:spPr/>
    </dgm:pt>
    <dgm:pt modelId="{12EA934D-D227-4CE6-B79A-4FAD6610C31D}" type="pres">
      <dgm:prSet presAssocID="{7F53C0E5-B595-424F-93E1-1DCC82F27281}" presName="root2" presStyleCnt="0"/>
      <dgm:spPr/>
    </dgm:pt>
    <dgm:pt modelId="{8FCEFD40-F848-4C0B-9AB9-DAEF859F9776}" type="pres">
      <dgm:prSet presAssocID="{7F53C0E5-B595-424F-93E1-1DCC82F27281}" presName="LevelTwoTextNode" presStyleLbl="node3" presStyleIdx="1" presStyleCnt="2">
        <dgm:presLayoutVars>
          <dgm:chPref val="3"/>
        </dgm:presLayoutVars>
      </dgm:prSet>
      <dgm:spPr/>
    </dgm:pt>
    <dgm:pt modelId="{549539E0-15B0-4B4F-9550-1952D36680AA}" type="pres">
      <dgm:prSet presAssocID="{7F53C0E5-B595-424F-93E1-1DCC82F27281}" presName="level3hierChild" presStyleCnt="0"/>
      <dgm:spPr/>
    </dgm:pt>
    <dgm:pt modelId="{1EE62767-F907-4A96-AD9F-AB824463C7B0}" type="pres">
      <dgm:prSet presAssocID="{789B9BD6-6B07-4CD5-A825-3675A41B9400}" presName="conn2-1" presStyleLbl="parChTrans1D4" presStyleIdx="0" presStyleCnt="10"/>
      <dgm:spPr/>
    </dgm:pt>
    <dgm:pt modelId="{C4319DAC-879B-4257-A1CC-0AE4D2B6ACCA}" type="pres">
      <dgm:prSet presAssocID="{789B9BD6-6B07-4CD5-A825-3675A41B9400}" presName="connTx" presStyleLbl="parChTrans1D4" presStyleIdx="0" presStyleCnt="10"/>
      <dgm:spPr/>
    </dgm:pt>
    <dgm:pt modelId="{2C886FEB-C4F7-40EB-B722-444789FD3604}" type="pres">
      <dgm:prSet presAssocID="{4E80B83F-CB8F-45DA-894B-44690183FA1C}" presName="root2" presStyleCnt="0"/>
      <dgm:spPr/>
    </dgm:pt>
    <dgm:pt modelId="{307762D2-CC6D-4FDD-93BF-4603D918FFC5}" type="pres">
      <dgm:prSet presAssocID="{4E80B83F-CB8F-45DA-894B-44690183FA1C}" presName="LevelTwoTextNode" presStyleLbl="node4" presStyleIdx="0" presStyleCnt="10">
        <dgm:presLayoutVars>
          <dgm:chPref val="3"/>
        </dgm:presLayoutVars>
      </dgm:prSet>
      <dgm:spPr/>
    </dgm:pt>
    <dgm:pt modelId="{64B7C4F1-735E-4239-A00E-A29D09CE763A}" type="pres">
      <dgm:prSet presAssocID="{4E80B83F-CB8F-45DA-894B-44690183FA1C}" presName="level3hierChild" presStyleCnt="0"/>
      <dgm:spPr/>
    </dgm:pt>
    <dgm:pt modelId="{6E8907A0-D4F4-4608-B5B0-AF543CDBB04A}" type="pres">
      <dgm:prSet presAssocID="{92864D6F-A7A7-42BA-84FC-D487D2A09F08}" presName="conn2-1" presStyleLbl="parChTrans1D4" presStyleIdx="1" presStyleCnt="10"/>
      <dgm:spPr/>
    </dgm:pt>
    <dgm:pt modelId="{51726C85-28D8-42FE-8D51-83A811AF26DD}" type="pres">
      <dgm:prSet presAssocID="{92864D6F-A7A7-42BA-84FC-D487D2A09F08}" presName="connTx" presStyleLbl="parChTrans1D4" presStyleIdx="1" presStyleCnt="10"/>
      <dgm:spPr/>
    </dgm:pt>
    <dgm:pt modelId="{07C76E4D-23E2-42EC-B7BB-7C757FA761C6}" type="pres">
      <dgm:prSet presAssocID="{77CC9FDD-9A27-4B87-A4DC-F59461A0745F}" presName="root2" presStyleCnt="0"/>
      <dgm:spPr/>
    </dgm:pt>
    <dgm:pt modelId="{72A22E73-0F35-4EC5-8CBF-BE551023B6FF}" type="pres">
      <dgm:prSet presAssocID="{77CC9FDD-9A27-4B87-A4DC-F59461A0745F}" presName="LevelTwoTextNode" presStyleLbl="node4" presStyleIdx="1" presStyleCnt="10">
        <dgm:presLayoutVars>
          <dgm:chPref val="3"/>
        </dgm:presLayoutVars>
      </dgm:prSet>
      <dgm:spPr/>
    </dgm:pt>
    <dgm:pt modelId="{E9198A82-8B58-4047-B41F-540235155E96}" type="pres">
      <dgm:prSet presAssocID="{77CC9FDD-9A27-4B87-A4DC-F59461A0745F}" presName="level3hierChild" presStyleCnt="0"/>
      <dgm:spPr/>
    </dgm:pt>
    <dgm:pt modelId="{897FDD23-4B2D-4203-AFB0-1F6D868A14A1}" type="pres">
      <dgm:prSet presAssocID="{B304534A-6521-4BBA-8F18-63B967E061F3}" presName="conn2-1" presStyleLbl="parChTrans1D4" presStyleIdx="2" presStyleCnt="10"/>
      <dgm:spPr/>
    </dgm:pt>
    <dgm:pt modelId="{AA7DACE9-6326-434A-9E4C-F7AB7CB486BB}" type="pres">
      <dgm:prSet presAssocID="{B304534A-6521-4BBA-8F18-63B967E061F3}" presName="connTx" presStyleLbl="parChTrans1D4" presStyleIdx="2" presStyleCnt="10"/>
      <dgm:spPr/>
    </dgm:pt>
    <dgm:pt modelId="{4151864B-FB12-4821-B42D-10366FBC8803}" type="pres">
      <dgm:prSet presAssocID="{EE9B7C50-EEA2-4D03-B6D0-60FB63BC0CF4}" presName="root2" presStyleCnt="0"/>
      <dgm:spPr/>
    </dgm:pt>
    <dgm:pt modelId="{9F085735-DA08-40D2-8167-E37F275F8DD2}" type="pres">
      <dgm:prSet presAssocID="{EE9B7C50-EEA2-4D03-B6D0-60FB63BC0CF4}" presName="LevelTwoTextNode" presStyleLbl="node4" presStyleIdx="2" presStyleCnt="10">
        <dgm:presLayoutVars>
          <dgm:chPref val="3"/>
        </dgm:presLayoutVars>
      </dgm:prSet>
      <dgm:spPr/>
    </dgm:pt>
    <dgm:pt modelId="{DC9674F5-667C-48BE-A428-4AC8492169AE}" type="pres">
      <dgm:prSet presAssocID="{EE9B7C50-EEA2-4D03-B6D0-60FB63BC0CF4}" presName="level3hierChild" presStyleCnt="0"/>
      <dgm:spPr/>
    </dgm:pt>
    <dgm:pt modelId="{54C15C13-AFA9-4B74-8EC4-5D99AF85CFB9}" type="pres">
      <dgm:prSet presAssocID="{9202ACC8-5D14-4BF7-8E8D-02087F1E75A5}" presName="conn2-1" presStyleLbl="parChTrans1D4" presStyleIdx="3" presStyleCnt="10"/>
      <dgm:spPr/>
    </dgm:pt>
    <dgm:pt modelId="{C53E88AA-74E5-4CAE-932B-27AEA98271D8}" type="pres">
      <dgm:prSet presAssocID="{9202ACC8-5D14-4BF7-8E8D-02087F1E75A5}" presName="connTx" presStyleLbl="parChTrans1D4" presStyleIdx="3" presStyleCnt="10"/>
      <dgm:spPr/>
    </dgm:pt>
    <dgm:pt modelId="{32BF077C-21AC-488C-B803-4BC1E9175117}" type="pres">
      <dgm:prSet presAssocID="{670E36FA-E28D-4AB1-90C5-FCC6ADA84B46}" presName="root2" presStyleCnt="0"/>
      <dgm:spPr/>
    </dgm:pt>
    <dgm:pt modelId="{797FC368-7B76-40C3-A58D-2677D012454A}" type="pres">
      <dgm:prSet presAssocID="{670E36FA-E28D-4AB1-90C5-FCC6ADA84B46}" presName="LevelTwoTextNode" presStyleLbl="node4" presStyleIdx="3" presStyleCnt="10">
        <dgm:presLayoutVars>
          <dgm:chPref val="3"/>
        </dgm:presLayoutVars>
      </dgm:prSet>
      <dgm:spPr/>
    </dgm:pt>
    <dgm:pt modelId="{FFC1DAC8-45F7-44D5-927E-5147F233BBD8}" type="pres">
      <dgm:prSet presAssocID="{670E36FA-E28D-4AB1-90C5-FCC6ADA84B46}" presName="level3hierChild" presStyleCnt="0"/>
      <dgm:spPr/>
    </dgm:pt>
    <dgm:pt modelId="{B81720A6-D3AF-4ECA-AB33-8EFDCE6591EA}" type="pres">
      <dgm:prSet presAssocID="{C7954F39-67C0-495F-A303-431B869FCEBD}" presName="conn2-1" presStyleLbl="parChTrans1D4" presStyleIdx="4" presStyleCnt="10"/>
      <dgm:spPr/>
    </dgm:pt>
    <dgm:pt modelId="{E7BB0908-2A79-4C6E-98E9-AF39170ABCE0}" type="pres">
      <dgm:prSet presAssocID="{C7954F39-67C0-495F-A303-431B869FCEBD}" presName="connTx" presStyleLbl="parChTrans1D4" presStyleIdx="4" presStyleCnt="10"/>
      <dgm:spPr/>
    </dgm:pt>
    <dgm:pt modelId="{35120BDD-7CE2-4A6E-97E2-2E988D28FF4A}" type="pres">
      <dgm:prSet presAssocID="{BB476D43-1693-4A8C-A077-428240B8EF8A}" presName="root2" presStyleCnt="0"/>
      <dgm:spPr/>
    </dgm:pt>
    <dgm:pt modelId="{B2EF3718-D4F7-449C-ACE2-1DAB0C85B630}" type="pres">
      <dgm:prSet presAssocID="{BB476D43-1693-4A8C-A077-428240B8EF8A}" presName="LevelTwoTextNode" presStyleLbl="node4" presStyleIdx="4" presStyleCnt="10">
        <dgm:presLayoutVars>
          <dgm:chPref val="3"/>
        </dgm:presLayoutVars>
      </dgm:prSet>
      <dgm:spPr/>
    </dgm:pt>
    <dgm:pt modelId="{7EAE7071-9F5C-4E32-873C-1B7E14405862}" type="pres">
      <dgm:prSet presAssocID="{BB476D43-1693-4A8C-A077-428240B8EF8A}" presName="level3hierChild" presStyleCnt="0"/>
      <dgm:spPr/>
    </dgm:pt>
    <dgm:pt modelId="{4A9C1551-4541-45B8-8F6E-AC194C3B0DB3}" type="pres">
      <dgm:prSet presAssocID="{469DC9FC-FA72-462D-BFF4-DD4DA72E1152}" presName="conn2-1" presStyleLbl="parChTrans1D4" presStyleIdx="5" presStyleCnt="10"/>
      <dgm:spPr/>
    </dgm:pt>
    <dgm:pt modelId="{AB899402-1F26-4EB6-8034-F54359C07A18}" type="pres">
      <dgm:prSet presAssocID="{469DC9FC-FA72-462D-BFF4-DD4DA72E1152}" presName="connTx" presStyleLbl="parChTrans1D4" presStyleIdx="5" presStyleCnt="10"/>
      <dgm:spPr/>
    </dgm:pt>
    <dgm:pt modelId="{D04EA814-8862-400D-8EC5-9F9FB795DEDD}" type="pres">
      <dgm:prSet presAssocID="{31DAB02D-AEC2-4071-9075-1CFB35589374}" presName="root2" presStyleCnt="0"/>
      <dgm:spPr/>
    </dgm:pt>
    <dgm:pt modelId="{CE1F502E-27FD-413D-B5C3-EA6531C46101}" type="pres">
      <dgm:prSet presAssocID="{31DAB02D-AEC2-4071-9075-1CFB35589374}" presName="LevelTwoTextNode" presStyleLbl="node4" presStyleIdx="5" presStyleCnt="10">
        <dgm:presLayoutVars>
          <dgm:chPref val="3"/>
        </dgm:presLayoutVars>
      </dgm:prSet>
      <dgm:spPr/>
    </dgm:pt>
    <dgm:pt modelId="{D20CB381-79D3-4AAA-8E25-D9A14447CFA1}" type="pres">
      <dgm:prSet presAssocID="{31DAB02D-AEC2-4071-9075-1CFB35589374}" presName="level3hierChild" presStyleCnt="0"/>
      <dgm:spPr/>
    </dgm:pt>
    <dgm:pt modelId="{4681F67E-CE04-4CF2-AD50-F97BC1908B96}" type="pres">
      <dgm:prSet presAssocID="{5BD00111-ED59-40B7-A73B-8E18B624CA65}" presName="conn2-1" presStyleLbl="parChTrans1D4" presStyleIdx="6" presStyleCnt="10"/>
      <dgm:spPr/>
    </dgm:pt>
    <dgm:pt modelId="{33B93598-E4B6-4426-9424-7551112FDD5F}" type="pres">
      <dgm:prSet presAssocID="{5BD00111-ED59-40B7-A73B-8E18B624CA65}" presName="connTx" presStyleLbl="parChTrans1D4" presStyleIdx="6" presStyleCnt="10"/>
      <dgm:spPr/>
    </dgm:pt>
    <dgm:pt modelId="{63356523-EF83-4B49-82BC-C75C5908573A}" type="pres">
      <dgm:prSet presAssocID="{0C4197FD-33B1-4C85-8B40-31FBCFB3C7F0}" presName="root2" presStyleCnt="0"/>
      <dgm:spPr/>
    </dgm:pt>
    <dgm:pt modelId="{FE675659-C92D-42F2-BFD9-6714C3368C41}" type="pres">
      <dgm:prSet presAssocID="{0C4197FD-33B1-4C85-8B40-31FBCFB3C7F0}" presName="LevelTwoTextNode" presStyleLbl="node4" presStyleIdx="6" presStyleCnt="10">
        <dgm:presLayoutVars>
          <dgm:chPref val="3"/>
        </dgm:presLayoutVars>
      </dgm:prSet>
      <dgm:spPr/>
    </dgm:pt>
    <dgm:pt modelId="{044D4B8F-BFE4-4606-948C-BFD7CD9C0413}" type="pres">
      <dgm:prSet presAssocID="{0C4197FD-33B1-4C85-8B40-31FBCFB3C7F0}" presName="level3hierChild" presStyleCnt="0"/>
      <dgm:spPr/>
    </dgm:pt>
    <dgm:pt modelId="{9B5620D3-6E29-4EA5-B1E1-3FE36A36A3D3}" type="pres">
      <dgm:prSet presAssocID="{66CD56EF-DE7D-4BF9-B7F7-C85C9E8F8C67}" presName="conn2-1" presStyleLbl="parChTrans1D4" presStyleIdx="7" presStyleCnt="10"/>
      <dgm:spPr/>
    </dgm:pt>
    <dgm:pt modelId="{40E04610-E4E9-415A-A616-C58DDC62CCA6}" type="pres">
      <dgm:prSet presAssocID="{66CD56EF-DE7D-4BF9-B7F7-C85C9E8F8C67}" presName="connTx" presStyleLbl="parChTrans1D4" presStyleIdx="7" presStyleCnt="10"/>
      <dgm:spPr/>
    </dgm:pt>
    <dgm:pt modelId="{979F7EEA-FE70-43F0-85C9-986C298037D1}" type="pres">
      <dgm:prSet presAssocID="{8F1183D4-EBA1-4043-998B-5916689EB7D4}" presName="root2" presStyleCnt="0"/>
      <dgm:spPr/>
    </dgm:pt>
    <dgm:pt modelId="{DF8B4245-A7BA-46A4-A235-C068462D319A}" type="pres">
      <dgm:prSet presAssocID="{8F1183D4-EBA1-4043-998B-5916689EB7D4}" presName="LevelTwoTextNode" presStyleLbl="node4" presStyleIdx="7" presStyleCnt="10">
        <dgm:presLayoutVars>
          <dgm:chPref val="3"/>
        </dgm:presLayoutVars>
      </dgm:prSet>
      <dgm:spPr/>
    </dgm:pt>
    <dgm:pt modelId="{56EA50D6-7116-4D40-AD08-7A044DA2FE53}" type="pres">
      <dgm:prSet presAssocID="{8F1183D4-EBA1-4043-998B-5916689EB7D4}" presName="level3hierChild" presStyleCnt="0"/>
      <dgm:spPr/>
    </dgm:pt>
    <dgm:pt modelId="{5313BF4B-E9C5-4CF0-B960-832D31B04B0E}" type="pres">
      <dgm:prSet presAssocID="{F1EE0779-B40B-49A9-AF66-356EAF41AF2F}" presName="conn2-1" presStyleLbl="parChTrans1D4" presStyleIdx="8" presStyleCnt="10"/>
      <dgm:spPr/>
    </dgm:pt>
    <dgm:pt modelId="{F00DAB9B-C065-42E7-9B23-95F3FC8A934B}" type="pres">
      <dgm:prSet presAssocID="{F1EE0779-B40B-49A9-AF66-356EAF41AF2F}" presName="connTx" presStyleLbl="parChTrans1D4" presStyleIdx="8" presStyleCnt="10"/>
      <dgm:spPr/>
    </dgm:pt>
    <dgm:pt modelId="{3F0EEC11-25BF-430C-A500-0F047F971B84}" type="pres">
      <dgm:prSet presAssocID="{AF344573-4D5C-4302-95C2-BE8CDB33C79A}" presName="root2" presStyleCnt="0"/>
      <dgm:spPr/>
    </dgm:pt>
    <dgm:pt modelId="{9B3C3CBE-FADE-44D4-8CF2-293BBC533250}" type="pres">
      <dgm:prSet presAssocID="{AF344573-4D5C-4302-95C2-BE8CDB33C79A}" presName="LevelTwoTextNode" presStyleLbl="node4" presStyleIdx="8" presStyleCnt="10">
        <dgm:presLayoutVars>
          <dgm:chPref val="3"/>
        </dgm:presLayoutVars>
      </dgm:prSet>
      <dgm:spPr/>
    </dgm:pt>
    <dgm:pt modelId="{08ECA0FB-85C5-4616-B8DB-358EDB319B38}" type="pres">
      <dgm:prSet presAssocID="{AF344573-4D5C-4302-95C2-BE8CDB33C79A}" presName="level3hierChild" presStyleCnt="0"/>
      <dgm:spPr/>
    </dgm:pt>
    <dgm:pt modelId="{B6E99AC9-0D0A-4424-91A9-AA688FB20609}" type="pres">
      <dgm:prSet presAssocID="{36F5FBF8-F289-4907-854C-EDE212A61313}" presName="conn2-1" presStyleLbl="parChTrans1D4" presStyleIdx="9" presStyleCnt="10"/>
      <dgm:spPr/>
    </dgm:pt>
    <dgm:pt modelId="{2B671D54-DF1C-405E-9231-D57D64D9DD5F}" type="pres">
      <dgm:prSet presAssocID="{36F5FBF8-F289-4907-854C-EDE212A61313}" presName="connTx" presStyleLbl="parChTrans1D4" presStyleIdx="9" presStyleCnt="10"/>
      <dgm:spPr/>
    </dgm:pt>
    <dgm:pt modelId="{EF85547D-236B-4CED-89FF-EE7C56BC1834}" type="pres">
      <dgm:prSet presAssocID="{8CC01A60-DE7A-426B-A9AB-FB5528FD4386}" presName="root2" presStyleCnt="0"/>
      <dgm:spPr/>
    </dgm:pt>
    <dgm:pt modelId="{ECF220F6-77E9-406E-9964-BAB6203F3138}" type="pres">
      <dgm:prSet presAssocID="{8CC01A60-DE7A-426B-A9AB-FB5528FD4386}" presName="LevelTwoTextNode" presStyleLbl="node4" presStyleIdx="9" presStyleCnt="10">
        <dgm:presLayoutVars>
          <dgm:chPref val="3"/>
        </dgm:presLayoutVars>
      </dgm:prSet>
      <dgm:spPr/>
    </dgm:pt>
    <dgm:pt modelId="{E46FB2F1-FD64-401C-A532-1F730C097A5F}" type="pres">
      <dgm:prSet presAssocID="{8CC01A60-DE7A-426B-A9AB-FB5528FD4386}" presName="level3hierChild" presStyleCnt="0"/>
      <dgm:spPr/>
    </dgm:pt>
  </dgm:ptLst>
  <dgm:cxnLst>
    <dgm:cxn modelId="{A7197F01-4923-43B1-A651-6BAD6FB55189}" srcId="{DB93C221-9D1A-4A29-B25B-4BD8673949CF}" destId="{717EC79A-0E52-4199-B83A-6B75B0D9AAFF}" srcOrd="0" destOrd="0" parTransId="{2D899DDB-D81C-4A29-B066-F412E4554B19}" sibTransId="{722F9E5E-D828-4882-AB6D-7948A364D379}"/>
    <dgm:cxn modelId="{B0A7CB08-A7D5-4A68-8EAF-AEB505D4B2AB}" type="presOf" srcId="{2D899DDB-D81C-4A29-B066-F412E4554B19}" destId="{63855D82-FA35-4F85-A469-7609B5B21597}" srcOrd="0" destOrd="0" presId="urn:microsoft.com/office/officeart/2005/8/layout/hierarchy2"/>
    <dgm:cxn modelId="{26BAFD10-A89B-493C-8F6B-356F5A71A7C9}" srcId="{77CC9FDD-9A27-4B87-A4DC-F59461A0745F}" destId="{EE9B7C50-EEA2-4D03-B6D0-60FB63BC0CF4}" srcOrd="0" destOrd="0" parTransId="{B304534A-6521-4BBA-8F18-63B967E061F3}" sibTransId="{74863BFA-D84D-4217-82F3-050AA0D743E1}"/>
    <dgm:cxn modelId="{AE92A612-90E9-42EE-8981-C13259AFD38F}" type="presOf" srcId="{92864D6F-A7A7-42BA-84FC-D487D2A09F08}" destId="{51726C85-28D8-42FE-8D51-83A811AF26DD}" srcOrd="1" destOrd="0" presId="urn:microsoft.com/office/officeart/2005/8/layout/hierarchy2"/>
    <dgm:cxn modelId="{75644420-3AEF-404A-950B-B3FD32E89CC3}" type="presOf" srcId="{C7954F39-67C0-495F-A303-431B869FCEBD}" destId="{B81720A6-D3AF-4ECA-AB33-8EFDCE6591EA}" srcOrd="0" destOrd="0" presId="urn:microsoft.com/office/officeart/2005/8/layout/hierarchy2"/>
    <dgm:cxn modelId="{321D2822-268E-44B2-86D2-931D5012313F}" srcId="{AF344573-4D5C-4302-95C2-BE8CDB33C79A}" destId="{8CC01A60-DE7A-426B-A9AB-FB5528FD4386}" srcOrd="0" destOrd="0" parTransId="{36F5FBF8-F289-4907-854C-EDE212A61313}" sibTransId="{0FA8A2B2-7EFF-4774-8808-12C308D4F130}"/>
    <dgm:cxn modelId="{2D125427-2807-4F0D-A8F3-4E6BDD3725D7}" srcId="{717EC79A-0E52-4199-B83A-6B75B0D9AAFF}" destId="{7F53C0E5-B595-424F-93E1-1DCC82F27281}" srcOrd="1" destOrd="0" parTransId="{68A3BF0D-1F6F-4AF5-A0AE-8FD5CF3AB188}" sibTransId="{E78823C0-F586-4137-8712-D24A2F632EA5}"/>
    <dgm:cxn modelId="{E1787629-9436-407B-B1EC-E6D12D277BBD}" type="presOf" srcId="{68A3BF0D-1F6F-4AF5-A0AE-8FD5CF3AB188}" destId="{943FAC7E-049B-4E7F-98C3-30CE5348D1B9}" srcOrd="1" destOrd="0" presId="urn:microsoft.com/office/officeart/2005/8/layout/hierarchy2"/>
    <dgm:cxn modelId="{B8713931-3812-4520-AEFF-FCAE19750526}" type="presOf" srcId="{8CC01A60-DE7A-426B-A9AB-FB5528FD4386}" destId="{ECF220F6-77E9-406E-9964-BAB6203F3138}" srcOrd="0" destOrd="0" presId="urn:microsoft.com/office/officeart/2005/8/layout/hierarchy2"/>
    <dgm:cxn modelId="{14EF9C35-771C-48A8-97B6-2186A1E26A5A}" type="presOf" srcId="{B304534A-6521-4BBA-8F18-63B967E061F3}" destId="{AA7DACE9-6326-434A-9E4C-F7AB7CB486BB}" srcOrd="1" destOrd="0" presId="urn:microsoft.com/office/officeart/2005/8/layout/hierarchy2"/>
    <dgm:cxn modelId="{C8A62E5E-A3A4-4BFF-8D1C-C31B1BAAC4B9}" srcId="{7F67982F-3EBE-4D5E-9923-CCB8B1E6CC08}" destId="{DB93C221-9D1A-4A29-B25B-4BD8673949CF}" srcOrd="0" destOrd="0" parTransId="{4443A8B5-5B2E-4BB4-B907-A48117733978}" sibTransId="{74C12D30-6C95-4EE2-9079-13447ECCFD3D}"/>
    <dgm:cxn modelId="{34133741-1D3A-49D7-B754-A5B892A3C4A1}" type="presOf" srcId="{31DAB02D-AEC2-4071-9075-1CFB35589374}" destId="{CE1F502E-27FD-413D-B5C3-EA6531C46101}" srcOrd="0" destOrd="0" presId="urn:microsoft.com/office/officeart/2005/8/layout/hierarchy2"/>
    <dgm:cxn modelId="{E9213043-C00D-4E0C-A00D-BB087F51CEAB}" type="presOf" srcId="{26BC49BB-6F1B-45DD-B55D-9756DB3D598A}" destId="{6A8FAE70-6818-4A2D-8E1B-52CE667DF7BF}" srcOrd="0" destOrd="0" presId="urn:microsoft.com/office/officeart/2005/8/layout/hierarchy2"/>
    <dgm:cxn modelId="{EB83B243-1916-46BC-813F-06169DFBB2BD}" type="presOf" srcId="{66CD56EF-DE7D-4BF9-B7F7-C85C9E8F8C67}" destId="{40E04610-E4E9-415A-A616-C58DDC62CCA6}" srcOrd="1" destOrd="0" presId="urn:microsoft.com/office/officeart/2005/8/layout/hierarchy2"/>
    <dgm:cxn modelId="{E95FDE46-E3F2-4104-9912-149B00973722}" type="presOf" srcId="{0C4197FD-33B1-4C85-8B40-31FBCFB3C7F0}" destId="{FE675659-C92D-42F2-BFD9-6714C3368C41}" srcOrd="0" destOrd="0" presId="urn:microsoft.com/office/officeart/2005/8/layout/hierarchy2"/>
    <dgm:cxn modelId="{C7B23A67-5FD0-4DEE-93BF-B402F770C05C}" type="presOf" srcId="{4E80B83F-CB8F-45DA-894B-44690183FA1C}" destId="{307762D2-CC6D-4FDD-93BF-4603D918FFC5}" srcOrd="0" destOrd="0" presId="urn:microsoft.com/office/officeart/2005/8/layout/hierarchy2"/>
    <dgm:cxn modelId="{6B6B1549-D4FE-42E2-B766-AE0D4C2ECEF9}" type="presOf" srcId="{5BD00111-ED59-40B7-A73B-8E18B624CA65}" destId="{4681F67E-CE04-4CF2-AD50-F97BC1908B96}" srcOrd="0" destOrd="0" presId="urn:microsoft.com/office/officeart/2005/8/layout/hierarchy2"/>
    <dgm:cxn modelId="{4DF9E96A-B1CE-4196-8CCD-19394F7F59BC}" type="presOf" srcId="{469DC9FC-FA72-462D-BFF4-DD4DA72E1152}" destId="{AB899402-1F26-4EB6-8034-F54359C07A18}" srcOrd="1" destOrd="0" presId="urn:microsoft.com/office/officeart/2005/8/layout/hierarchy2"/>
    <dgm:cxn modelId="{5D22434B-150E-4668-8E9F-B0E679A2A2AB}" type="presOf" srcId="{2D899DDB-D81C-4A29-B066-F412E4554B19}" destId="{537FB838-1A82-48AA-A315-32BED36E3A9B}" srcOrd="1" destOrd="0" presId="urn:microsoft.com/office/officeart/2005/8/layout/hierarchy2"/>
    <dgm:cxn modelId="{7037764B-916B-4401-B3B4-E3B2BEFA5123}" type="presOf" srcId="{C7954F39-67C0-495F-A303-431B869FCEBD}" destId="{E7BB0908-2A79-4C6E-98E9-AF39170ABCE0}" srcOrd="1" destOrd="0" presId="urn:microsoft.com/office/officeart/2005/8/layout/hierarchy2"/>
    <dgm:cxn modelId="{9E80124C-B089-45FD-832E-5130B28D9F4D}" type="presOf" srcId="{36F5FBF8-F289-4907-854C-EDE212A61313}" destId="{2B671D54-DF1C-405E-9231-D57D64D9DD5F}" srcOrd="1" destOrd="0" presId="urn:microsoft.com/office/officeart/2005/8/layout/hierarchy2"/>
    <dgm:cxn modelId="{777A8F4C-66E9-40E0-9B6B-B98E03B4D661}" srcId="{BB476D43-1693-4A8C-A077-428240B8EF8A}" destId="{31DAB02D-AEC2-4071-9075-1CFB35589374}" srcOrd="0" destOrd="0" parTransId="{469DC9FC-FA72-462D-BFF4-DD4DA72E1152}" sibTransId="{6A0223D8-367B-402E-8423-07DD35E47763}"/>
    <dgm:cxn modelId="{E4CA3B6F-E810-4C3B-83BB-140BC6D0EEB7}" srcId="{77CC9FDD-9A27-4B87-A4DC-F59461A0745F}" destId="{BB476D43-1693-4A8C-A077-428240B8EF8A}" srcOrd="1" destOrd="0" parTransId="{C7954F39-67C0-495F-A303-431B869FCEBD}" sibTransId="{C9ED84A3-F612-473E-BBD1-C3D2CE5EA672}"/>
    <dgm:cxn modelId="{A6AB5F50-2B02-47F7-8415-E673C66A3247}" type="presOf" srcId="{670E36FA-E28D-4AB1-90C5-FCC6ADA84B46}" destId="{797FC368-7B76-40C3-A58D-2677D012454A}" srcOrd="0" destOrd="0" presId="urn:microsoft.com/office/officeart/2005/8/layout/hierarchy2"/>
    <dgm:cxn modelId="{ECD91A51-5DEC-4FE5-ADAD-BDFFCBB0DDD6}" type="presOf" srcId="{789B9BD6-6B07-4CD5-A825-3675A41B9400}" destId="{1EE62767-F907-4A96-AD9F-AB824463C7B0}" srcOrd="0" destOrd="0" presId="urn:microsoft.com/office/officeart/2005/8/layout/hierarchy2"/>
    <dgm:cxn modelId="{211F7851-5054-407F-80E2-B5E094C2366E}" srcId="{7F53C0E5-B595-424F-93E1-1DCC82F27281}" destId="{4E80B83F-CB8F-45DA-894B-44690183FA1C}" srcOrd="0" destOrd="0" parTransId="{789B9BD6-6B07-4CD5-A825-3675A41B9400}" sibTransId="{A977475F-3895-4EF5-B223-28A3A52BA5DD}"/>
    <dgm:cxn modelId="{50AFED51-F201-406F-B9FC-333E286DA466}" type="presOf" srcId="{92864D6F-A7A7-42BA-84FC-D487D2A09F08}" destId="{6E8907A0-D4F4-4608-B5B0-AF543CDBB04A}" srcOrd="0" destOrd="0" presId="urn:microsoft.com/office/officeart/2005/8/layout/hierarchy2"/>
    <dgm:cxn modelId="{97970372-DB3E-42AF-BAA2-EB592FC1EB33}" type="presOf" srcId="{8F1183D4-EBA1-4043-998B-5916689EB7D4}" destId="{DF8B4245-A7BA-46A4-A235-C068462D319A}" srcOrd="0" destOrd="0" presId="urn:microsoft.com/office/officeart/2005/8/layout/hierarchy2"/>
    <dgm:cxn modelId="{226E0A54-A7E1-4C83-8B32-21F939C931CF}" type="presOf" srcId="{77CC9FDD-9A27-4B87-A4DC-F59461A0745F}" destId="{72A22E73-0F35-4EC5-8CBF-BE551023B6FF}" srcOrd="0" destOrd="0" presId="urn:microsoft.com/office/officeart/2005/8/layout/hierarchy2"/>
    <dgm:cxn modelId="{BC230375-A182-4257-8F41-88B374F0C05B}" type="presOf" srcId="{68A3BF0D-1F6F-4AF5-A0AE-8FD5CF3AB188}" destId="{723D28D0-C862-4568-AAA3-B4768D3977AE}" srcOrd="0" destOrd="0" presId="urn:microsoft.com/office/officeart/2005/8/layout/hierarchy2"/>
    <dgm:cxn modelId="{E2B2AD55-E573-4DE5-BB07-AD7FBCEA379A}" type="presOf" srcId="{66CD56EF-DE7D-4BF9-B7F7-C85C9E8F8C67}" destId="{9B5620D3-6E29-4EA5-B1E1-3FE36A36A3D3}" srcOrd="0" destOrd="0" presId="urn:microsoft.com/office/officeart/2005/8/layout/hierarchy2"/>
    <dgm:cxn modelId="{793D4456-FD80-4123-981B-4B809B10A1E5}" type="presOf" srcId="{F1EE0779-B40B-49A9-AF66-356EAF41AF2F}" destId="{5313BF4B-E9C5-4CF0-B960-832D31B04B0E}" srcOrd="0" destOrd="0" presId="urn:microsoft.com/office/officeart/2005/8/layout/hierarchy2"/>
    <dgm:cxn modelId="{E6A35357-8D7B-4AD6-B9BE-C7D8D97509A7}" type="presOf" srcId="{DB93C221-9D1A-4A29-B25B-4BD8673949CF}" destId="{F90D98D8-A9D6-479E-AA75-E3EF6FA42FB3}" srcOrd="0" destOrd="0" presId="urn:microsoft.com/office/officeart/2005/8/layout/hierarchy2"/>
    <dgm:cxn modelId="{35E66459-E10C-45BF-AA4A-4B53E07CB6FA}" type="presOf" srcId="{7F67982F-3EBE-4D5E-9923-CCB8B1E6CC08}" destId="{1EDE11F3-17E0-4688-BBA1-CF4E937C984E}" srcOrd="0" destOrd="0" presId="urn:microsoft.com/office/officeart/2005/8/layout/hierarchy2"/>
    <dgm:cxn modelId="{0CB6657D-3657-4208-8EAC-927B97ED269C}" srcId="{EE9B7C50-EEA2-4D03-B6D0-60FB63BC0CF4}" destId="{670E36FA-E28D-4AB1-90C5-FCC6ADA84B46}" srcOrd="0" destOrd="0" parTransId="{9202ACC8-5D14-4BF7-8E8D-02087F1E75A5}" sibTransId="{A56E20AD-FC3C-4287-800C-341D1ECC7A1D}"/>
    <dgm:cxn modelId="{D1E3497E-279F-4B66-BBD0-41638615D625}" srcId="{4E80B83F-CB8F-45DA-894B-44690183FA1C}" destId="{77CC9FDD-9A27-4B87-A4DC-F59461A0745F}" srcOrd="0" destOrd="0" parTransId="{92864D6F-A7A7-42BA-84FC-D487D2A09F08}" sibTransId="{17784F69-5DEE-416A-8D76-267832A84840}"/>
    <dgm:cxn modelId="{42BC3F84-39B8-43B0-A5F7-54741EA993DE}" type="presOf" srcId="{9202ACC8-5D14-4BF7-8E8D-02087F1E75A5}" destId="{54C15C13-AFA9-4B74-8EC4-5D99AF85CFB9}" srcOrd="0" destOrd="0" presId="urn:microsoft.com/office/officeart/2005/8/layout/hierarchy2"/>
    <dgm:cxn modelId="{1447388C-C815-49D9-B024-7B339CA325C6}" srcId="{8F1183D4-EBA1-4043-998B-5916689EB7D4}" destId="{AF344573-4D5C-4302-95C2-BE8CDB33C79A}" srcOrd="0" destOrd="0" parTransId="{F1EE0779-B40B-49A9-AF66-356EAF41AF2F}" sibTransId="{EE5F0DC9-4127-4078-B587-E6118D10BE54}"/>
    <dgm:cxn modelId="{1BD96E8E-1BAA-4697-AC13-3DBCFEB45B77}" type="presOf" srcId="{36F5FBF8-F289-4907-854C-EDE212A61313}" destId="{B6E99AC9-0D0A-4424-91A9-AA688FB20609}" srcOrd="0" destOrd="0" presId="urn:microsoft.com/office/officeart/2005/8/layout/hierarchy2"/>
    <dgm:cxn modelId="{FDA45BA9-5561-44C5-ABFE-A515CFE19DC0}" type="presOf" srcId="{469DC9FC-FA72-462D-BFF4-DD4DA72E1152}" destId="{4A9C1551-4541-45B8-8F6E-AC194C3B0DB3}" srcOrd="0" destOrd="0" presId="urn:microsoft.com/office/officeart/2005/8/layout/hierarchy2"/>
    <dgm:cxn modelId="{F71A78AD-C555-49CC-9544-6102AA6A81AC}" srcId="{7F53C0E5-B595-424F-93E1-1DCC82F27281}" destId="{8F1183D4-EBA1-4043-998B-5916689EB7D4}" srcOrd="1" destOrd="0" parTransId="{66CD56EF-DE7D-4BF9-B7F7-C85C9E8F8C67}" sibTransId="{BD984EEA-EC0B-4656-B193-7D20C39BF65F}"/>
    <dgm:cxn modelId="{31966BB3-5961-4647-B725-2300C5343811}" type="presOf" srcId="{7F53C0E5-B595-424F-93E1-1DCC82F27281}" destId="{8FCEFD40-F848-4C0B-9AB9-DAEF859F9776}" srcOrd="0" destOrd="0" presId="urn:microsoft.com/office/officeart/2005/8/layout/hierarchy2"/>
    <dgm:cxn modelId="{012DF2B5-81C1-4E1F-B0F7-96477ABD0BDA}" type="presOf" srcId="{789B9BD6-6B07-4CD5-A825-3675A41B9400}" destId="{C4319DAC-879B-4257-A1CC-0AE4D2B6ACCA}" srcOrd="1" destOrd="0" presId="urn:microsoft.com/office/officeart/2005/8/layout/hierarchy2"/>
    <dgm:cxn modelId="{B56FFBCC-6A36-4780-BDAB-6D4897468505}" type="presOf" srcId="{5BD00111-ED59-40B7-A73B-8E18B624CA65}" destId="{33B93598-E4B6-4426-9424-7551112FDD5F}" srcOrd="1" destOrd="0" presId="urn:microsoft.com/office/officeart/2005/8/layout/hierarchy2"/>
    <dgm:cxn modelId="{24E996D0-D769-45B4-8DF2-1C48D903E51C}" type="presOf" srcId="{EE9B7C50-EEA2-4D03-B6D0-60FB63BC0CF4}" destId="{9F085735-DA08-40D2-8167-E37F275F8DD2}" srcOrd="0" destOrd="0" presId="urn:microsoft.com/office/officeart/2005/8/layout/hierarchy2"/>
    <dgm:cxn modelId="{3AD286D8-5097-4570-816E-C4D5E7D97AB1}" type="presOf" srcId="{BB476D43-1693-4A8C-A077-428240B8EF8A}" destId="{B2EF3718-D4F7-449C-ACE2-1DAB0C85B630}" srcOrd="0" destOrd="0" presId="urn:microsoft.com/office/officeart/2005/8/layout/hierarchy2"/>
    <dgm:cxn modelId="{A1B651E6-3D52-413A-939C-2DCA6215EF6B}" type="presOf" srcId="{5C7FBC7E-BBCC-4857-ABDD-B99995B4003A}" destId="{F6BEF1D8-D73D-47A5-A96E-EEED23711EAF}" srcOrd="0" destOrd="0" presId="urn:microsoft.com/office/officeart/2005/8/layout/hierarchy2"/>
    <dgm:cxn modelId="{6D2D20E7-5CA0-41AF-B6E6-2093E45ADC59}" srcId="{31DAB02D-AEC2-4071-9075-1CFB35589374}" destId="{0C4197FD-33B1-4C85-8B40-31FBCFB3C7F0}" srcOrd="0" destOrd="0" parTransId="{5BD00111-ED59-40B7-A73B-8E18B624CA65}" sibTransId="{7FD18995-C008-4C9E-B4F5-CD7C1747B579}"/>
    <dgm:cxn modelId="{D3AF81E8-71D5-43F3-9A19-6FEA1AAA7563}" srcId="{717EC79A-0E52-4199-B83A-6B75B0D9AAFF}" destId="{5C7FBC7E-BBCC-4857-ABDD-B99995B4003A}" srcOrd="0" destOrd="0" parTransId="{26BC49BB-6F1B-45DD-B55D-9756DB3D598A}" sibTransId="{D30DDE72-FEAC-4F4F-9ACD-9B2586BF8A67}"/>
    <dgm:cxn modelId="{3DD02CE9-E44F-4DD2-B8EA-DC39BE31E36A}" type="presOf" srcId="{26BC49BB-6F1B-45DD-B55D-9756DB3D598A}" destId="{EFA1FADF-1314-4B37-826E-38A2B7B60B37}" srcOrd="1" destOrd="0" presId="urn:microsoft.com/office/officeart/2005/8/layout/hierarchy2"/>
    <dgm:cxn modelId="{BFED4BEA-72D1-4B4D-8FB7-AF16A38C24AC}" type="presOf" srcId="{AF344573-4D5C-4302-95C2-BE8CDB33C79A}" destId="{9B3C3CBE-FADE-44D4-8CF2-293BBC533250}" srcOrd="0" destOrd="0" presId="urn:microsoft.com/office/officeart/2005/8/layout/hierarchy2"/>
    <dgm:cxn modelId="{723EE3F1-EA57-49D7-B880-420A1DE17A91}" type="presOf" srcId="{F1EE0779-B40B-49A9-AF66-356EAF41AF2F}" destId="{F00DAB9B-C065-42E7-9B23-95F3FC8A934B}" srcOrd="1" destOrd="0" presId="urn:microsoft.com/office/officeart/2005/8/layout/hierarchy2"/>
    <dgm:cxn modelId="{57C2BCF2-B78D-4D89-BD2E-9712AF6A23E7}" type="presOf" srcId="{9202ACC8-5D14-4BF7-8E8D-02087F1E75A5}" destId="{C53E88AA-74E5-4CAE-932B-27AEA98271D8}" srcOrd="1" destOrd="0" presId="urn:microsoft.com/office/officeart/2005/8/layout/hierarchy2"/>
    <dgm:cxn modelId="{7EC431FB-CC40-4035-B72A-FD58F2938444}" type="presOf" srcId="{B304534A-6521-4BBA-8F18-63B967E061F3}" destId="{897FDD23-4B2D-4203-AFB0-1F6D868A14A1}" srcOrd="0" destOrd="0" presId="urn:microsoft.com/office/officeart/2005/8/layout/hierarchy2"/>
    <dgm:cxn modelId="{1F001EFE-CA01-49EE-85E4-358268B429B8}" type="presOf" srcId="{717EC79A-0E52-4199-B83A-6B75B0D9AAFF}" destId="{7359A7B1-7410-4412-B5DE-1A5A1F36C05D}" srcOrd="0" destOrd="0" presId="urn:microsoft.com/office/officeart/2005/8/layout/hierarchy2"/>
    <dgm:cxn modelId="{E25577DA-CAE6-418F-80D6-C7AB1CAA5566}" type="presParOf" srcId="{1EDE11F3-17E0-4688-BBA1-CF4E937C984E}" destId="{03780179-3208-47DA-AED6-BD73C7534ACC}" srcOrd="0" destOrd="0" presId="urn:microsoft.com/office/officeart/2005/8/layout/hierarchy2"/>
    <dgm:cxn modelId="{2C4BC4A4-8885-4BBE-BB08-B7096AEAD199}" type="presParOf" srcId="{03780179-3208-47DA-AED6-BD73C7534ACC}" destId="{F90D98D8-A9D6-479E-AA75-E3EF6FA42FB3}" srcOrd="0" destOrd="0" presId="urn:microsoft.com/office/officeart/2005/8/layout/hierarchy2"/>
    <dgm:cxn modelId="{6F6988CE-D618-4DDC-A772-BFE592EB5476}" type="presParOf" srcId="{03780179-3208-47DA-AED6-BD73C7534ACC}" destId="{C2A2A0A1-5D3F-4B53-A11C-B0F5E3B2F2A2}" srcOrd="1" destOrd="0" presId="urn:microsoft.com/office/officeart/2005/8/layout/hierarchy2"/>
    <dgm:cxn modelId="{F7E0C4D7-A089-4284-B3F9-B60333F67481}" type="presParOf" srcId="{C2A2A0A1-5D3F-4B53-A11C-B0F5E3B2F2A2}" destId="{63855D82-FA35-4F85-A469-7609B5B21597}" srcOrd="0" destOrd="0" presId="urn:microsoft.com/office/officeart/2005/8/layout/hierarchy2"/>
    <dgm:cxn modelId="{87A7CD59-7AD5-47D7-A751-3A63AFF08297}" type="presParOf" srcId="{63855D82-FA35-4F85-A469-7609B5B21597}" destId="{537FB838-1A82-48AA-A315-32BED36E3A9B}" srcOrd="0" destOrd="0" presId="urn:microsoft.com/office/officeart/2005/8/layout/hierarchy2"/>
    <dgm:cxn modelId="{774AC481-C43A-4F4F-AB18-9A4E4E0B2B8C}" type="presParOf" srcId="{C2A2A0A1-5D3F-4B53-A11C-B0F5E3B2F2A2}" destId="{C6A8140B-EF36-4298-98FF-272171509989}" srcOrd="1" destOrd="0" presId="urn:microsoft.com/office/officeart/2005/8/layout/hierarchy2"/>
    <dgm:cxn modelId="{BDD7411E-C831-4721-8203-9ACA6586F016}" type="presParOf" srcId="{C6A8140B-EF36-4298-98FF-272171509989}" destId="{7359A7B1-7410-4412-B5DE-1A5A1F36C05D}" srcOrd="0" destOrd="0" presId="urn:microsoft.com/office/officeart/2005/8/layout/hierarchy2"/>
    <dgm:cxn modelId="{24AA6573-03A1-49C2-8766-BD5ECE50FB14}" type="presParOf" srcId="{C6A8140B-EF36-4298-98FF-272171509989}" destId="{46932E26-382D-4744-9684-40625AD1D9DA}" srcOrd="1" destOrd="0" presId="urn:microsoft.com/office/officeart/2005/8/layout/hierarchy2"/>
    <dgm:cxn modelId="{EBEED506-9CFB-487C-801C-4BC366EF95C1}" type="presParOf" srcId="{46932E26-382D-4744-9684-40625AD1D9DA}" destId="{6A8FAE70-6818-4A2D-8E1B-52CE667DF7BF}" srcOrd="0" destOrd="0" presId="urn:microsoft.com/office/officeart/2005/8/layout/hierarchy2"/>
    <dgm:cxn modelId="{B07A4C96-5B84-40FC-B27C-2CECEF9FC14F}" type="presParOf" srcId="{6A8FAE70-6818-4A2D-8E1B-52CE667DF7BF}" destId="{EFA1FADF-1314-4B37-826E-38A2B7B60B37}" srcOrd="0" destOrd="0" presId="urn:microsoft.com/office/officeart/2005/8/layout/hierarchy2"/>
    <dgm:cxn modelId="{C25703A3-A139-42A3-A269-AB0CBC8B71C4}" type="presParOf" srcId="{46932E26-382D-4744-9684-40625AD1D9DA}" destId="{B5795826-44E9-47FF-B05C-D2EB60100ABD}" srcOrd="1" destOrd="0" presId="urn:microsoft.com/office/officeart/2005/8/layout/hierarchy2"/>
    <dgm:cxn modelId="{3C169DF2-9761-4940-8A95-B8F0010C6D60}" type="presParOf" srcId="{B5795826-44E9-47FF-B05C-D2EB60100ABD}" destId="{F6BEF1D8-D73D-47A5-A96E-EEED23711EAF}" srcOrd="0" destOrd="0" presId="urn:microsoft.com/office/officeart/2005/8/layout/hierarchy2"/>
    <dgm:cxn modelId="{41CA9B61-11D4-4B0F-BD5B-07011F10EA71}" type="presParOf" srcId="{B5795826-44E9-47FF-B05C-D2EB60100ABD}" destId="{FE6610DA-8416-46B8-8BC1-BBE140C8F006}" srcOrd="1" destOrd="0" presId="urn:microsoft.com/office/officeart/2005/8/layout/hierarchy2"/>
    <dgm:cxn modelId="{F2B8BA0D-B988-41FC-8F91-678468AEB822}" type="presParOf" srcId="{46932E26-382D-4744-9684-40625AD1D9DA}" destId="{723D28D0-C862-4568-AAA3-B4768D3977AE}" srcOrd="2" destOrd="0" presId="urn:microsoft.com/office/officeart/2005/8/layout/hierarchy2"/>
    <dgm:cxn modelId="{78AD4B34-2F1F-4301-B734-94BB48C0841A}" type="presParOf" srcId="{723D28D0-C862-4568-AAA3-B4768D3977AE}" destId="{943FAC7E-049B-4E7F-98C3-30CE5348D1B9}" srcOrd="0" destOrd="0" presId="urn:microsoft.com/office/officeart/2005/8/layout/hierarchy2"/>
    <dgm:cxn modelId="{56BF2352-4245-4BE3-AC0B-C388BA9E0E2C}" type="presParOf" srcId="{46932E26-382D-4744-9684-40625AD1D9DA}" destId="{12EA934D-D227-4CE6-B79A-4FAD6610C31D}" srcOrd="3" destOrd="0" presId="urn:microsoft.com/office/officeart/2005/8/layout/hierarchy2"/>
    <dgm:cxn modelId="{B59E2A6D-FD0F-4B5E-940F-6901E76F599C}" type="presParOf" srcId="{12EA934D-D227-4CE6-B79A-4FAD6610C31D}" destId="{8FCEFD40-F848-4C0B-9AB9-DAEF859F9776}" srcOrd="0" destOrd="0" presId="urn:microsoft.com/office/officeart/2005/8/layout/hierarchy2"/>
    <dgm:cxn modelId="{6D65C668-F648-460A-AFBA-782CE3CA94FA}" type="presParOf" srcId="{12EA934D-D227-4CE6-B79A-4FAD6610C31D}" destId="{549539E0-15B0-4B4F-9550-1952D36680AA}" srcOrd="1" destOrd="0" presId="urn:microsoft.com/office/officeart/2005/8/layout/hierarchy2"/>
    <dgm:cxn modelId="{45C0BE9B-7FAF-4830-B945-0B8DA5901161}" type="presParOf" srcId="{549539E0-15B0-4B4F-9550-1952D36680AA}" destId="{1EE62767-F907-4A96-AD9F-AB824463C7B0}" srcOrd="0" destOrd="0" presId="urn:microsoft.com/office/officeart/2005/8/layout/hierarchy2"/>
    <dgm:cxn modelId="{2733CF04-61D0-4693-8996-CABF1E2250BD}" type="presParOf" srcId="{1EE62767-F907-4A96-AD9F-AB824463C7B0}" destId="{C4319DAC-879B-4257-A1CC-0AE4D2B6ACCA}" srcOrd="0" destOrd="0" presId="urn:microsoft.com/office/officeart/2005/8/layout/hierarchy2"/>
    <dgm:cxn modelId="{ABBDBF74-4B12-4C63-BB49-524CE9B4C86A}" type="presParOf" srcId="{549539E0-15B0-4B4F-9550-1952D36680AA}" destId="{2C886FEB-C4F7-40EB-B722-444789FD3604}" srcOrd="1" destOrd="0" presId="urn:microsoft.com/office/officeart/2005/8/layout/hierarchy2"/>
    <dgm:cxn modelId="{97B7C4A9-3DB3-4BDE-9CB7-5D0EF50A153B}" type="presParOf" srcId="{2C886FEB-C4F7-40EB-B722-444789FD3604}" destId="{307762D2-CC6D-4FDD-93BF-4603D918FFC5}" srcOrd="0" destOrd="0" presId="urn:microsoft.com/office/officeart/2005/8/layout/hierarchy2"/>
    <dgm:cxn modelId="{12555497-5EF3-41CE-8A82-452089CCB6FF}" type="presParOf" srcId="{2C886FEB-C4F7-40EB-B722-444789FD3604}" destId="{64B7C4F1-735E-4239-A00E-A29D09CE763A}" srcOrd="1" destOrd="0" presId="urn:microsoft.com/office/officeart/2005/8/layout/hierarchy2"/>
    <dgm:cxn modelId="{4320DF04-6BA2-4890-A87B-E158470B7653}" type="presParOf" srcId="{64B7C4F1-735E-4239-A00E-A29D09CE763A}" destId="{6E8907A0-D4F4-4608-B5B0-AF543CDBB04A}" srcOrd="0" destOrd="0" presId="urn:microsoft.com/office/officeart/2005/8/layout/hierarchy2"/>
    <dgm:cxn modelId="{38BDE68E-57FB-4D5F-8CE0-9FFE6F3E2A89}" type="presParOf" srcId="{6E8907A0-D4F4-4608-B5B0-AF543CDBB04A}" destId="{51726C85-28D8-42FE-8D51-83A811AF26DD}" srcOrd="0" destOrd="0" presId="urn:microsoft.com/office/officeart/2005/8/layout/hierarchy2"/>
    <dgm:cxn modelId="{FBD8CA77-6740-493C-894E-E924A6588E15}" type="presParOf" srcId="{64B7C4F1-735E-4239-A00E-A29D09CE763A}" destId="{07C76E4D-23E2-42EC-B7BB-7C757FA761C6}" srcOrd="1" destOrd="0" presId="urn:microsoft.com/office/officeart/2005/8/layout/hierarchy2"/>
    <dgm:cxn modelId="{02E99F7B-468A-4A9D-ADC0-E086AE8A9D0A}" type="presParOf" srcId="{07C76E4D-23E2-42EC-B7BB-7C757FA761C6}" destId="{72A22E73-0F35-4EC5-8CBF-BE551023B6FF}" srcOrd="0" destOrd="0" presId="urn:microsoft.com/office/officeart/2005/8/layout/hierarchy2"/>
    <dgm:cxn modelId="{DC092E44-9DD2-41E6-8756-A883D8CBC892}" type="presParOf" srcId="{07C76E4D-23E2-42EC-B7BB-7C757FA761C6}" destId="{E9198A82-8B58-4047-B41F-540235155E96}" srcOrd="1" destOrd="0" presId="urn:microsoft.com/office/officeart/2005/8/layout/hierarchy2"/>
    <dgm:cxn modelId="{D6545B0B-7639-4046-8728-D72EAD48357A}" type="presParOf" srcId="{E9198A82-8B58-4047-B41F-540235155E96}" destId="{897FDD23-4B2D-4203-AFB0-1F6D868A14A1}" srcOrd="0" destOrd="0" presId="urn:microsoft.com/office/officeart/2005/8/layout/hierarchy2"/>
    <dgm:cxn modelId="{302E5987-4E83-4071-8581-D5E6B94B5ADD}" type="presParOf" srcId="{897FDD23-4B2D-4203-AFB0-1F6D868A14A1}" destId="{AA7DACE9-6326-434A-9E4C-F7AB7CB486BB}" srcOrd="0" destOrd="0" presId="urn:microsoft.com/office/officeart/2005/8/layout/hierarchy2"/>
    <dgm:cxn modelId="{1B28335E-5611-482D-8C77-A4AC42BC1C52}" type="presParOf" srcId="{E9198A82-8B58-4047-B41F-540235155E96}" destId="{4151864B-FB12-4821-B42D-10366FBC8803}" srcOrd="1" destOrd="0" presId="urn:microsoft.com/office/officeart/2005/8/layout/hierarchy2"/>
    <dgm:cxn modelId="{BD041006-3D7C-49BA-82CF-AB0423846A87}" type="presParOf" srcId="{4151864B-FB12-4821-B42D-10366FBC8803}" destId="{9F085735-DA08-40D2-8167-E37F275F8DD2}" srcOrd="0" destOrd="0" presId="urn:microsoft.com/office/officeart/2005/8/layout/hierarchy2"/>
    <dgm:cxn modelId="{731607A9-37CF-4C12-9FE2-A8BAD8ABAE90}" type="presParOf" srcId="{4151864B-FB12-4821-B42D-10366FBC8803}" destId="{DC9674F5-667C-48BE-A428-4AC8492169AE}" srcOrd="1" destOrd="0" presId="urn:microsoft.com/office/officeart/2005/8/layout/hierarchy2"/>
    <dgm:cxn modelId="{F6F5CC07-E960-4762-8DE9-40377E406A10}" type="presParOf" srcId="{DC9674F5-667C-48BE-A428-4AC8492169AE}" destId="{54C15C13-AFA9-4B74-8EC4-5D99AF85CFB9}" srcOrd="0" destOrd="0" presId="urn:microsoft.com/office/officeart/2005/8/layout/hierarchy2"/>
    <dgm:cxn modelId="{FE41568D-9A6A-4619-BFAF-725A73B815A8}" type="presParOf" srcId="{54C15C13-AFA9-4B74-8EC4-5D99AF85CFB9}" destId="{C53E88AA-74E5-4CAE-932B-27AEA98271D8}" srcOrd="0" destOrd="0" presId="urn:microsoft.com/office/officeart/2005/8/layout/hierarchy2"/>
    <dgm:cxn modelId="{97522FB1-A871-4A20-B298-D6EE1D604D10}" type="presParOf" srcId="{DC9674F5-667C-48BE-A428-4AC8492169AE}" destId="{32BF077C-21AC-488C-B803-4BC1E9175117}" srcOrd="1" destOrd="0" presId="urn:microsoft.com/office/officeart/2005/8/layout/hierarchy2"/>
    <dgm:cxn modelId="{0068D21A-BF7D-4210-B63C-C8BC52308974}" type="presParOf" srcId="{32BF077C-21AC-488C-B803-4BC1E9175117}" destId="{797FC368-7B76-40C3-A58D-2677D012454A}" srcOrd="0" destOrd="0" presId="urn:microsoft.com/office/officeart/2005/8/layout/hierarchy2"/>
    <dgm:cxn modelId="{E9D38C76-7978-4227-AF4E-3654D7BF3EFC}" type="presParOf" srcId="{32BF077C-21AC-488C-B803-4BC1E9175117}" destId="{FFC1DAC8-45F7-44D5-927E-5147F233BBD8}" srcOrd="1" destOrd="0" presId="urn:microsoft.com/office/officeart/2005/8/layout/hierarchy2"/>
    <dgm:cxn modelId="{C311E84F-E313-4097-9271-C2EADCE9057D}" type="presParOf" srcId="{E9198A82-8B58-4047-B41F-540235155E96}" destId="{B81720A6-D3AF-4ECA-AB33-8EFDCE6591EA}" srcOrd="2" destOrd="0" presId="urn:microsoft.com/office/officeart/2005/8/layout/hierarchy2"/>
    <dgm:cxn modelId="{DBA06011-39B6-4556-9481-AC476A910BE9}" type="presParOf" srcId="{B81720A6-D3AF-4ECA-AB33-8EFDCE6591EA}" destId="{E7BB0908-2A79-4C6E-98E9-AF39170ABCE0}" srcOrd="0" destOrd="0" presId="urn:microsoft.com/office/officeart/2005/8/layout/hierarchy2"/>
    <dgm:cxn modelId="{E269E3CD-C9A2-43F1-841A-8F7133343148}" type="presParOf" srcId="{E9198A82-8B58-4047-B41F-540235155E96}" destId="{35120BDD-7CE2-4A6E-97E2-2E988D28FF4A}" srcOrd="3" destOrd="0" presId="urn:microsoft.com/office/officeart/2005/8/layout/hierarchy2"/>
    <dgm:cxn modelId="{0689B1B4-A0F9-4AFA-AD3C-C2929B713800}" type="presParOf" srcId="{35120BDD-7CE2-4A6E-97E2-2E988D28FF4A}" destId="{B2EF3718-D4F7-449C-ACE2-1DAB0C85B630}" srcOrd="0" destOrd="0" presId="urn:microsoft.com/office/officeart/2005/8/layout/hierarchy2"/>
    <dgm:cxn modelId="{EF28C28F-95EA-4901-A43F-AE6DF298BE5F}" type="presParOf" srcId="{35120BDD-7CE2-4A6E-97E2-2E988D28FF4A}" destId="{7EAE7071-9F5C-4E32-873C-1B7E14405862}" srcOrd="1" destOrd="0" presId="urn:microsoft.com/office/officeart/2005/8/layout/hierarchy2"/>
    <dgm:cxn modelId="{8F1A2662-D6D9-4967-9BDF-B893399BF027}" type="presParOf" srcId="{7EAE7071-9F5C-4E32-873C-1B7E14405862}" destId="{4A9C1551-4541-45B8-8F6E-AC194C3B0DB3}" srcOrd="0" destOrd="0" presId="urn:microsoft.com/office/officeart/2005/8/layout/hierarchy2"/>
    <dgm:cxn modelId="{44FCC7BC-EA7F-4B51-A8D1-FCAEFFE35D20}" type="presParOf" srcId="{4A9C1551-4541-45B8-8F6E-AC194C3B0DB3}" destId="{AB899402-1F26-4EB6-8034-F54359C07A18}" srcOrd="0" destOrd="0" presId="urn:microsoft.com/office/officeart/2005/8/layout/hierarchy2"/>
    <dgm:cxn modelId="{DDCDE4EF-E610-4A8C-A02D-694AEBEB37A3}" type="presParOf" srcId="{7EAE7071-9F5C-4E32-873C-1B7E14405862}" destId="{D04EA814-8862-400D-8EC5-9F9FB795DEDD}" srcOrd="1" destOrd="0" presId="urn:microsoft.com/office/officeart/2005/8/layout/hierarchy2"/>
    <dgm:cxn modelId="{39BE349C-35EB-4161-A0F4-DACCE8510440}" type="presParOf" srcId="{D04EA814-8862-400D-8EC5-9F9FB795DEDD}" destId="{CE1F502E-27FD-413D-B5C3-EA6531C46101}" srcOrd="0" destOrd="0" presId="urn:microsoft.com/office/officeart/2005/8/layout/hierarchy2"/>
    <dgm:cxn modelId="{58D27697-598B-4570-9DF1-AF217EEABB27}" type="presParOf" srcId="{D04EA814-8862-400D-8EC5-9F9FB795DEDD}" destId="{D20CB381-79D3-4AAA-8E25-D9A14447CFA1}" srcOrd="1" destOrd="0" presId="urn:microsoft.com/office/officeart/2005/8/layout/hierarchy2"/>
    <dgm:cxn modelId="{07C9CEA2-456F-4A7D-A80F-C8FC855CEB57}" type="presParOf" srcId="{D20CB381-79D3-4AAA-8E25-D9A14447CFA1}" destId="{4681F67E-CE04-4CF2-AD50-F97BC1908B96}" srcOrd="0" destOrd="0" presId="urn:microsoft.com/office/officeart/2005/8/layout/hierarchy2"/>
    <dgm:cxn modelId="{152C3509-1E42-4B4C-B379-FE2726BCC089}" type="presParOf" srcId="{4681F67E-CE04-4CF2-AD50-F97BC1908B96}" destId="{33B93598-E4B6-4426-9424-7551112FDD5F}" srcOrd="0" destOrd="0" presId="urn:microsoft.com/office/officeart/2005/8/layout/hierarchy2"/>
    <dgm:cxn modelId="{D686F4E4-347A-4BBA-B02B-AB7E879FE8B0}" type="presParOf" srcId="{D20CB381-79D3-4AAA-8E25-D9A14447CFA1}" destId="{63356523-EF83-4B49-82BC-C75C5908573A}" srcOrd="1" destOrd="0" presId="urn:microsoft.com/office/officeart/2005/8/layout/hierarchy2"/>
    <dgm:cxn modelId="{B6816FC8-A555-40BD-B833-7B6D16333B89}" type="presParOf" srcId="{63356523-EF83-4B49-82BC-C75C5908573A}" destId="{FE675659-C92D-42F2-BFD9-6714C3368C41}" srcOrd="0" destOrd="0" presId="urn:microsoft.com/office/officeart/2005/8/layout/hierarchy2"/>
    <dgm:cxn modelId="{FBBF5FC3-C747-4E50-89D1-C92A4FF0AA60}" type="presParOf" srcId="{63356523-EF83-4B49-82BC-C75C5908573A}" destId="{044D4B8F-BFE4-4606-948C-BFD7CD9C0413}" srcOrd="1" destOrd="0" presId="urn:microsoft.com/office/officeart/2005/8/layout/hierarchy2"/>
    <dgm:cxn modelId="{08B3B1FB-A51A-4EEB-840F-258C858A610E}" type="presParOf" srcId="{549539E0-15B0-4B4F-9550-1952D36680AA}" destId="{9B5620D3-6E29-4EA5-B1E1-3FE36A36A3D3}" srcOrd="2" destOrd="0" presId="urn:microsoft.com/office/officeart/2005/8/layout/hierarchy2"/>
    <dgm:cxn modelId="{9CE52AC5-7C40-43F0-B3E4-2F3E25A0CA6A}" type="presParOf" srcId="{9B5620D3-6E29-4EA5-B1E1-3FE36A36A3D3}" destId="{40E04610-E4E9-415A-A616-C58DDC62CCA6}" srcOrd="0" destOrd="0" presId="urn:microsoft.com/office/officeart/2005/8/layout/hierarchy2"/>
    <dgm:cxn modelId="{9442BAEE-F783-4581-A4B4-102EDD047A22}" type="presParOf" srcId="{549539E0-15B0-4B4F-9550-1952D36680AA}" destId="{979F7EEA-FE70-43F0-85C9-986C298037D1}" srcOrd="3" destOrd="0" presId="urn:microsoft.com/office/officeart/2005/8/layout/hierarchy2"/>
    <dgm:cxn modelId="{AAC5E962-66B8-481D-9790-34FDD1748BF9}" type="presParOf" srcId="{979F7EEA-FE70-43F0-85C9-986C298037D1}" destId="{DF8B4245-A7BA-46A4-A235-C068462D319A}" srcOrd="0" destOrd="0" presId="urn:microsoft.com/office/officeart/2005/8/layout/hierarchy2"/>
    <dgm:cxn modelId="{4B07A1FF-E77F-4B8C-B3D3-5D335D254F26}" type="presParOf" srcId="{979F7EEA-FE70-43F0-85C9-986C298037D1}" destId="{56EA50D6-7116-4D40-AD08-7A044DA2FE53}" srcOrd="1" destOrd="0" presId="urn:microsoft.com/office/officeart/2005/8/layout/hierarchy2"/>
    <dgm:cxn modelId="{63700181-F205-40FC-8FB4-1CF766A7F18D}" type="presParOf" srcId="{56EA50D6-7116-4D40-AD08-7A044DA2FE53}" destId="{5313BF4B-E9C5-4CF0-B960-832D31B04B0E}" srcOrd="0" destOrd="0" presId="urn:microsoft.com/office/officeart/2005/8/layout/hierarchy2"/>
    <dgm:cxn modelId="{F06E0E6A-375C-4A5F-8949-0C3E2D11BE9B}" type="presParOf" srcId="{5313BF4B-E9C5-4CF0-B960-832D31B04B0E}" destId="{F00DAB9B-C065-42E7-9B23-95F3FC8A934B}" srcOrd="0" destOrd="0" presId="urn:microsoft.com/office/officeart/2005/8/layout/hierarchy2"/>
    <dgm:cxn modelId="{BAB8C26F-D811-413B-967D-1C03F8BFEE7E}" type="presParOf" srcId="{56EA50D6-7116-4D40-AD08-7A044DA2FE53}" destId="{3F0EEC11-25BF-430C-A500-0F047F971B84}" srcOrd="1" destOrd="0" presId="urn:microsoft.com/office/officeart/2005/8/layout/hierarchy2"/>
    <dgm:cxn modelId="{46FFF207-02DE-4046-972A-6B1C7821FB12}" type="presParOf" srcId="{3F0EEC11-25BF-430C-A500-0F047F971B84}" destId="{9B3C3CBE-FADE-44D4-8CF2-293BBC533250}" srcOrd="0" destOrd="0" presId="urn:microsoft.com/office/officeart/2005/8/layout/hierarchy2"/>
    <dgm:cxn modelId="{027BFF40-EBFD-47D6-AD5B-FE9DEEB20C4B}" type="presParOf" srcId="{3F0EEC11-25BF-430C-A500-0F047F971B84}" destId="{08ECA0FB-85C5-4616-B8DB-358EDB319B38}" srcOrd="1" destOrd="0" presId="urn:microsoft.com/office/officeart/2005/8/layout/hierarchy2"/>
    <dgm:cxn modelId="{9CEA2592-D871-43DD-ABBF-B2677A1FFFF5}" type="presParOf" srcId="{08ECA0FB-85C5-4616-B8DB-358EDB319B38}" destId="{B6E99AC9-0D0A-4424-91A9-AA688FB20609}" srcOrd="0" destOrd="0" presId="urn:microsoft.com/office/officeart/2005/8/layout/hierarchy2"/>
    <dgm:cxn modelId="{87610909-C71A-4295-BF6D-F25C0B6C9B0E}" type="presParOf" srcId="{B6E99AC9-0D0A-4424-91A9-AA688FB20609}" destId="{2B671D54-DF1C-405E-9231-D57D64D9DD5F}" srcOrd="0" destOrd="0" presId="urn:microsoft.com/office/officeart/2005/8/layout/hierarchy2"/>
    <dgm:cxn modelId="{C3393D61-7C95-42C5-99A8-2B49F4A3FB09}" type="presParOf" srcId="{08ECA0FB-85C5-4616-B8DB-358EDB319B38}" destId="{EF85547D-236B-4CED-89FF-EE7C56BC1834}" srcOrd="1" destOrd="0" presId="urn:microsoft.com/office/officeart/2005/8/layout/hierarchy2"/>
    <dgm:cxn modelId="{59C04200-38FC-487D-8A39-542E2BEC41B2}" type="presParOf" srcId="{EF85547D-236B-4CED-89FF-EE7C56BC1834}" destId="{ECF220F6-77E9-406E-9964-BAB6203F3138}" srcOrd="0" destOrd="0" presId="urn:microsoft.com/office/officeart/2005/8/layout/hierarchy2"/>
    <dgm:cxn modelId="{BFAC171D-00E6-4C98-BBEE-9185FAACB393}" type="presParOf" srcId="{EF85547D-236B-4CED-89FF-EE7C56BC1834}" destId="{E46FB2F1-FD64-401C-A532-1F730C097A5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7982F-3EBE-4D5E-9923-CCB8B1E6CC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93C221-9D1A-4A29-B25B-4BD8673949CF}">
      <dgm:prSet phldrT="[文本]"/>
      <dgm:spPr/>
      <dgm:t>
        <a:bodyPr/>
        <a:lstStyle/>
        <a:p>
          <a:r>
            <a:rPr lang="en-US" altLang="zh-CN" dirty="0"/>
            <a:t> </a:t>
          </a:r>
          <a:endParaRPr lang="zh-CN" altLang="en-US" dirty="0"/>
        </a:p>
      </dgm:t>
    </dgm:pt>
    <dgm:pt modelId="{4443A8B5-5B2E-4BB4-B907-A48117733978}" type="parTrans" cxnId="{C8A62E5E-A3A4-4BFF-8D1C-C31B1BAAC4B9}">
      <dgm:prSet/>
      <dgm:spPr/>
      <dgm:t>
        <a:bodyPr/>
        <a:lstStyle/>
        <a:p>
          <a:endParaRPr lang="zh-CN" altLang="en-US"/>
        </a:p>
      </dgm:t>
    </dgm:pt>
    <dgm:pt modelId="{74C12D30-6C95-4EE2-9079-13447ECCFD3D}" type="sibTrans" cxnId="{C8A62E5E-A3A4-4BFF-8D1C-C31B1BAAC4B9}">
      <dgm:prSet/>
      <dgm:spPr/>
      <dgm:t>
        <a:bodyPr/>
        <a:lstStyle/>
        <a:p>
          <a:endParaRPr lang="zh-CN" altLang="en-US"/>
        </a:p>
      </dgm:t>
    </dgm:pt>
    <dgm:pt modelId="{717EC79A-0E52-4199-B83A-6B75B0D9AAFF}">
      <dgm:prSet phldrT="[文本]"/>
      <dgm:spPr/>
      <dgm:t>
        <a:bodyPr/>
        <a:lstStyle/>
        <a:p>
          <a:r>
            <a:rPr lang="en-US" altLang="zh-CN" dirty="0"/>
            <a:t> </a:t>
          </a:r>
          <a:endParaRPr lang="zh-CN" altLang="en-US" dirty="0"/>
        </a:p>
      </dgm:t>
    </dgm:pt>
    <dgm:pt modelId="{2D899DDB-D81C-4A29-B066-F412E4554B19}" type="parTrans" cxnId="{A7197F01-4923-43B1-A651-6BAD6FB55189}">
      <dgm:prSet/>
      <dgm:spPr/>
      <dgm:t>
        <a:bodyPr/>
        <a:lstStyle/>
        <a:p>
          <a:endParaRPr lang="zh-CN" altLang="en-US"/>
        </a:p>
      </dgm:t>
    </dgm:pt>
    <dgm:pt modelId="{722F9E5E-D828-4882-AB6D-7948A364D379}" type="sibTrans" cxnId="{A7197F01-4923-43B1-A651-6BAD6FB55189}">
      <dgm:prSet/>
      <dgm:spPr/>
      <dgm:t>
        <a:bodyPr/>
        <a:lstStyle/>
        <a:p>
          <a:endParaRPr lang="zh-CN" altLang="en-US"/>
        </a:p>
      </dgm:t>
    </dgm:pt>
    <dgm:pt modelId="{7F53C0E5-B595-424F-93E1-1DCC82F27281}">
      <dgm:prSet phldrT="[文本]"/>
      <dgm:spPr/>
      <dgm:t>
        <a:bodyPr/>
        <a:lstStyle/>
        <a:p>
          <a:r>
            <a:rPr lang="en-US" altLang="zh-CN" dirty="0"/>
            <a:t> </a:t>
          </a:r>
          <a:endParaRPr lang="zh-CN" altLang="en-US" dirty="0"/>
        </a:p>
      </dgm:t>
    </dgm:pt>
    <dgm:pt modelId="{68A3BF0D-1F6F-4AF5-A0AE-8FD5CF3AB188}" type="parTrans" cxnId="{2D125427-2807-4F0D-A8F3-4E6BDD3725D7}">
      <dgm:prSet/>
      <dgm:spPr/>
      <dgm:t>
        <a:bodyPr/>
        <a:lstStyle/>
        <a:p>
          <a:endParaRPr lang="zh-CN" altLang="en-US"/>
        </a:p>
      </dgm:t>
    </dgm:pt>
    <dgm:pt modelId="{E78823C0-F586-4137-8712-D24A2F632EA5}" type="sibTrans" cxnId="{2D125427-2807-4F0D-A8F3-4E6BDD3725D7}">
      <dgm:prSet/>
      <dgm:spPr/>
      <dgm:t>
        <a:bodyPr/>
        <a:lstStyle/>
        <a:p>
          <a:endParaRPr lang="zh-CN" altLang="en-US"/>
        </a:p>
      </dgm:t>
    </dgm:pt>
    <dgm:pt modelId="{4E80B83F-CB8F-45DA-894B-44690183FA1C}">
      <dgm:prSet/>
      <dgm:spPr/>
      <dgm:t>
        <a:bodyPr/>
        <a:lstStyle/>
        <a:p>
          <a:endParaRPr lang="zh-CN" altLang="en-US"/>
        </a:p>
      </dgm:t>
    </dgm:pt>
    <dgm:pt modelId="{789B9BD6-6B07-4CD5-A825-3675A41B9400}" type="parTrans" cxnId="{211F7851-5054-407F-80E2-B5E094C2366E}">
      <dgm:prSet/>
      <dgm:spPr/>
      <dgm:t>
        <a:bodyPr/>
        <a:lstStyle/>
        <a:p>
          <a:endParaRPr lang="zh-CN" altLang="en-US"/>
        </a:p>
      </dgm:t>
    </dgm:pt>
    <dgm:pt modelId="{A977475F-3895-4EF5-B223-28A3A52BA5DD}" type="sibTrans" cxnId="{211F7851-5054-407F-80E2-B5E094C2366E}">
      <dgm:prSet/>
      <dgm:spPr/>
      <dgm:t>
        <a:bodyPr/>
        <a:lstStyle/>
        <a:p>
          <a:endParaRPr lang="zh-CN" altLang="en-US"/>
        </a:p>
      </dgm:t>
    </dgm:pt>
    <dgm:pt modelId="{BB476D43-1693-4A8C-A077-428240B8EF8A}">
      <dgm:prSet/>
      <dgm:spPr/>
      <dgm:t>
        <a:bodyPr/>
        <a:lstStyle/>
        <a:p>
          <a:endParaRPr lang="zh-CN" altLang="en-US"/>
        </a:p>
      </dgm:t>
    </dgm:pt>
    <dgm:pt modelId="{C7954F39-67C0-495F-A303-431B869FCEBD}" type="parTrans" cxnId="{E4CA3B6F-E810-4C3B-83BB-140BC6D0EEB7}">
      <dgm:prSet/>
      <dgm:spPr/>
      <dgm:t>
        <a:bodyPr/>
        <a:lstStyle/>
        <a:p>
          <a:endParaRPr lang="zh-CN" altLang="en-US"/>
        </a:p>
      </dgm:t>
    </dgm:pt>
    <dgm:pt modelId="{C9ED84A3-F612-473E-BBD1-C3D2CE5EA672}" type="sibTrans" cxnId="{E4CA3B6F-E810-4C3B-83BB-140BC6D0EEB7}">
      <dgm:prSet/>
      <dgm:spPr/>
      <dgm:t>
        <a:bodyPr/>
        <a:lstStyle/>
        <a:p>
          <a:endParaRPr lang="zh-CN" altLang="en-US"/>
        </a:p>
      </dgm:t>
    </dgm:pt>
    <dgm:pt modelId="{77CC9FDD-9A27-4B87-A4DC-F59461A0745F}">
      <dgm:prSet/>
      <dgm:spPr/>
      <dgm:t>
        <a:bodyPr/>
        <a:lstStyle/>
        <a:p>
          <a:endParaRPr lang="zh-CN" altLang="en-US"/>
        </a:p>
      </dgm:t>
    </dgm:pt>
    <dgm:pt modelId="{92864D6F-A7A7-42BA-84FC-D487D2A09F08}" type="parTrans" cxnId="{D1E3497E-279F-4B66-BBD0-41638615D625}">
      <dgm:prSet/>
      <dgm:spPr/>
      <dgm:t>
        <a:bodyPr/>
        <a:lstStyle/>
        <a:p>
          <a:endParaRPr lang="zh-CN" altLang="en-US"/>
        </a:p>
      </dgm:t>
    </dgm:pt>
    <dgm:pt modelId="{17784F69-5DEE-416A-8D76-267832A84840}" type="sibTrans" cxnId="{D1E3497E-279F-4B66-BBD0-41638615D625}">
      <dgm:prSet/>
      <dgm:spPr/>
      <dgm:t>
        <a:bodyPr/>
        <a:lstStyle/>
        <a:p>
          <a:endParaRPr lang="zh-CN" altLang="en-US"/>
        </a:p>
      </dgm:t>
    </dgm:pt>
    <dgm:pt modelId="{31DAB02D-AEC2-4071-9075-1CFB35589374}">
      <dgm:prSet/>
      <dgm:spPr/>
      <dgm:t>
        <a:bodyPr/>
        <a:lstStyle/>
        <a:p>
          <a:endParaRPr lang="zh-CN" altLang="en-US"/>
        </a:p>
      </dgm:t>
    </dgm:pt>
    <dgm:pt modelId="{469DC9FC-FA72-462D-BFF4-DD4DA72E1152}" type="parTrans" cxnId="{777A8F4C-66E9-40E0-9B6B-B98E03B4D661}">
      <dgm:prSet/>
      <dgm:spPr/>
      <dgm:t>
        <a:bodyPr/>
        <a:lstStyle/>
        <a:p>
          <a:endParaRPr lang="zh-CN" altLang="en-US"/>
        </a:p>
      </dgm:t>
    </dgm:pt>
    <dgm:pt modelId="{6A0223D8-367B-402E-8423-07DD35E47763}" type="sibTrans" cxnId="{777A8F4C-66E9-40E0-9B6B-B98E03B4D661}">
      <dgm:prSet/>
      <dgm:spPr/>
      <dgm:t>
        <a:bodyPr/>
        <a:lstStyle/>
        <a:p>
          <a:endParaRPr lang="zh-CN" altLang="en-US"/>
        </a:p>
      </dgm:t>
    </dgm:pt>
    <dgm:pt modelId="{0C4197FD-33B1-4C85-8B40-31FBCFB3C7F0}">
      <dgm:prSet/>
      <dgm:spPr/>
      <dgm:t>
        <a:bodyPr/>
        <a:lstStyle/>
        <a:p>
          <a:endParaRPr lang="zh-CN" altLang="en-US"/>
        </a:p>
      </dgm:t>
    </dgm:pt>
    <dgm:pt modelId="{5BD00111-ED59-40B7-A73B-8E18B624CA65}" type="parTrans" cxnId="{6D2D20E7-5CA0-41AF-B6E6-2093E45ADC59}">
      <dgm:prSet/>
      <dgm:spPr/>
      <dgm:t>
        <a:bodyPr/>
        <a:lstStyle/>
        <a:p>
          <a:endParaRPr lang="zh-CN" altLang="en-US"/>
        </a:p>
      </dgm:t>
    </dgm:pt>
    <dgm:pt modelId="{7FD18995-C008-4C9E-B4F5-CD7C1747B579}" type="sibTrans" cxnId="{6D2D20E7-5CA0-41AF-B6E6-2093E45ADC59}">
      <dgm:prSet/>
      <dgm:spPr/>
      <dgm:t>
        <a:bodyPr/>
        <a:lstStyle/>
        <a:p>
          <a:endParaRPr lang="zh-CN" altLang="en-US"/>
        </a:p>
      </dgm:t>
    </dgm:pt>
    <dgm:pt modelId="{1EDE11F3-17E0-4688-BBA1-CF4E937C984E}" type="pres">
      <dgm:prSet presAssocID="{7F67982F-3EBE-4D5E-9923-CCB8B1E6CC08}" presName="diagram" presStyleCnt="0">
        <dgm:presLayoutVars>
          <dgm:chPref val="1"/>
          <dgm:dir/>
          <dgm:animOne val="branch"/>
          <dgm:animLvl val="lvl"/>
          <dgm:resizeHandles val="exact"/>
        </dgm:presLayoutVars>
      </dgm:prSet>
      <dgm:spPr/>
    </dgm:pt>
    <dgm:pt modelId="{03780179-3208-47DA-AED6-BD73C7534ACC}" type="pres">
      <dgm:prSet presAssocID="{DB93C221-9D1A-4A29-B25B-4BD8673949CF}" presName="root1" presStyleCnt="0"/>
      <dgm:spPr/>
    </dgm:pt>
    <dgm:pt modelId="{F90D98D8-A9D6-479E-AA75-E3EF6FA42FB3}" type="pres">
      <dgm:prSet presAssocID="{DB93C221-9D1A-4A29-B25B-4BD8673949CF}" presName="LevelOneTextNode" presStyleLbl="node0" presStyleIdx="0" presStyleCnt="1">
        <dgm:presLayoutVars>
          <dgm:chPref val="3"/>
        </dgm:presLayoutVars>
      </dgm:prSet>
      <dgm:spPr/>
    </dgm:pt>
    <dgm:pt modelId="{C2A2A0A1-5D3F-4B53-A11C-B0F5E3B2F2A2}" type="pres">
      <dgm:prSet presAssocID="{DB93C221-9D1A-4A29-B25B-4BD8673949CF}" presName="level2hierChild" presStyleCnt="0"/>
      <dgm:spPr/>
    </dgm:pt>
    <dgm:pt modelId="{63855D82-FA35-4F85-A469-7609B5B21597}" type="pres">
      <dgm:prSet presAssocID="{2D899DDB-D81C-4A29-B066-F412E4554B19}" presName="conn2-1" presStyleLbl="parChTrans1D2" presStyleIdx="0" presStyleCnt="1"/>
      <dgm:spPr/>
    </dgm:pt>
    <dgm:pt modelId="{537FB838-1A82-48AA-A315-32BED36E3A9B}" type="pres">
      <dgm:prSet presAssocID="{2D899DDB-D81C-4A29-B066-F412E4554B19}" presName="connTx" presStyleLbl="parChTrans1D2" presStyleIdx="0" presStyleCnt="1"/>
      <dgm:spPr/>
    </dgm:pt>
    <dgm:pt modelId="{C6A8140B-EF36-4298-98FF-272171509989}" type="pres">
      <dgm:prSet presAssocID="{717EC79A-0E52-4199-B83A-6B75B0D9AAFF}" presName="root2" presStyleCnt="0"/>
      <dgm:spPr/>
    </dgm:pt>
    <dgm:pt modelId="{7359A7B1-7410-4412-B5DE-1A5A1F36C05D}" type="pres">
      <dgm:prSet presAssocID="{717EC79A-0E52-4199-B83A-6B75B0D9AAFF}" presName="LevelTwoTextNode" presStyleLbl="node2" presStyleIdx="0" presStyleCnt="1">
        <dgm:presLayoutVars>
          <dgm:chPref val="3"/>
        </dgm:presLayoutVars>
      </dgm:prSet>
      <dgm:spPr/>
    </dgm:pt>
    <dgm:pt modelId="{46932E26-382D-4744-9684-40625AD1D9DA}" type="pres">
      <dgm:prSet presAssocID="{717EC79A-0E52-4199-B83A-6B75B0D9AAFF}" presName="level3hierChild" presStyleCnt="0"/>
      <dgm:spPr/>
    </dgm:pt>
    <dgm:pt modelId="{723D28D0-C862-4568-AAA3-B4768D3977AE}" type="pres">
      <dgm:prSet presAssocID="{68A3BF0D-1F6F-4AF5-A0AE-8FD5CF3AB188}" presName="conn2-1" presStyleLbl="parChTrans1D3" presStyleIdx="0" presStyleCnt="1"/>
      <dgm:spPr/>
    </dgm:pt>
    <dgm:pt modelId="{943FAC7E-049B-4E7F-98C3-30CE5348D1B9}" type="pres">
      <dgm:prSet presAssocID="{68A3BF0D-1F6F-4AF5-A0AE-8FD5CF3AB188}" presName="connTx" presStyleLbl="parChTrans1D3" presStyleIdx="0" presStyleCnt="1"/>
      <dgm:spPr/>
    </dgm:pt>
    <dgm:pt modelId="{12EA934D-D227-4CE6-B79A-4FAD6610C31D}" type="pres">
      <dgm:prSet presAssocID="{7F53C0E5-B595-424F-93E1-1DCC82F27281}" presName="root2" presStyleCnt="0"/>
      <dgm:spPr/>
    </dgm:pt>
    <dgm:pt modelId="{8FCEFD40-F848-4C0B-9AB9-DAEF859F9776}" type="pres">
      <dgm:prSet presAssocID="{7F53C0E5-B595-424F-93E1-1DCC82F27281}" presName="LevelTwoTextNode" presStyleLbl="node3" presStyleIdx="0" presStyleCnt="1">
        <dgm:presLayoutVars>
          <dgm:chPref val="3"/>
        </dgm:presLayoutVars>
      </dgm:prSet>
      <dgm:spPr/>
    </dgm:pt>
    <dgm:pt modelId="{549539E0-15B0-4B4F-9550-1952D36680AA}" type="pres">
      <dgm:prSet presAssocID="{7F53C0E5-B595-424F-93E1-1DCC82F27281}" presName="level3hierChild" presStyleCnt="0"/>
      <dgm:spPr/>
    </dgm:pt>
    <dgm:pt modelId="{1EE62767-F907-4A96-AD9F-AB824463C7B0}" type="pres">
      <dgm:prSet presAssocID="{789B9BD6-6B07-4CD5-A825-3675A41B9400}" presName="conn2-1" presStyleLbl="parChTrans1D4" presStyleIdx="0" presStyleCnt="5"/>
      <dgm:spPr/>
    </dgm:pt>
    <dgm:pt modelId="{C4319DAC-879B-4257-A1CC-0AE4D2B6ACCA}" type="pres">
      <dgm:prSet presAssocID="{789B9BD6-6B07-4CD5-A825-3675A41B9400}" presName="connTx" presStyleLbl="parChTrans1D4" presStyleIdx="0" presStyleCnt="5"/>
      <dgm:spPr/>
    </dgm:pt>
    <dgm:pt modelId="{2C886FEB-C4F7-40EB-B722-444789FD3604}" type="pres">
      <dgm:prSet presAssocID="{4E80B83F-CB8F-45DA-894B-44690183FA1C}" presName="root2" presStyleCnt="0"/>
      <dgm:spPr/>
    </dgm:pt>
    <dgm:pt modelId="{307762D2-CC6D-4FDD-93BF-4603D918FFC5}" type="pres">
      <dgm:prSet presAssocID="{4E80B83F-CB8F-45DA-894B-44690183FA1C}" presName="LevelTwoTextNode" presStyleLbl="node4" presStyleIdx="0" presStyleCnt="5">
        <dgm:presLayoutVars>
          <dgm:chPref val="3"/>
        </dgm:presLayoutVars>
      </dgm:prSet>
      <dgm:spPr/>
    </dgm:pt>
    <dgm:pt modelId="{64B7C4F1-735E-4239-A00E-A29D09CE763A}" type="pres">
      <dgm:prSet presAssocID="{4E80B83F-CB8F-45DA-894B-44690183FA1C}" presName="level3hierChild" presStyleCnt="0"/>
      <dgm:spPr/>
    </dgm:pt>
    <dgm:pt modelId="{6E8907A0-D4F4-4608-B5B0-AF543CDBB04A}" type="pres">
      <dgm:prSet presAssocID="{92864D6F-A7A7-42BA-84FC-D487D2A09F08}" presName="conn2-1" presStyleLbl="parChTrans1D4" presStyleIdx="1" presStyleCnt="5"/>
      <dgm:spPr/>
    </dgm:pt>
    <dgm:pt modelId="{51726C85-28D8-42FE-8D51-83A811AF26DD}" type="pres">
      <dgm:prSet presAssocID="{92864D6F-A7A7-42BA-84FC-D487D2A09F08}" presName="connTx" presStyleLbl="parChTrans1D4" presStyleIdx="1" presStyleCnt="5"/>
      <dgm:spPr/>
    </dgm:pt>
    <dgm:pt modelId="{07C76E4D-23E2-42EC-B7BB-7C757FA761C6}" type="pres">
      <dgm:prSet presAssocID="{77CC9FDD-9A27-4B87-A4DC-F59461A0745F}" presName="root2" presStyleCnt="0"/>
      <dgm:spPr/>
    </dgm:pt>
    <dgm:pt modelId="{72A22E73-0F35-4EC5-8CBF-BE551023B6FF}" type="pres">
      <dgm:prSet presAssocID="{77CC9FDD-9A27-4B87-A4DC-F59461A0745F}" presName="LevelTwoTextNode" presStyleLbl="node4" presStyleIdx="1" presStyleCnt="5">
        <dgm:presLayoutVars>
          <dgm:chPref val="3"/>
        </dgm:presLayoutVars>
      </dgm:prSet>
      <dgm:spPr/>
    </dgm:pt>
    <dgm:pt modelId="{E9198A82-8B58-4047-B41F-540235155E96}" type="pres">
      <dgm:prSet presAssocID="{77CC9FDD-9A27-4B87-A4DC-F59461A0745F}" presName="level3hierChild" presStyleCnt="0"/>
      <dgm:spPr/>
    </dgm:pt>
    <dgm:pt modelId="{B81720A6-D3AF-4ECA-AB33-8EFDCE6591EA}" type="pres">
      <dgm:prSet presAssocID="{C7954F39-67C0-495F-A303-431B869FCEBD}" presName="conn2-1" presStyleLbl="parChTrans1D4" presStyleIdx="2" presStyleCnt="5"/>
      <dgm:spPr/>
    </dgm:pt>
    <dgm:pt modelId="{E7BB0908-2A79-4C6E-98E9-AF39170ABCE0}" type="pres">
      <dgm:prSet presAssocID="{C7954F39-67C0-495F-A303-431B869FCEBD}" presName="connTx" presStyleLbl="parChTrans1D4" presStyleIdx="2" presStyleCnt="5"/>
      <dgm:spPr/>
    </dgm:pt>
    <dgm:pt modelId="{35120BDD-7CE2-4A6E-97E2-2E988D28FF4A}" type="pres">
      <dgm:prSet presAssocID="{BB476D43-1693-4A8C-A077-428240B8EF8A}" presName="root2" presStyleCnt="0"/>
      <dgm:spPr/>
    </dgm:pt>
    <dgm:pt modelId="{B2EF3718-D4F7-449C-ACE2-1DAB0C85B630}" type="pres">
      <dgm:prSet presAssocID="{BB476D43-1693-4A8C-A077-428240B8EF8A}" presName="LevelTwoTextNode" presStyleLbl="node4" presStyleIdx="2" presStyleCnt="5">
        <dgm:presLayoutVars>
          <dgm:chPref val="3"/>
        </dgm:presLayoutVars>
      </dgm:prSet>
      <dgm:spPr/>
    </dgm:pt>
    <dgm:pt modelId="{7EAE7071-9F5C-4E32-873C-1B7E14405862}" type="pres">
      <dgm:prSet presAssocID="{BB476D43-1693-4A8C-A077-428240B8EF8A}" presName="level3hierChild" presStyleCnt="0"/>
      <dgm:spPr/>
    </dgm:pt>
    <dgm:pt modelId="{4A9C1551-4541-45B8-8F6E-AC194C3B0DB3}" type="pres">
      <dgm:prSet presAssocID="{469DC9FC-FA72-462D-BFF4-DD4DA72E1152}" presName="conn2-1" presStyleLbl="parChTrans1D4" presStyleIdx="3" presStyleCnt="5"/>
      <dgm:spPr/>
    </dgm:pt>
    <dgm:pt modelId="{AB899402-1F26-4EB6-8034-F54359C07A18}" type="pres">
      <dgm:prSet presAssocID="{469DC9FC-FA72-462D-BFF4-DD4DA72E1152}" presName="connTx" presStyleLbl="parChTrans1D4" presStyleIdx="3" presStyleCnt="5"/>
      <dgm:spPr/>
    </dgm:pt>
    <dgm:pt modelId="{D04EA814-8862-400D-8EC5-9F9FB795DEDD}" type="pres">
      <dgm:prSet presAssocID="{31DAB02D-AEC2-4071-9075-1CFB35589374}" presName="root2" presStyleCnt="0"/>
      <dgm:spPr/>
    </dgm:pt>
    <dgm:pt modelId="{CE1F502E-27FD-413D-B5C3-EA6531C46101}" type="pres">
      <dgm:prSet presAssocID="{31DAB02D-AEC2-4071-9075-1CFB35589374}" presName="LevelTwoTextNode" presStyleLbl="node4" presStyleIdx="3" presStyleCnt="5">
        <dgm:presLayoutVars>
          <dgm:chPref val="3"/>
        </dgm:presLayoutVars>
      </dgm:prSet>
      <dgm:spPr/>
    </dgm:pt>
    <dgm:pt modelId="{D20CB381-79D3-4AAA-8E25-D9A14447CFA1}" type="pres">
      <dgm:prSet presAssocID="{31DAB02D-AEC2-4071-9075-1CFB35589374}" presName="level3hierChild" presStyleCnt="0"/>
      <dgm:spPr/>
    </dgm:pt>
    <dgm:pt modelId="{4681F67E-CE04-4CF2-AD50-F97BC1908B96}" type="pres">
      <dgm:prSet presAssocID="{5BD00111-ED59-40B7-A73B-8E18B624CA65}" presName="conn2-1" presStyleLbl="parChTrans1D4" presStyleIdx="4" presStyleCnt="5"/>
      <dgm:spPr/>
    </dgm:pt>
    <dgm:pt modelId="{33B93598-E4B6-4426-9424-7551112FDD5F}" type="pres">
      <dgm:prSet presAssocID="{5BD00111-ED59-40B7-A73B-8E18B624CA65}" presName="connTx" presStyleLbl="parChTrans1D4" presStyleIdx="4" presStyleCnt="5"/>
      <dgm:spPr/>
    </dgm:pt>
    <dgm:pt modelId="{63356523-EF83-4B49-82BC-C75C5908573A}" type="pres">
      <dgm:prSet presAssocID="{0C4197FD-33B1-4C85-8B40-31FBCFB3C7F0}" presName="root2" presStyleCnt="0"/>
      <dgm:spPr/>
    </dgm:pt>
    <dgm:pt modelId="{FE675659-C92D-42F2-BFD9-6714C3368C41}" type="pres">
      <dgm:prSet presAssocID="{0C4197FD-33B1-4C85-8B40-31FBCFB3C7F0}" presName="LevelTwoTextNode" presStyleLbl="node4" presStyleIdx="4" presStyleCnt="5">
        <dgm:presLayoutVars>
          <dgm:chPref val="3"/>
        </dgm:presLayoutVars>
      </dgm:prSet>
      <dgm:spPr/>
    </dgm:pt>
    <dgm:pt modelId="{044D4B8F-BFE4-4606-948C-BFD7CD9C0413}" type="pres">
      <dgm:prSet presAssocID="{0C4197FD-33B1-4C85-8B40-31FBCFB3C7F0}" presName="level3hierChild" presStyleCnt="0"/>
      <dgm:spPr/>
    </dgm:pt>
  </dgm:ptLst>
  <dgm:cxnLst>
    <dgm:cxn modelId="{A7197F01-4923-43B1-A651-6BAD6FB55189}" srcId="{DB93C221-9D1A-4A29-B25B-4BD8673949CF}" destId="{717EC79A-0E52-4199-B83A-6B75B0D9AAFF}" srcOrd="0" destOrd="0" parTransId="{2D899DDB-D81C-4A29-B066-F412E4554B19}" sibTransId="{722F9E5E-D828-4882-AB6D-7948A364D379}"/>
    <dgm:cxn modelId="{B0A7CB08-A7D5-4A68-8EAF-AEB505D4B2AB}" type="presOf" srcId="{2D899DDB-D81C-4A29-B066-F412E4554B19}" destId="{63855D82-FA35-4F85-A469-7609B5B21597}" srcOrd="0" destOrd="0" presId="urn:microsoft.com/office/officeart/2005/8/layout/hierarchy2"/>
    <dgm:cxn modelId="{AE92A612-90E9-42EE-8981-C13259AFD38F}" type="presOf" srcId="{92864D6F-A7A7-42BA-84FC-D487D2A09F08}" destId="{51726C85-28D8-42FE-8D51-83A811AF26DD}" srcOrd="1" destOrd="0" presId="urn:microsoft.com/office/officeart/2005/8/layout/hierarchy2"/>
    <dgm:cxn modelId="{75644420-3AEF-404A-950B-B3FD32E89CC3}" type="presOf" srcId="{C7954F39-67C0-495F-A303-431B869FCEBD}" destId="{B81720A6-D3AF-4ECA-AB33-8EFDCE6591EA}" srcOrd="0" destOrd="0" presId="urn:microsoft.com/office/officeart/2005/8/layout/hierarchy2"/>
    <dgm:cxn modelId="{2D125427-2807-4F0D-A8F3-4E6BDD3725D7}" srcId="{717EC79A-0E52-4199-B83A-6B75B0D9AAFF}" destId="{7F53C0E5-B595-424F-93E1-1DCC82F27281}" srcOrd="0" destOrd="0" parTransId="{68A3BF0D-1F6F-4AF5-A0AE-8FD5CF3AB188}" sibTransId="{E78823C0-F586-4137-8712-D24A2F632EA5}"/>
    <dgm:cxn modelId="{E1787629-9436-407B-B1EC-E6D12D277BBD}" type="presOf" srcId="{68A3BF0D-1F6F-4AF5-A0AE-8FD5CF3AB188}" destId="{943FAC7E-049B-4E7F-98C3-30CE5348D1B9}" srcOrd="1" destOrd="0" presId="urn:microsoft.com/office/officeart/2005/8/layout/hierarchy2"/>
    <dgm:cxn modelId="{C8A62E5E-A3A4-4BFF-8D1C-C31B1BAAC4B9}" srcId="{7F67982F-3EBE-4D5E-9923-CCB8B1E6CC08}" destId="{DB93C221-9D1A-4A29-B25B-4BD8673949CF}" srcOrd="0" destOrd="0" parTransId="{4443A8B5-5B2E-4BB4-B907-A48117733978}" sibTransId="{74C12D30-6C95-4EE2-9079-13447ECCFD3D}"/>
    <dgm:cxn modelId="{34133741-1D3A-49D7-B754-A5B892A3C4A1}" type="presOf" srcId="{31DAB02D-AEC2-4071-9075-1CFB35589374}" destId="{CE1F502E-27FD-413D-B5C3-EA6531C46101}" srcOrd="0" destOrd="0" presId="urn:microsoft.com/office/officeart/2005/8/layout/hierarchy2"/>
    <dgm:cxn modelId="{E95FDE46-E3F2-4104-9912-149B00973722}" type="presOf" srcId="{0C4197FD-33B1-4C85-8B40-31FBCFB3C7F0}" destId="{FE675659-C92D-42F2-BFD9-6714C3368C41}" srcOrd="0" destOrd="0" presId="urn:microsoft.com/office/officeart/2005/8/layout/hierarchy2"/>
    <dgm:cxn modelId="{C7B23A67-5FD0-4DEE-93BF-B402F770C05C}" type="presOf" srcId="{4E80B83F-CB8F-45DA-894B-44690183FA1C}" destId="{307762D2-CC6D-4FDD-93BF-4603D918FFC5}" srcOrd="0" destOrd="0" presId="urn:microsoft.com/office/officeart/2005/8/layout/hierarchy2"/>
    <dgm:cxn modelId="{6B6B1549-D4FE-42E2-B766-AE0D4C2ECEF9}" type="presOf" srcId="{5BD00111-ED59-40B7-A73B-8E18B624CA65}" destId="{4681F67E-CE04-4CF2-AD50-F97BC1908B96}" srcOrd="0" destOrd="0" presId="urn:microsoft.com/office/officeart/2005/8/layout/hierarchy2"/>
    <dgm:cxn modelId="{4DF9E96A-B1CE-4196-8CCD-19394F7F59BC}" type="presOf" srcId="{469DC9FC-FA72-462D-BFF4-DD4DA72E1152}" destId="{AB899402-1F26-4EB6-8034-F54359C07A18}" srcOrd="1" destOrd="0" presId="urn:microsoft.com/office/officeart/2005/8/layout/hierarchy2"/>
    <dgm:cxn modelId="{5D22434B-150E-4668-8E9F-B0E679A2A2AB}" type="presOf" srcId="{2D899DDB-D81C-4A29-B066-F412E4554B19}" destId="{537FB838-1A82-48AA-A315-32BED36E3A9B}" srcOrd="1" destOrd="0" presId="urn:microsoft.com/office/officeart/2005/8/layout/hierarchy2"/>
    <dgm:cxn modelId="{7037764B-916B-4401-B3B4-E3B2BEFA5123}" type="presOf" srcId="{C7954F39-67C0-495F-A303-431B869FCEBD}" destId="{E7BB0908-2A79-4C6E-98E9-AF39170ABCE0}" srcOrd="1" destOrd="0" presId="urn:microsoft.com/office/officeart/2005/8/layout/hierarchy2"/>
    <dgm:cxn modelId="{777A8F4C-66E9-40E0-9B6B-B98E03B4D661}" srcId="{BB476D43-1693-4A8C-A077-428240B8EF8A}" destId="{31DAB02D-AEC2-4071-9075-1CFB35589374}" srcOrd="0" destOrd="0" parTransId="{469DC9FC-FA72-462D-BFF4-DD4DA72E1152}" sibTransId="{6A0223D8-367B-402E-8423-07DD35E47763}"/>
    <dgm:cxn modelId="{E4CA3B6F-E810-4C3B-83BB-140BC6D0EEB7}" srcId="{77CC9FDD-9A27-4B87-A4DC-F59461A0745F}" destId="{BB476D43-1693-4A8C-A077-428240B8EF8A}" srcOrd="0" destOrd="0" parTransId="{C7954F39-67C0-495F-A303-431B869FCEBD}" sibTransId="{C9ED84A3-F612-473E-BBD1-C3D2CE5EA672}"/>
    <dgm:cxn modelId="{ECD91A51-5DEC-4FE5-ADAD-BDFFCBB0DDD6}" type="presOf" srcId="{789B9BD6-6B07-4CD5-A825-3675A41B9400}" destId="{1EE62767-F907-4A96-AD9F-AB824463C7B0}" srcOrd="0" destOrd="0" presId="urn:microsoft.com/office/officeart/2005/8/layout/hierarchy2"/>
    <dgm:cxn modelId="{211F7851-5054-407F-80E2-B5E094C2366E}" srcId="{7F53C0E5-B595-424F-93E1-1DCC82F27281}" destId="{4E80B83F-CB8F-45DA-894B-44690183FA1C}" srcOrd="0" destOrd="0" parTransId="{789B9BD6-6B07-4CD5-A825-3675A41B9400}" sibTransId="{A977475F-3895-4EF5-B223-28A3A52BA5DD}"/>
    <dgm:cxn modelId="{50AFED51-F201-406F-B9FC-333E286DA466}" type="presOf" srcId="{92864D6F-A7A7-42BA-84FC-D487D2A09F08}" destId="{6E8907A0-D4F4-4608-B5B0-AF543CDBB04A}" srcOrd="0" destOrd="0" presId="urn:microsoft.com/office/officeart/2005/8/layout/hierarchy2"/>
    <dgm:cxn modelId="{226E0A54-A7E1-4C83-8B32-21F939C931CF}" type="presOf" srcId="{77CC9FDD-9A27-4B87-A4DC-F59461A0745F}" destId="{72A22E73-0F35-4EC5-8CBF-BE551023B6FF}" srcOrd="0" destOrd="0" presId="urn:microsoft.com/office/officeart/2005/8/layout/hierarchy2"/>
    <dgm:cxn modelId="{BC230375-A182-4257-8F41-88B374F0C05B}" type="presOf" srcId="{68A3BF0D-1F6F-4AF5-A0AE-8FD5CF3AB188}" destId="{723D28D0-C862-4568-AAA3-B4768D3977AE}" srcOrd="0" destOrd="0" presId="urn:microsoft.com/office/officeart/2005/8/layout/hierarchy2"/>
    <dgm:cxn modelId="{E6A35357-8D7B-4AD6-B9BE-C7D8D97509A7}" type="presOf" srcId="{DB93C221-9D1A-4A29-B25B-4BD8673949CF}" destId="{F90D98D8-A9D6-479E-AA75-E3EF6FA42FB3}" srcOrd="0" destOrd="0" presId="urn:microsoft.com/office/officeart/2005/8/layout/hierarchy2"/>
    <dgm:cxn modelId="{35E66459-E10C-45BF-AA4A-4B53E07CB6FA}" type="presOf" srcId="{7F67982F-3EBE-4D5E-9923-CCB8B1E6CC08}" destId="{1EDE11F3-17E0-4688-BBA1-CF4E937C984E}" srcOrd="0" destOrd="0" presId="urn:microsoft.com/office/officeart/2005/8/layout/hierarchy2"/>
    <dgm:cxn modelId="{D1E3497E-279F-4B66-BBD0-41638615D625}" srcId="{4E80B83F-CB8F-45DA-894B-44690183FA1C}" destId="{77CC9FDD-9A27-4B87-A4DC-F59461A0745F}" srcOrd="0" destOrd="0" parTransId="{92864D6F-A7A7-42BA-84FC-D487D2A09F08}" sibTransId="{17784F69-5DEE-416A-8D76-267832A84840}"/>
    <dgm:cxn modelId="{FDA45BA9-5561-44C5-ABFE-A515CFE19DC0}" type="presOf" srcId="{469DC9FC-FA72-462D-BFF4-DD4DA72E1152}" destId="{4A9C1551-4541-45B8-8F6E-AC194C3B0DB3}" srcOrd="0" destOrd="0" presId="urn:microsoft.com/office/officeart/2005/8/layout/hierarchy2"/>
    <dgm:cxn modelId="{31966BB3-5961-4647-B725-2300C5343811}" type="presOf" srcId="{7F53C0E5-B595-424F-93E1-1DCC82F27281}" destId="{8FCEFD40-F848-4C0B-9AB9-DAEF859F9776}" srcOrd="0" destOrd="0" presId="urn:microsoft.com/office/officeart/2005/8/layout/hierarchy2"/>
    <dgm:cxn modelId="{012DF2B5-81C1-4E1F-B0F7-96477ABD0BDA}" type="presOf" srcId="{789B9BD6-6B07-4CD5-A825-3675A41B9400}" destId="{C4319DAC-879B-4257-A1CC-0AE4D2B6ACCA}" srcOrd="1" destOrd="0" presId="urn:microsoft.com/office/officeart/2005/8/layout/hierarchy2"/>
    <dgm:cxn modelId="{B56FFBCC-6A36-4780-BDAB-6D4897468505}" type="presOf" srcId="{5BD00111-ED59-40B7-A73B-8E18B624CA65}" destId="{33B93598-E4B6-4426-9424-7551112FDD5F}" srcOrd="1" destOrd="0" presId="urn:microsoft.com/office/officeart/2005/8/layout/hierarchy2"/>
    <dgm:cxn modelId="{3AD286D8-5097-4570-816E-C4D5E7D97AB1}" type="presOf" srcId="{BB476D43-1693-4A8C-A077-428240B8EF8A}" destId="{B2EF3718-D4F7-449C-ACE2-1DAB0C85B630}" srcOrd="0" destOrd="0" presId="urn:microsoft.com/office/officeart/2005/8/layout/hierarchy2"/>
    <dgm:cxn modelId="{6D2D20E7-5CA0-41AF-B6E6-2093E45ADC59}" srcId="{31DAB02D-AEC2-4071-9075-1CFB35589374}" destId="{0C4197FD-33B1-4C85-8B40-31FBCFB3C7F0}" srcOrd="0" destOrd="0" parTransId="{5BD00111-ED59-40B7-A73B-8E18B624CA65}" sibTransId="{7FD18995-C008-4C9E-B4F5-CD7C1747B579}"/>
    <dgm:cxn modelId="{1F001EFE-CA01-49EE-85E4-358268B429B8}" type="presOf" srcId="{717EC79A-0E52-4199-B83A-6B75B0D9AAFF}" destId="{7359A7B1-7410-4412-B5DE-1A5A1F36C05D}" srcOrd="0" destOrd="0" presId="urn:microsoft.com/office/officeart/2005/8/layout/hierarchy2"/>
    <dgm:cxn modelId="{E25577DA-CAE6-418F-80D6-C7AB1CAA5566}" type="presParOf" srcId="{1EDE11F3-17E0-4688-BBA1-CF4E937C984E}" destId="{03780179-3208-47DA-AED6-BD73C7534ACC}" srcOrd="0" destOrd="0" presId="urn:microsoft.com/office/officeart/2005/8/layout/hierarchy2"/>
    <dgm:cxn modelId="{2C4BC4A4-8885-4BBE-BB08-B7096AEAD199}" type="presParOf" srcId="{03780179-3208-47DA-AED6-BD73C7534ACC}" destId="{F90D98D8-A9D6-479E-AA75-E3EF6FA42FB3}" srcOrd="0" destOrd="0" presId="urn:microsoft.com/office/officeart/2005/8/layout/hierarchy2"/>
    <dgm:cxn modelId="{6F6988CE-D618-4DDC-A772-BFE592EB5476}" type="presParOf" srcId="{03780179-3208-47DA-AED6-BD73C7534ACC}" destId="{C2A2A0A1-5D3F-4B53-A11C-B0F5E3B2F2A2}" srcOrd="1" destOrd="0" presId="urn:microsoft.com/office/officeart/2005/8/layout/hierarchy2"/>
    <dgm:cxn modelId="{F7E0C4D7-A089-4284-B3F9-B60333F67481}" type="presParOf" srcId="{C2A2A0A1-5D3F-4B53-A11C-B0F5E3B2F2A2}" destId="{63855D82-FA35-4F85-A469-7609B5B21597}" srcOrd="0" destOrd="0" presId="urn:microsoft.com/office/officeart/2005/8/layout/hierarchy2"/>
    <dgm:cxn modelId="{87A7CD59-7AD5-47D7-A751-3A63AFF08297}" type="presParOf" srcId="{63855D82-FA35-4F85-A469-7609B5B21597}" destId="{537FB838-1A82-48AA-A315-32BED36E3A9B}" srcOrd="0" destOrd="0" presId="urn:microsoft.com/office/officeart/2005/8/layout/hierarchy2"/>
    <dgm:cxn modelId="{774AC481-C43A-4F4F-AB18-9A4E4E0B2B8C}" type="presParOf" srcId="{C2A2A0A1-5D3F-4B53-A11C-B0F5E3B2F2A2}" destId="{C6A8140B-EF36-4298-98FF-272171509989}" srcOrd="1" destOrd="0" presId="urn:microsoft.com/office/officeart/2005/8/layout/hierarchy2"/>
    <dgm:cxn modelId="{BDD7411E-C831-4721-8203-9ACA6586F016}" type="presParOf" srcId="{C6A8140B-EF36-4298-98FF-272171509989}" destId="{7359A7B1-7410-4412-B5DE-1A5A1F36C05D}" srcOrd="0" destOrd="0" presId="urn:microsoft.com/office/officeart/2005/8/layout/hierarchy2"/>
    <dgm:cxn modelId="{24AA6573-03A1-49C2-8766-BD5ECE50FB14}" type="presParOf" srcId="{C6A8140B-EF36-4298-98FF-272171509989}" destId="{46932E26-382D-4744-9684-40625AD1D9DA}" srcOrd="1" destOrd="0" presId="urn:microsoft.com/office/officeart/2005/8/layout/hierarchy2"/>
    <dgm:cxn modelId="{F2B8BA0D-B988-41FC-8F91-678468AEB822}" type="presParOf" srcId="{46932E26-382D-4744-9684-40625AD1D9DA}" destId="{723D28D0-C862-4568-AAA3-B4768D3977AE}" srcOrd="0" destOrd="0" presId="urn:microsoft.com/office/officeart/2005/8/layout/hierarchy2"/>
    <dgm:cxn modelId="{78AD4B34-2F1F-4301-B734-94BB48C0841A}" type="presParOf" srcId="{723D28D0-C862-4568-AAA3-B4768D3977AE}" destId="{943FAC7E-049B-4E7F-98C3-30CE5348D1B9}" srcOrd="0" destOrd="0" presId="urn:microsoft.com/office/officeart/2005/8/layout/hierarchy2"/>
    <dgm:cxn modelId="{56BF2352-4245-4BE3-AC0B-C388BA9E0E2C}" type="presParOf" srcId="{46932E26-382D-4744-9684-40625AD1D9DA}" destId="{12EA934D-D227-4CE6-B79A-4FAD6610C31D}" srcOrd="1" destOrd="0" presId="urn:microsoft.com/office/officeart/2005/8/layout/hierarchy2"/>
    <dgm:cxn modelId="{B59E2A6D-FD0F-4B5E-940F-6901E76F599C}" type="presParOf" srcId="{12EA934D-D227-4CE6-B79A-4FAD6610C31D}" destId="{8FCEFD40-F848-4C0B-9AB9-DAEF859F9776}" srcOrd="0" destOrd="0" presId="urn:microsoft.com/office/officeart/2005/8/layout/hierarchy2"/>
    <dgm:cxn modelId="{6D65C668-F648-460A-AFBA-782CE3CA94FA}" type="presParOf" srcId="{12EA934D-D227-4CE6-B79A-4FAD6610C31D}" destId="{549539E0-15B0-4B4F-9550-1952D36680AA}" srcOrd="1" destOrd="0" presId="urn:microsoft.com/office/officeart/2005/8/layout/hierarchy2"/>
    <dgm:cxn modelId="{45C0BE9B-7FAF-4830-B945-0B8DA5901161}" type="presParOf" srcId="{549539E0-15B0-4B4F-9550-1952D36680AA}" destId="{1EE62767-F907-4A96-AD9F-AB824463C7B0}" srcOrd="0" destOrd="0" presId="urn:microsoft.com/office/officeart/2005/8/layout/hierarchy2"/>
    <dgm:cxn modelId="{2733CF04-61D0-4693-8996-CABF1E2250BD}" type="presParOf" srcId="{1EE62767-F907-4A96-AD9F-AB824463C7B0}" destId="{C4319DAC-879B-4257-A1CC-0AE4D2B6ACCA}" srcOrd="0" destOrd="0" presId="urn:microsoft.com/office/officeart/2005/8/layout/hierarchy2"/>
    <dgm:cxn modelId="{ABBDBF74-4B12-4C63-BB49-524CE9B4C86A}" type="presParOf" srcId="{549539E0-15B0-4B4F-9550-1952D36680AA}" destId="{2C886FEB-C4F7-40EB-B722-444789FD3604}" srcOrd="1" destOrd="0" presId="urn:microsoft.com/office/officeart/2005/8/layout/hierarchy2"/>
    <dgm:cxn modelId="{97B7C4A9-3DB3-4BDE-9CB7-5D0EF50A153B}" type="presParOf" srcId="{2C886FEB-C4F7-40EB-B722-444789FD3604}" destId="{307762D2-CC6D-4FDD-93BF-4603D918FFC5}" srcOrd="0" destOrd="0" presId="urn:microsoft.com/office/officeart/2005/8/layout/hierarchy2"/>
    <dgm:cxn modelId="{12555497-5EF3-41CE-8A82-452089CCB6FF}" type="presParOf" srcId="{2C886FEB-C4F7-40EB-B722-444789FD3604}" destId="{64B7C4F1-735E-4239-A00E-A29D09CE763A}" srcOrd="1" destOrd="0" presId="urn:microsoft.com/office/officeart/2005/8/layout/hierarchy2"/>
    <dgm:cxn modelId="{4320DF04-6BA2-4890-A87B-E158470B7653}" type="presParOf" srcId="{64B7C4F1-735E-4239-A00E-A29D09CE763A}" destId="{6E8907A0-D4F4-4608-B5B0-AF543CDBB04A}" srcOrd="0" destOrd="0" presId="urn:microsoft.com/office/officeart/2005/8/layout/hierarchy2"/>
    <dgm:cxn modelId="{38BDE68E-57FB-4D5F-8CE0-9FFE6F3E2A89}" type="presParOf" srcId="{6E8907A0-D4F4-4608-B5B0-AF543CDBB04A}" destId="{51726C85-28D8-42FE-8D51-83A811AF26DD}" srcOrd="0" destOrd="0" presId="urn:microsoft.com/office/officeart/2005/8/layout/hierarchy2"/>
    <dgm:cxn modelId="{FBD8CA77-6740-493C-894E-E924A6588E15}" type="presParOf" srcId="{64B7C4F1-735E-4239-A00E-A29D09CE763A}" destId="{07C76E4D-23E2-42EC-B7BB-7C757FA761C6}" srcOrd="1" destOrd="0" presId="urn:microsoft.com/office/officeart/2005/8/layout/hierarchy2"/>
    <dgm:cxn modelId="{02E99F7B-468A-4A9D-ADC0-E086AE8A9D0A}" type="presParOf" srcId="{07C76E4D-23E2-42EC-B7BB-7C757FA761C6}" destId="{72A22E73-0F35-4EC5-8CBF-BE551023B6FF}" srcOrd="0" destOrd="0" presId="urn:microsoft.com/office/officeart/2005/8/layout/hierarchy2"/>
    <dgm:cxn modelId="{DC092E44-9DD2-41E6-8756-A883D8CBC892}" type="presParOf" srcId="{07C76E4D-23E2-42EC-B7BB-7C757FA761C6}" destId="{E9198A82-8B58-4047-B41F-540235155E96}" srcOrd="1" destOrd="0" presId="urn:microsoft.com/office/officeart/2005/8/layout/hierarchy2"/>
    <dgm:cxn modelId="{C311E84F-E313-4097-9271-C2EADCE9057D}" type="presParOf" srcId="{E9198A82-8B58-4047-B41F-540235155E96}" destId="{B81720A6-D3AF-4ECA-AB33-8EFDCE6591EA}" srcOrd="0" destOrd="0" presId="urn:microsoft.com/office/officeart/2005/8/layout/hierarchy2"/>
    <dgm:cxn modelId="{DBA06011-39B6-4556-9481-AC476A910BE9}" type="presParOf" srcId="{B81720A6-D3AF-4ECA-AB33-8EFDCE6591EA}" destId="{E7BB0908-2A79-4C6E-98E9-AF39170ABCE0}" srcOrd="0" destOrd="0" presId="urn:microsoft.com/office/officeart/2005/8/layout/hierarchy2"/>
    <dgm:cxn modelId="{E269E3CD-C9A2-43F1-841A-8F7133343148}" type="presParOf" srcId="{E9198A82-8B58-4047-B41F-540235155E96}" destId="{35120BDD-7CE2-4A6E-97E2-2E988D28FF4A}" srcOrd="1" destOrd="0" presId="urn:microsoft.com/office/officeart/2005/8/layout/hierarchy2"/>
    <dgm:cxn modelId="{0689B1B4-A0F9-4AFA-AD3C-C2929B713800}" type="presParOf" srcId="{35120BDD-7CE2-4A6E-97E2-2E988D28FF4A}" destId="{B2EF3718-D4F7-449C-ACE2-1DAB0C85B630}" srcOrd="0" destOrd="0" presId="urn:microsoft.com/office/officeart/2005/8/layout/hierarchy2"/>
    <dgm:cxn modelId="{EF28C28F-95EA-4901-A43F-AE6DF298BE5F}" type="presParOf" srcId="{35120BDD-7CE2-4A6E-97E2-2E988D28FF4A}" destId="{7EAE7071-9F5C-4E32-873C-1B7E14405862}" srcOrd="1" destOrd="0" presId="urn:microsoft.com/office/officeart/2005/8/layout/hierarchy2"/>
    <dgm:cxn modelId="{8F1A2662-D6D9-4967-9BDF-B893399BF027}" type="presParOf" srcId="{7EAE7071-9F5C-4E32-873C-1B7E14405862}" destId="{4A9C1551-4541-45B8-8F6E-AC194C3B0DB3}" srcOrd="0" destOrd="0" presId="urn:microsoft.com/office/officeart/2005/8/layout/hierarchy2"/>
    <dgm:cxn modelId="{44FCC7BC-EA7F-4B51-A8D1-FCAEFFE35D20}" type="presParOf" srcId="{4A9C1551-4541-45B8-8F6E-AC194C3B0DB3}" destId="{AB899402-1F26-4EB6-8034-F54359C07A18}" srcOrd="0" destOrd="0" presId="urn:microsoft.com/office/officeart/2005/8/layout/hierarchy2"/>
    <dgm:cxn modelId="{DDCDE4EF-E610-4A8C-A02D-694AEBEB37A3}" type="presParOf" srcId="{7EAE7071-9F5C-4E32-873C-1B7E14405862}" destId="{D04EA814-8862-400D-8EC5-9F9FB795DEDD}" srcOrd="1" destOrd="0" presId="urn:microsoft.com/office/officeart/2005/8/layout/hierarchy2"/>
    <dgm:cxn modelId="{39BE349C-35EB-4161-A0F4-DACCE8510440}" type="presParOf" srcId="{D04EA814-8862-400D-8EC5-9F9FB795DEDD}" destId="{CE1F502E-27FD-413D-B5C3-EA6531C46101}" srcOrd="0" destOrd="0" presId="urn:microsoft.com/office/officeart/2005/8/layout/hierarchy2"/>
    <dgm:cxn modelId="{58D27697-598B-4570-9DF1-AF217EEABB27}" type="presParOf" srcId="{D04EA814-8862-400D-8EC5-9F9FB795DEDD}" destId="{D20CB381-79D3-4AAA-8E25-D9A14447CFA1}" srcOrd="1" destOrd="0" presId="urn:microsoft.com/office/officeart/2005/8/layout/hierarchy2"/>
    <dgm:cxn modelId="{07C9CEA2-456F-4A7D-A80F-C8FC855CEB57}" type="presParOf" srcId="{D20CB381-79D3-4AAA-8E25-D9A14447CFA1}" destId="{4681F67E-CE04-4CF2-AD50-F97BC1908B96}" srcOrd="0" destOrd="0" presId="urn:microsoft.com/office/officeart/2005/8/layout/hierarchy2"/>
    <dgm:cxn modelId="{152C3509-1E42-4B4C-B379-FE2726BCC089}" type="presParOf" srcId="{4681F67E-CE04-4CF2-AD50-F97BC1908B96}" destId="{33B93598-E4B6-4426-9424-7551112FDD5F}" srcOrd="0" destOrd="0" presId="urn:microsoft.com/office/officeart/2005/8/layout/hierarchy2"/>
    <dgm:cxn modelId="{D686F4E4-347A-4BBA-B02B-AB7E879FE8B0}" type="presParOf" srcId="{D20CB381-79D3-4AAA-8E25-D9A14447CFA1}" destId="{63356523-EF83-4B49-82BC-C75C5908573A}" srcOrd="1" destOrd="0" presId="urn:microsoft.com/office/officeart/2005/8/layout/hierarchy2"/>
    <dgm:cxn modelId="{B6816FC8-A555-40BD-B833-7B6D16333B89}" type="presParOf" srcId="{63356523-EF83-4B49-82BC-C75C5908573A}" destId="{FE675659-C92D-42F2-BFD9-6714C3368C41}" srcOrd="0" destOrd="0" presId="urn:microsoft.com/office/officeart/2005/8/layout/hierarchy2"/>
    <dgm:cxn modelId="{FBBF5FC3-C747-4E50-89D1-C92A4FF0AA60}" type="presParOf" srcId="{63356523-EF83-4B49-82BC-C75C5908573A}" destId="{044D4B8F-BFE4-4606-948C-BFD7CD9C0413}"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58B3A5-BEFB-4A78-A077-08C34D193045}" type="doc">
      <dgm:prSet loTypeId="urn:microsoft.com/office/officeart/2005/8/layout/radial1" loCatId="cycle" qsTypeId="urn:microsoft.com/office/officeart/2005/8/quickstyle/simple1" qsCatId="simple" csTypeId="urn:microsoft.com/office/officeart/2005/8/colors/accent0_3" csCatId="mainScheme" phldr="1"/>
      <dgm:spPr/>
      <dgm:t>
        <a:bodyPr/>
        <a:lstStyle/>
        <a:p>
          <a:endParaRPr lang="zh-CN" altLang="en-US"/>
        </a:p>
      </dgm:t>
    </dgm:pt>
    <dgm:pt modelId="{8867D1C2-E23D-4CE8-8771-9FF04318BE5E}">
      <dgm:prSet phldrT="[文本]" phldr="1"/>
      <dgm:spPr>
        <a:solidFill>
          <a:schemeClr val="bg1"/>
        </a:solidFill>
      </dgm:spPr>
      <dgm:t>
        <a:bodyPr/>
        <a:lstStyle/>
        <a:p>
          <a:endParaRPr lang="zh-CN" altLang="en-US" dirty="0"/>
        </a:p>
      </dgm:t>
    </dgm:pt>
    <dgm:pt modelId="{752A1731-84FF-4AAD-BDD8-3DDBC444E36E}" type="parTrans" cxnId="{7EEF7B5D-65D7-43E0-95EE-0311E2CDEA76}">
      <dgm:prSet/>
      <dgm:spPr/>
      <dgm:t>
        <a:bodyPr/>
        <a:lstStyle/>
        <a:p>
          <a:endParaRPr lang="zh-CN" altLang="en-US"/>
        </a:p>
      </dgm:t>
    </dgm:pt>
    <dgm:pt modelId="{E0F6743D-CD57-430B-9D90-D6483D4AAD4A}" type="sibTrans" cxnId="{7EEF7B5D-65D7-43E0-95EE-0311E2CDEA76}">
      <dgm:prSet/>
      <dgm:spPr/>
      <dgm:t>
        <a:bodyPr/>
        <a:lstStyle/>
        <a:p>
          <a:endParaRPr lang="zh-CN" altLang="en-US"/>
        </a:p>
      </dgm:t>
    </dgm:pt>
    <dgm:pt modelId="{6C7C8673-7C0E-4690-8F62-315741E5D99B}">
      <dgm:prSet phldrT="[文本]"/>
      <dgm:spPr>
        <a:solidFill>
          <a:srgbClr val="0070C0"/>
        </a:solidFill>
        <a:ln>
          <a:solidFill>
            <a:schemeClr val="tx2">
              <a:lumMod val="60000"/>
              <a:lumOff val="40000"/>
            </a:schemeClr>
          </a:solidFill>
        </a:ln>
      </dgm:spPr>
      <dgm:t>
        <a:bodyPr/>
        <a:lstStyle/>
        <a:p>
          <a:r>
            <a:rPr lang="en-US" altLang="zh-CN" dirty="0"/>
            <a:t>ONT</a:t>
          </a:r>
          <a:endParaRPr lang="zh-CN" altLang="en-US" dirty="0"/>
        </a:p>
      </dgm:t>
    </dgm:pt>
    <dgm:pt modelId="{452162AF-C794-45AC-9485-7DFF8233FBFC}" type="parTrans" cxnId="{FBDCB98E-38CE-4611-8EC7-93F7E2472056}">
      <dgm:prSet/>
      <dgm:spPr/>
      <dgm:t>
        <a:bodyPr/>
        <a:lstStyle/>
        <a:p>
          <a:endParaRPr lang="zh-CN" altLang="en-US"/>
        </a:p>
      </dgm:t>
    </dgm:pt>
    <dgm:pt modelId="{644CA4AB-8869-4565-9895-432AE0E5ABA2}" type="sibTrans" cxnId="{FBDCB98E-38CE-4611-8EC7-93F7E2472056}">
      <dgm:prSet/>
      <dgm:spPr/>
      <dgm:t>
        <a:bodyPr/>
        <a:lstStyle/>
        <a:p>
          <a:endParaRPr lang="zh-CN" altLang="en-US"/>
        </a:p>
      </dgm:t>
    </dgm:pt>
    <dgm:pt modelId="{2BED539C-A102-4967-8C6F-2540079337FF}">
      <dgm:prSet phldrT="[文本]"/>
      <dgm:spPr>
        <a:solidFill>
          <a:srgbClr val="0070C0"/>
        </a:solidFill>
        <a:ln>
          <a:solidFill>
            <a:schemeClr val="tx2">
              <a:lumMod val="60000"/>
              <a:lumOff val="40000"/>
            </a:schemeClr>
          </a:solidFill>
        </a:ln>
      </dgm:spPr>
      <dgm:t>
        <a:bodyPr/>
        <a:lstStyle/>
        <a:p>
          <a:r>
            <a:rPr lang="en-US" altLang="zh-CN" dirty="0"/>
            <a:t>DNA</a:t>
          </a:r>
          <a:endParaRPr lang="zh-CN" altLang="en-US" dirty="0"/>
        </a:p>
      </dgm:t>
    </dgm:pt>
    <dgm:pt modelId="{C89A0603-63DC-483A-B5D6-7DBE16DB39F4}" type="parTrans" cxnId="{027BCFD0-A789-476D-9EBE-1D7CFEDBDE57}">
      <dgm:prSet/>
      <dgm:spPr/>
      <dgm:t>
        <a:bodyPr/>
        <a:lstStyle/>
        <a:p>
          <a:endParaRPr lang="zh-CN" altLang="en-US"/>
        </a:p>
      </dgm:t>
    </dgm:pt>
    <dgm:pt modelId="{0A09897E-D876-46E5-843C-868C29C6788B}" type="sibTrans" cxnId="{027BCFD0-A789-476D-9EBE-1D7CFEDBDE57}">
      <dgm:prSet/>
      <dgm:spPr/>
      <dgm:t>
        <a:bodyPr/>
        <a:lstStyle/>
        <a:p>
          <a:endParaRPr lang="zh-CN" altLang="en-US"/>
        </a:p>
      </dgm:t>
    </dgm:pt>
    <dgm:pt modelId="{2E090F68-1FBE-455A-9833-7D4EF3DBA071}">
      <dgm:prSet phldrT="[文本]"/>
      <dgm:spPr>
        <a:solidFill>
          <a:srgbClr val="0070C0"/>
        </a:solidFill>
        <a:ln>
          <a:solidFill>
            <a:schemeClr val="tx2">
              <a:lumMod val="60000"/>
              <a:lumOff val="40000"/>
            </a:schemeClr>
          </a:solidFill>
        </a:ln>
      </dgm:spPr>
      <dgm:t>
        <a:bodyPr/>
        <a:lstStyle/>
        <a:p>
          <a:r>
            <a:rPr lang="en-US" altLang="zh-CN" dirty="0"/>
            <a:t>ONT </a:t>
          </a:r>
          <a:endParaRPr lang="zh-CN" altLang="en-US" dirty="0"/>
        </a:p>
      </dgm:t>
    </dgm:pt>
    <dgm:pt modelId="{47BF0749-A902-42D4-9F1D-E4D98A3C29F9}" type="parTrans" cxnId="{98EE143C-338E-4BCC-831F-DFAA7A0BA64A}">
      <dgm:prSet/>
      <dgm:spPr/>
      <dgm:t>
        <a:bodyPr/>
        <a:lstStyle/>
        <a:p>
          <a:endParaRPr lang="zh-CN" altLang="en-US"/>
        </a:p>
      </dgm:t>
    </dgm:pt>
    <dgm:pt modelId="{29B7CCAD-76E0-4F14-897E-2E5C04B5CBD5}" type="sibTrans" cxnId="{98EE143C-338E-4BCC-831F-DFAA7A0BA64A}">
      <dgm:prSet/>
      <dgm:spPr/>
      <dgm:t>
        <a:bodyPr/>
        <a:lstStyle/>
        <a:p>
          <a:endParaRPr lang="zh-CN" altLang="en-US"/>
        </a:p>
      </dgm:t>
    </dgm:pt>
    <dgm:pt modelId="{943FAA47-9CC3-4451-8E0F-749CAD4E0A87}">
      <dgm:prSet phldrT="[文本]"/>
      <dgm:spPr>
        <a:solidFill>
          <a:srgbClr val="0070C0"/>
        </a:solidFill>
        <a:ln>
          <a:solidFill>
            <a:schemeClr val="tx2">
              <a:lumMod val="60000"/>
              <a:lumOff val="40000"/>
            </a:schemeClr>
          </a:solidFill>
        </a:ln>
      </dgm:spPr>
      <dgm:t>
        <a:bodyPr/>
        <a:lstStyle/>
        <a:p>
          <a:r>
            <a:rPr lang="en-US" altLang="zh-CN" dirty="0"/>
            <a:t>ONT</a:t>
          </a:r>
          <a:endParaRPr lang="zh-CN" altLang="en-US" dirty="0"/>
        </a:p>
      </dgm:t>
    </dgm:pt>
    <dgm:pt modelId="{A6153EEC-29C9-4669-864F-F313E583CECF}" type="parTrans" cxnId="{6840CABA-8ACE-4959-8756-5377347905AB}">
      <dgm:prSet/>
      <dgm:spPr/>
      <dgm:t>
        <a:bodyPr/>
        <a:lstStyle/>
        <a:p>
          <a:endParaRPr lang="zh-CN" altLang="en-US"/>
        </a:p>
      </dgm:t>
    </dgm:pt>
    <dgm:pt modelId="{61E69F8A-280F-42E7-949B-DBC5781527FE}" type="sibTrans" cxnId="{6840CABA-8ACE-4959-8756-5377347905AB}">
      <dgm:prSet/>
      <dgm:spPr/>
      <dgm:t>
        <a:bodyPr/>
        <a:lstStyle/>
        <a:p>
          <a:endParaRPr lang="zh-CN" altLang="en-US"/>
        </a:p>
      </dgm:t>
    </dgm:pt>
    <dgm:pt modelId="{6D899AC4-B644-4219-876F-642FAA8F91C2}">
      <dgm:prSet phldrT="[文本]"/>
      <dgm:spPr>
        <a:solidFill>
          <a:srgbClr val="0070C0"/>
        </a:solidFill>
        <a:ln>
          <a:solidFill>
            <a:schemeClr val="tx2">
              <a:lumMod val="60000"/>
              <a:lumOff val="40000"/>
            </a:schemeClr>
          </a:solidFill>
        </a:ln>
      </dgm:spPr>
      <dgm:t>
        <a:bodyPr/>
        <a:lstStyle/>
        <a:p>
          <a:r>
            <a:rPr lang="en-US" altLang="zh-CN" dirty="0"/>
            <a:t>DNA</a:t>
          </a:r>
          <a:endParaRPr lang="zh-CN" altLang="en-US" dirty="0"/>
        </a:p>
      </dgm:t>
    </dgm:pt>
    <dgm:pt modelId="{F0EA251D-7829-41F3-9BD4-635DA96007AA}" type="parTrans" cxnId="{AC376BAA-3CC2-462C-A8DA-B7E33E31E3DB}">
      <dgm:prSet/>
      <dgm:spPr/>
      <dgm:t>
        <a:bodyPr/>
        <a:lstStyle/>
        <a:p>
          <a:endParaRPr lang="zh-CN" altLang="en-US"/>
        </a:p>
      </dgm:t>
    </dgm:pt>
    <dgm:pt modelId="{059B9C7A-54E3-40F7-9F51-F2C134421146}" type="sibTrans" cxnId="{AC376BAA-3CC2-462C-A8DA-B7E33E31E3DB}">
      <dgm:prSet/>
      <dgm:spPr/>
      <dgm:t>
        <a:bodyPr/>
        <a:lstStyle/>
        <a:p>
          <a:endParaRPr lang="zh-CN" altLang="en-US"/>
        </a:p>
      </dgm:t>
    </dgm:pt>
    <dgm:pt modelId="{20020BDA-A81A-4273-85DE-6A49EF691718}">
      <dgm:prSet phldrT="[文本]"/>
      <dgm:spPr>
        <a:solidFill>
          <a:srgbClr val="0070C0"/>
        </a:solidFill>
        <a:ln>
          <a:solidFill>
            <a:schemeClr val="tx2">
              <a:lumMod val="60000"/>
              <a:lumOff val="40000"/>
            </a:schemeClr>
          </a:solidFill>
        </a:ln>
      </dgm:spPr>
      <dgm:t>
        <a:bodyPr/>
        <a:lstStyle/>
        <a:p>
          <a:r>
            <a:rPr lang="en-US" altLang="zh-CN" dirty="0"/>
            <a:t>DNA</a:t>
          </a:r>
          <a:endParaRPr lang="zh-CN" altLang="en-US" dirty="0"/>
        </a:p>
      </dgm:t>
    </dgm:pt>
    <dgm:pt modelId="{90753141-E290-465F-8CB6-EB60E8F3DC11}" type="parTrans" cxnId="{2F8A52CD-7343-4906-A3DD-064544C9F13A}">
      <dgm:prSet/>
      <dgm:spPr/>
      <dgm:t>
        <a:bodyPr/>
        <a:lstStyle/>
        <a:p>
          <a:endParaRPr lang="zh-CN" altLang="en-US"/>
        </a:p>
      </dgm:t>
    </dgm:pt>
    <dgm:pt modelId="{921805D6-B82C-48FC-AAB0-2EAE29BE40B5}" type="sibTrans" cxnId="{2F8A52CD-7343-4906-A3DD-064544C9F13A}">
      <dgm:prSet/>
      <dgm:spPr/>
      <dgm:t>
        <a:bodyPr/>
        <a:lstStyle/>
        <a:p>
          <a:endParaRPr lang="zh-CN" altLang="en-US"/>
        </a:p>
      </dgm:t>
    </dgm:pt>
    <dgm:pt modelId="{FAC082EF-97B1-4FD4-ABDD-DDD95A0F6622}" type="pres">
      <dgm:prSet presAssocID="{0458B3A5-BEFB-4A78-A077-08C34D193045}" presName="cycle" presStyleCnt="0">
        <dgm:presLayoutVars>
          <dgm:chMax val="1"/>
          <dgm:dir/>
          <dgm:animLvl val="ctr"/>
          <dgm:resizeHandles val="exact"/>
        </dgm:presLayoutVars>
      </dgm:prSet>
      <dgm:spPr/>
    </dgm:pt>
    <dgm:pt modelId="{25161553-AAFA-4ABC-952D-14275F174CDC}" type="pres">
      <dgm:prSet presAssocID="{8867D1C2-E23D-4CE8-8771-9FF04318BE5E}" presName="centerShape" presStyleLbl="node0" presStyleIdx="0" presStyleCnt="1"/>
      <dgm:spPr/>
    </dgm:pt>
    <dgm:pt modelId="{21CFB969-5F3D-4378-A546-6C3A8D34C0FA}" type="pres">
      <dgm:prSet presAssocID="{452162AF-C794-45AC-9485-7DFF8233FBFC}" presName="Name9" presStyleLbl="parChTrans1D2" presStyleIdx="0" presStyleCnt="6"/>
      <dgm:spPr/>
    </dgm:pt>
    <dgm:pt modelId="{FC1FC737-FB6C-4C38-BDFB-9A3A45568A21}" type="pres">
      <dgm:prSet presAssocID="{452162AF-C794-45AC-9485-7DFF8233FBFC}" presName="connTx" presStyleLbl="parChTrans1D2" presStyleIdx="0" presStyleCnt="6"/>
      <dgm:spPr/>
    </dgm:pt>
    <dgm:pt modelId="{7354300A-4CC6-41D3-B8CC-7EB338696C82}" type="pres">
      <dgm:prSet presAssocID="{6C7C8673-7C0E-4690-8F62-315741E5D99B}" presName="node" presStyleLbl="node1" presStyleIdx="0" presStyleCnt="6">
        <dgm:presLayoutVars>
          <dgm:bulletEnabled val="1"/>
        </dgm:presLayoutVars>
      </dgm:prSet>
      <dgm:spPr/>
    </dgm:pt>
    <dgm:pt modelId="{FB94632B-D1E9-49E1-BE55-438C3DE64F47}" type="pres">
      <dgm:prSet presAssocID="{F0EA251D-7829-41F3-9BD4-635DA96007AA}" presName="Name9" presStyleLbl="parChTrans1D2" presStyleIdx="1" presStyleCnt="6"/>
      <dgm:spPr/>
    </dgm:pt>
    <dgm:pt modelId="{0275B048-3083-4DE6-8D61-ACFF4CE3DB0B}" type="pres">
      <dgm:prSet presAssocID="{F0EA251D-7829-41F3-9BD4-635DA96007AA}" presName="connTx" presStyleLbl="parChTrans1D2" presStyleIdx="1" presStyleCnt="6"/>
      <dgm:spPr/>
    </dgm:pt>
    <dgm:pt modelId="{9D01DFCB-901D-45B9-83BA-FD6AF35B7984}" type="pres">
      <dgm:prSet presAssocID="{6D899AC4-B644-4219-876F-642FAA8F91C2}" presName="node" presStyleLbl="node1" presStyleIdx="1" presStyleCnt="6">
        <dgm:presLayoutVars>
          <dgm:bulletEnabled val="1"/>
        </dgm:presLayoutVars>
      </dgm:prSet>
      <dgm:spPr/>
    </dgm:pt>
    <dgm:pt modelId="{94154D59-C4D8-4B74-9377-3A5947FE4043}" type="pres">
      <dgm:prSet presAssocID="{90753141-E290-465F-8CB6-EB60E8F3DC11}" presName="Name9" presStyleLbl="parChTrans1D2" presStyleIdx="2" presStyleCnt="6"/>
      <dgm:spPr/>
    </dgm:pt>
    <dgm:pt modelId="{EF9125B5-4593-46FC-AA05-FA47CD1C0CDB}" type="pres">
      <dgm:prSet presAssocID="{90753141-E290-465F-8CB6-EB60E8F3DC11}" presName="connTx" presStyleLbl="parChTrans1D2" presStyleIdx="2" presStyleCnt="6"/>
      <dgm:spPr/>
    </dgm:pt>
    <dgm:pt modelId="{0FCCCE35-B177-4DBF-B699-9716A7F2D2FD}" type="pres">
      <dgm:prSet presAssocID="{20020BDA-A81A-4273-85DE-6A49EF691718}" presName="node" presStyleLbl="node1" presStyleIdx="2" presStyleCnt="6">
        <dgm:presLayoutVars>
          <dgm:bulletEnabled val="1"/>
        </dgm:presLayoutVars>
      </dgm:prSet>
      <dgm:spPr/>
    </dgm:pt>
    <dgm:pt modelId="{B296BAA3-BE07-4FBA-AE05-DC0402FA4119}" type="pres">
      <dgm:prSet presAssocID="{C89A0603-63DC-483A-B5D6-7DBE16DB39F4}" presName="Name9" presStyleLbl="parChTrans1D2" presStyleIdx="3" presStyleCnt="6"/>
      <dgm:spPr/>
    </dgm:pt>
    <dgm:pt modelId="{909ACAF5-ABC9-401B-BFBE-2E9005250E8F}" type="pres">
      <dgm:prSet presAssocID="{C89A0603-63DC-483A-B5D6-7DBE16DB39F4}" presName="connTx" presStyleLbl="parChTrans1D2" presStyleIdx="3" presStyleCnt="6"/>
      <dgm:spPr/>
    </dgm:pt>
    <dgm:pt modelId="{2F8C028B-1402-4443-BE62-96A3CE42512C}" type="pres">
      <dgm:prSet presAssocID="{2BED539C-A102-4967-8C6F-2540079337FF}" presName="node" presStyleLbl="node1" presStyleIdx="3" presStyleCnt="6">
        <dgm:presLayoutVars>
          <dgm:bulletEnabled val="1"/>
        </dgm:presLayoutVars>
      </dgm:prSet>
      <dgm:spPr/>
    </dgm:pt>
    <dgm:pt modelId="{4DC5CD60-1390-44F2-B0AE-593E5D04F89A}" type="pres">
      <dgm:prSet presAssocID="{A6153EEC-29C9-4669-864F-F313E583CECF}" presName="Name9" presStyleLbl="parChTrans1D2" presStyleIdx="4" presStyleCnt="6"/>
      <dgm:spPr/>
    </dgm:pt>
    <dgm:pt modelId="{2BDB8E5A-7740-4A21-8AE6-FC543C8176DD}" type="pres">
      <dgm:prSet presAssocID="{A6153EEC-29C9-4669-864F-F313E583CECF}" presName="connTx" presStyleLbl="parChTrans1D2" presStyleIdx="4" presStyleCnt="6"/>
      <dgm:spPr/>
    </dgm:pt>
    <dgm:pt modelId="{209B4CA6-02A6-4F07-89AD-BFA8FB360A2E}" type="pres">
      <dgm:prSet presAssocID="{943FAA47-9CC3-4451-8E0F-749CAD4E0A87}" presName="node" presStyleLbl="node1" presStyleIdx="4" presStyleCnt="6">
        <dgm:presLayoutVars>
          <dgm:bulletEnabled val="1"/>
        </dgm:presLayoutVars>
      </dgm:prSet>
      <dgm:spPr/>
    </dgm:pt>
    <dgm:pt modelId="{B634417C-D123-4D8C-8245-F8949F4AF0D5}" type="pres">
      <dgm:prSet presAssocID="{47BF0749-A902-42D4-9F1D-E4D98A3C29F9}" presName="Name9" presStyleLbl="parChTrans1D2" presStyleIdx="5" presStyleCnt="6"/>
      <dgm:spPr/>
    </dgm:pt>
    <dgm:pt modelId="{93BBC45F-BA46-49AF-A70B-A7E559D78BAF}" type="pres">
      <dgm:prSet presAssocID="{47BF0749-A902-42D4-9F1D-E4D98A3C29F9}" presName="connTx" presStyleLbl="parChTrans1D2" presStyleIdx="5" presStyleCnt="6"/>
      <dgm:spPr/>
    </dgm:pt>
    <dgm:pt modelId="{5CDEA176-7238-45DA-8150-617158441E12}" type="pres">
      <dgm:prSet presAssocID="{2E090F68-1FBE-455A-9833-7D4EF3DBA071}" presName="node" presStyleLbl="node1" presStyleIdx="5" presStyleCnt="6">
        <dgm:presLayoutVars>
          <dgm:bulletEnabled val="1"/>
        </dgm:presLayoutVars>
      </dgm:prSet>
      <dgm:spPr/>
    </dgm:pt>
  </dgm:ptLst>
  <dgm:cxnLst>
    <dgm:cxn modelId="{8DBFFF04-80AE-4716-8B92-76769637E7A6}" type="presOf" srcId="{8867D1C2-E23D-4CE8-8771-9FF04318BE5E}" destId="{25161553-AAFA-4ABC-952D-14275F174CDC}" srcOrd="0" destOrd="0" presId="urn:microsoft.com/office/officeart/2005/8/layout/radial1"/>
    <dgm:cxn modelId="{AE363A17-E9EC-4E19-AC4E-DF1AA06D6E74}" type="presOf" srcId="{6C7C8673-7C0E-4690-8F62-315741E5D99B}" destId="{7354300A-4CC6-41D3-B8CC-7EB338696C82}" srcOrd="0" destOrd="0" presId="urn:microsoft.com/office/officeart/2005/8/layout/radial1"/>
    <dgm:cxn modelId="{4241EB25-83FF-4149-9577-28CED8A57BCE}" type="presOf" srcId="{A6153EEC-29C9-4669-864F-F313E583CECF}" destId="{2BDB8E5A-7740-4A21-8AE6-FC543C8176DD}" srcOrd="1" destOrd="0" presId="urn:microsoft.com/office/officeart/2005/8/layout/radial1"/>
    <dgm:cxn modelId="{4566DD33-1DA2-47B5-A9BF-29C4D336D5A5}" type="presOf" srcId="{C89A0603-63DC-483A-B5D6-7DBE16DB39F4}" destId="{909ACAF5-ABC9-401B-BFBE-2E9005250E8F}" srcOrd="1" destOrd="0" presId="urn:microsoft.com/office/officeart/2005/8/layout/radial1"/>
    <dgm:cxn modelId="{98EE143C-338E-4BCC-831F-DFAA7A0BA64A}" srcId="{8867D1C2-E23D-4CE8-8771-9FF04318BE5E}" destId="{2E090F68-1FBE-455A-9833-7D4EF3DBA071}" srcOrd="5" destOrd="0" parTransId="{47BF0749-A902-42D4-9F1D-E4D98A3C29F9}" sibTransId="{29B7CCAD-76E0-4F14-897E-2E5C04B5CBD5}"/>
    <dgm:cxn modelId="{7EEF7B5D-65D7-43E0-95EE-0311E2CDEA76}" srcId="{0458B3A5-BEFB-4A78-A077-08C34D193045}" destId="{8867D1C2-E23D-4CE8-8771-9FF04318BE5E}" srcOrd="0" destOrd="0" parTransId="{752A1731-84FF-4AAD-BDD8-3DDBC444E36E}" sibTransId="{E0F6743D-CD57-430B-9D90-D6483D4AAD4A}"/>
    <dgm:cxn modelId="{40DAAD6E-EE7F-434D-8023-96AB69D1A20F}" type="presOf" srcId="{F0EA251D-7829-41F3-9BD4-635DA96007AA}" destId="{0275B048-3083-4DE6-8D61-ACFF4CE3DB0B}" srcOrd="1" destOrd="0" presId="urn:microsoft.com/office/officeart/2005/8/layout/radial1"/>
    <dgm:cxn modelId="{77EE484F-07B5-4306-B254-5F648940A76B}" type="presOf" srcId="{C89A0603-63DC-483A-B5D6-7DBE16DB39F4}" destId="{B296BAA3-BE07-4FBA-AE05-DC0402FA4119}" srcOrd="0" destOrd="0" presId="urn:microsoft.com/office/officeart/2005/8/layout/radial1"/>
    <dgm:cxn modelId="{EA8EAF50-A1A7-47AA-86D9-C6E0142E113C}" type="presOf" srcId="{47BF0749-A902-42D4-9F1D-E4D98A3C29F9}" destId="{B634417C-D123-4D8C-8245-F8949F4AF0D5}" srcOrd="0" destOrd="0" presId="urn:microsoft.com/office/officeart/2005/8/layout/radial1"/>
    <dgm:cxn modelId="{B02AFE53-A7AE-40DE-8887-5D2EA4E7B6AB}" type="presOf" srcId="{20020BDA-A81A-4273-85DE-6A49EF691718}" destId="{0FCCCE35-B177-4DBF-B699-9716A7F2D2FD}" srcOrd="0" destOrd="0" presId="urn:microsoft.com/office/officeart/2005/8/layout/radial1"/>
    <dgm:cxn modelId="{79834C7B-107F-4708-AFE0-9D8D0BDF7FDE}" type="presOf" srcId="{943FAA47-9CC3-4451-8E0F-749CAD4E0A87}" destId="{209B4CA6-02A6-4F07-89AD-BFA8FB360A2E}" srcOrd="0" destOrd="0" presId="urn:microsoft.com/office/officeart/2005/8/layout/radial1"/>
    <dgm:cxn modelId="{FBDCB98E-38CE-4611-8EC7-93F7E2472056}" srcId="{8867D1C2-E23D-4CE8-8771-9FF04318BE5E}" destId="{6C7C8673-7C0E-4690-8F62-315741E5D99B}" srcOrd="0" destOrd="0" parTransId="{452162AF-C794-45AC-9485-7DFF8233FBFC}" sibTransId="{644CA4AB-8869-4565-9895-432AE0E5ABA2}"/>
    <dgm:cxn modelId="{4D5629A1-8223-4DBF-BC12-76F71B55BD64}" type="presOf" srcId="{452162AF-C794-45AC-9485-7DFF8233FBFC}" destId="{FC1FC737-FB6C-4C38-BDFB-9A3A45568A21}" srcOrd="1" destOrd="0" presId="urn:microsoft.com/office/officeart/2005/8/layout/radial1"/>
    <dgm:cxn modelId="{AC376BAA-3CC2-462C-A8DA-B7E33E31E3DB}" srcId="{8867D1C2-E23D-4CE8-8771-9FF04318BE5E}" destId="{6D899AC4-B644-4219-876F-642FAA8F91C2}" srcOrd="1" destOrd="0" parTransId="{F0EA251D-7829-41F3-9BD4-635DA96007AA}" sibTransId="{059B9C7A-54E3-40F7-9F51-F2C134421146}"/>
    <dgm:cxn modelId="{823FA9B3-1584-42F2-819A-00DE884368C0}" type="presOf" srcId="{47BF0749-A902-42D4-9F1D-E4D98A3C29F9}" destId="{93BBC45F-BA46-49AF-A70B-A7E559D78BAF}" srcOrd="1" destOrd="0" presId="urn:microsoft.com/office/officeart/2005/8/layout/radial1"/>
    <dgm:cxn modelId="{6840CABA-8ACE-4959-8756-5377347905AB}" srcId="{8867D1C2-E23D-4CE8-8771-9FF04318BE5E}" destId="{943FAA47-9CC3-4451-8E0F-749CAD4E0A87}" srcOrd="4" destOrd="0" parTransId="{A6153EEC-29C9-4669-864F-F313E583CECF}" sibTransId="{61E69F8A-280F-42E7-949B-DBC5781527FE}"/>
    <dgm:cxn modelId="{2F8A52CD-7343-4906-A3DD-064544C9F13A}" srcId="{8867D1C2-E23D-4CE8-8771-9FF04318BE5E}" destId="{20020BDA-A81A-4273-85DE-6A49EF691718}" srcOrd="2" destOrd="0" parTransId="{90753141-E290-465F-8CB6-EB60E8F3DC11}" sibTransId="{921805D6-B82C-48FC-AAB0-2EAE29BE40B5}"/>
    <dgm:cxn modelId="{13E338CE-A3E2-47C7-84B8-B145E198702C}" type="presOf" srcId="{A6153EEC-29C9-4669-864F-F313E583CECF}" destId="{4DC5CD60-1390-44F2-B0AE-593E5D04F89A}" srcOrd="0" destOrd="0" presId="urn:microsoft.com/office/officeart/2005/8/layout/radial1"/>
    <dgm:cxn modelId="{027BCFD0-A789-476D-9EBE-1D7CFEDBDE57}" srcId="{8867D1C2-E23D-4CE8-8771-9FF04318BE5E}" destId="{2BED539C-A102-4967-8C6F-2540079337FF}" srcOrd="3" destOrd="0" parTransId="{C89A0603-63DC-483A-B5D6-7DBE16DB39F4}" sibTransId="{0A09897E-D876-46E5-843C-868C29C6788B}"/>
    <dgm:cxn modelId="{9DC3B0D6-D3AB-4026-904C-97C714A78E62}" type="presOf" srcId="{0458B3A5-BEFB-4A78-A077-08C34D193045}" destId="{FAC082EF-97B1-4FD4-ABDD-DDD95A0F6622}" srcOrd="0" destOrd="0" presId="urn:microsoft.com/office/officeart/2005/8/layout/radial1"/>
    <dgm:cxn modelId="{941896D8-E70E-4C15-ACCF-836E0E4755B1}" type="presOf" srcId="{6D899AC4-B644-4219-876F-642FAA8F91C2}" destId="{9D01DFCB-901D-45B9-83BA-FD6AF35B7984}" srcOrd="0" destOrd="0" presId="urn:microsoft.com/office/officeart/2005/8/layout/radial1"/>
    <dgm:cxn modelId="{31F125D9-5484-42F2-B6AD-CDD4BC2DFA2D}" type="presOf" srcId="{452162AF-C794-45AC-9485-7DFF8233FBFC}" destId="{21CFB969-5F3D-4378-A546-6C3A8D34C0FA}" srcOrd="0" destOrd="0" presId="urn:microsoft.com/office/officeart/2005/8/layout/radial1"/>
    <dgm:cxn modelId="{A4068BD9-5E1C-4D7B-8945-AB5C2F368725}" type="presOf" srcId="{F0EA251D-7829-41F3-9BD4-635DA96007AA}" destId="{FB94632B-D1E9-49E1-BE55-438C3DE64F47}" srcOrd="0" destOrd="0" presId="urn:microsoft.com/office/officeart/2005/8/layout/radial1"/>
    <dgm:cxn modelId="{5CE9B7D9-DCFA-4791-91DC-6DF81C273DD8}" type="presOf" srcId="{90753141-E290-465F-8CB6-EB60E8F3DC11}" destId="{EF9125B5-4593-46FC-AA05-FA47CD1C0CDB}" srcOrd="1" destOrd="0" presId="urn:microsoft.com/office/officeart/2005/8/layout/radial1"/>
    <dgm:cxn modelId="{CC55CED9-1C54-4E4C-B2CB-E7F2509B2477}" type="presOf" srcId="{2E090F68-1FBE-455A-9833-7D4EF3DBA071}" destId="{5CDEA176-7238-45DA-8150-617158441E12}" srcOrd="0" destOrd="0" presId="urn:microsoft.com/office/officeart/2005/8/layout/radial1"/>
    <dgm:cxn modelId="{C12535EC-064F-44FB-8391-15966FBFD91E}" type="presOf" srcId="{2BED539C-A102-4967-8C6F-2540079337FF}" destId="{2F8C028B-1402-4443-BE62-96A3CE42512C}" srcOrd="0" destOrd="0" presId="urn:microsoft.com/office/officeart/2005/8/layout/radial1"/>
    <dgm:cxn modelId="{AB8F10F3-10E7-4FF1-BEAE-0DBF15CDFB10}" type="presOf" srcId="{90753141-E290-465F-8CB6-EB60E8F3DC11}" destId="{94154D59-C4D8-4B74-9377-3A5947FE4043}" srcOrd="0" destOrd="0" presId="urn:microsoft.com/office/officeart/2005/8/layout/radial1"/>
    <dgm:cxn modelId="{2BCF93B2-80CF-47F9-8E6D-87B0EF6D14C7}" type="presParOf" srcId="{FAC082EF-97B1-4FD4-ABDD-DDD95A0F6622}" destId="{25161553-AAFA-4ABC-952D-14275F174CDC}" srcOrd="0" destOrd="0" presId="urn:microsoft.com/office/officeart/2005/8/layout/radial1"/>
    <dgm:cxn modelId="{FEB40C39-A1EB-4A39-B29F-4DC7B1EF102E}" type="presParOf" srcId="{FAC082EF-97B1-4FD4-ABDD-DDD95A0F6622}" destId="{21CFB969-5F3D-4378-A546-6C3A8D34C0FA}" srcOrd="1" destOrd="0" presId="urn:microsoft.com/office/officeart/2005/8/layout/radial1"/>
    <dgm:cxn modelId="{F506E757-A653-4E4C-A49E-FB7600032151}" type="presParOf" srcId="{21CFB969-5F3D-4378-A546-6C3A8D34C0FA}" destId="{FC1FC737-FB6C-4C38-BDFB-9A3A45568A21}" srcOrd="0" destOrd="0" presId="urn:microsoft.com/office/officeart/2005/8/layout/radial1"/>
    <dgm:cxn modelId="{2DA5B503-5A9B-423B-9D87-BBA578764824}" type="presParOf" srcId="{FAC082EF-97B1-4FD4-ABDD-DDD95A0F6622}" destId="{7354300A-4CC6-41D3-B8CC-7EB338696C82}" srcOrd="2" destOrd="0" presId="urn:microsoft.com/office/officeart/2005/8/layout/radial1"/>
    <dgm:cxn modelId="{A3E637BD-C182-4646-A42D-F3DE547801DD}" type="presParOf" srcId="{FAC082EF-97B1-4FD4-ABDD-DDD95A0F6622}" destId="{FB94632B-D1E9-49E1-BE55-438C3DE64F47}" srcOrd="3" destOrd="0" presId="urn:microsoft.com/office/officeart/2005/8/layout/radial1"/>
    <dgm:cxn modelId="{C496241D-DAF2-4F20-8F98-08A18410175A}" type="presParOf" srcId="{FB94632B-D1E9-49E1-BE55-438C3DE64F47}" destId="{0275B048-3083-4DE6-8D61-ACFF4CE3DB0B}" srcOrd="0" destOrd="0" presId="urn:microsoft.com/office/officeart/2005/8/layout/radial1"/>
    <dgm:cxn modelId="{233109E1-C581-4FE6-B65B-B72747A637BD}" type="presParOf" srcId="{FAC082EF-97B1-4FD4-ABDD-DDD95A0F6622}" destId="{9D01DFCB-901D-45B9-83BA-FD6AF35B7984}" srcOrd="4" destOrd="0" presId="urn:microsoft.com/office/officeart/2005/8/layout/radial1"/>
    <dgm:cxn modelId="{6656C1D6-BF2B-4E65-9C67-12AF1D044EEC}" type="presParOf" srcId="{FAC082EF-97B1-4FD4-ABDD-DDD95A0F6622}" destId="{94154D59-C4D8-4B74-9377-3A5947FE4043}" srcOrd="5" destOrd="0" presId="urn:microsoft.com/office/officeart/2005/8/layout/radial1"/>
    <dgm:cxn modelId="{13DBCF0C-F8D8-4C7A-84E6-4A2510029185}" type="presParOf" srcId="{94154D59-C4D8-4B74-9377-3A5947FE4043}" destId="{EF9125B5-4593-46FC-AA05-FA47CD1C0CDB}" srcOrd="0" destOrd="0" presId="urn:microsoft.com/office/officeart/2005/8/layout/radial1"/>
    <dgm:cxn modelId="{176DBA0B-1F9F-41A8-BE74-DC5B7D4A9943}" type="presParOf" srcId="{FAC082EF-97B1-4FD4-ABDD-DDD95A0F6622}" destId="{0FCCCE35-B177-4DBF-B699-9716A7F2D2FD}" srcOrd="6" destOrd="0" presId="urn:microsoft.com/office/officeart/2005/8/layout/radial1"/>
    <dgm:cxn modelId="{4C092DF7-00BF-4B64-AE83-5E3E8808FB33}" type="presParOf" srcId="{FAC082EF-97B1-4FD4-ABDD-DDD95A0F6622}" destId="{B296BAA3-BE07-4FBA-AE05-DC0402FA4119}" srcOrd="7" destOrd="0" presId="urn:microsoft.com/office/officeart/2005/8/layout/radial1"/>
    <dgm:cxn modelId="{DC8A7878-1355-4E1D-9E83-1840D44B0D81}" type="presParOf" srcId="{B296BAA3-BE07-4FBA-AE05-DC0402FA4119}" destId="{909ACAF5-ABC9-401B-BFBE-2E9005250E8F}" srcOrd="0" destOrd="0" presId="urn:microsoft.com/office/officeart/2005/8/layout/radial1"/>
    <dgm:cxn modelId="{5971336E-FABC-40B8-8944-DDEA6DCBDAA6}" type="presParOf" srcId="{FAC082EF-97B1-4FD4-ABDD-DDD95A0F6622}" destId="{2F8C028B-1402-4443-BE62-96A3CE42512C}" srcOrd="8" destOrd="0" presId="urn:microsoft.com/office/officeart/2005/8/layout/radial1"/>
    <dgm:cxn modelId="{393D384D-985B-4228-82B1-BA3B0C50C9B5}" type="presParOf" srcId="{FAC082EF-97B1-4FD4-ABDD-DDD95A0F6622}" destId="{4DC5CD60-1390-44F2-B0AE-593E5D04F89A}" srcOrd="9" destOrd="0" presId="urn:microsoft.com/office/officeart/2005/8/layout/radial1"/>
    <dgm:cxn modelId="{A3F5C239-1AA1-4D8C-B2AB-57FA9DED697F}" type="presParOf" srcId="{4DC5CD60-1390-44F2-B0AE-593E5D04F89A}" destId="{2BDB8E5A-7740-4A21-8AE6-FC543C8176DD}" srcOrd="0" destOrd="0" presId="urn:microsoft.com/office/officeart/2005/8/layout/radial1"/>
    <dgm:cxn modelId="{03EB08AB-F8F3-49DC-A6C5-1225967C9331}" type="presParOf" srcId="{FAC082EF-97B1-4FD4-ABDD-DDD95A0F6622}" destId="{209B4CA6-02A6-4F07-89AD-BFA8FB360A2E}" srcOrd="10" destOrd="0" presId="urn:microsoft.com/office/officeart/2005/8/layout/radial1"/>
    <dgm:cxn modelId="{E10CD496-A9C3-487F-A0E3-FCDFF3030A56}" type="presParOf" srcId="{FAC082EF-97B1-4FD4-ABDD-DDD95A0F6622}" destId="{B634417C-D123-4D8C-8245-F8949F4AF0D5}" srcOrd="11" destOrd="0" presId="urn:microsoft.com/office/officeart/2005/8/layout/radial1"/>
    <dgm:cxn modelId="{C26CE8DD-BEC4-4187-A872-733E1158E731}" type="presParOf" srcId="{B634417C-D123-4D8C-8245-F8949F4AF0D5}" destId="{93BBC45F-BA46-49AF-A70B-A7E559D78BAF}" srcOrd="0" destOrd="0" presId="urn:microsoft.com/office/officeart/2005/8/layout/radial1"/>
    <dgm:cxn modelId="{70FD9A35-5BB9-45A7-A5D0-48D9B2CC3D41}" type="presParOf" srcId="{FAC082EF-97B1-4FD4-ABDD-DDD95A0F6622}" destId="{5CDEA176-7238-45DA-8150-617158441E12}" srcOrd="12" destOrd="0" presId="urn:microsoft.com/office/officeart/2005/8/layout/radial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8D8-A9D6-479E-AA75-E3EF6FA42FB3}">
      <dsp:nvSpPr>
        <dsp:cNvPr id="0" name=""/>
        <dsp:cNvSpPr/>
      </dsp:nvSpPr>
      <dsp:spPr>
        <a:xfrm>
          <a:off x="3516" y="675275"/>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2461" y="684220"/>
        <a:ext cx="592932" cy="287521"/>
      </dsp:txXfrm>
    </dsp:sp>
    <dsp:sp modelId="{63855D82-FA35-4F85-A469-7609B5B21597}">
      <dsp:nvSpPr>
        <dsp:cNvPr id="0" name=""/>
        <dsp:cNvSpPr/>
      </dsp:nvSpPr>
      <dsp:spPr>
        <a:xfrm>
          <a:off x="614339" y="812973"/>
          <a:ext cx="244328" cy="30014"/>
        </a:xfrm>
        <a:custGeom>
          <a:avLst/>
          <a:gdLst/>
          <a:ahLst/>
          <a:cxnLst/>
          <a:rect l="0" t="0" r="0" b="0"/>
          <a:pathLst>
            <a:path>
              <a:moveTo>
                <a:pt x="0" y="15007"/>
              </a:moveTo>
              <a:lnTo>
                <a:pt x="244328" y="1500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30395" y="821872"/>
        <a:ext cx="12216" cy="12216"/>
      </dsp:txXfrm>
    </dsp:sp>
    <dsp:sp modelId="{7359A7B1-7410-4412-B5DE-1A5A1F36C05D}">
      <dsp:nvSpPr>
        <dsp:cNvPr id="0" name=""/>
        <dsp:cNvSpPr/>
      </dsp:nvSpPr>
      <dsp:spPr>
        <a:xfrm>
          <a:off x="858668" y="675275"/>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867613" y="684220"/>
        <a:ext cx="592932" cy="287521"/>
      </dsp:txXfrm>
    </dsp:sp>
    <dsp:sp modelId="{6A8FAE70-6818-4A2D-8E1B-52CE667DF7BF}">
      <dsp:nvSpPr>
        <dsp:cNvPr id="0" name=""/>
        <dsp:cNvSpPr/>
      </dsp:nvSpPr>
      <dsp:spPr>
        <a:xfrm rot="19457599">
          <a:off x="1441209" y="725167"/>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84132" y="732652"/>
        <a:ext cx="15044" cy="15044"/>
      </dsp:txXfrm>
    </dsp:sp>
    <dsp:sp modelId="{F6BEF1D8-D73D-47A5-A96E-EEED23711EAF}">
      <dsp:nvSpPr>
        <dsp:cNvPr id="0" name=""/>
        <dsp:cNvSpPr/>
      </dsp:nvSpPr>
      <dsp:spPr>
        <a:xfrm>
          <a:off x="1713819" y="49966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22764" y="508608"/>
        <a:ext cx="592932" cy="287521"/>
      </dsp:txXfrm>
    </dsp:sp>
    <dsp:sp modelId="{723D28D0-C862-4568-AAA3-B4768D3977AE}">
      <dsp:nvSpPr>
        <dsp:cNvPr id="0" name=""/>
        <dsp:cNvSpPr/>
      </dsp:nvSpPr>
      <dsp:spPr>
        <a:xfrm rot="2142401">
          <a:off x="1441209" y="900779"/>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84132" y="908264"/>
        <a:ext cx="15044" cy="15044"/>
      </dsp:txXfrm>
    </dsp:sp>
    <dsp:sp modelId="{8FCEFD40-F848-4C0B-9AB9-DAEF859F9776}">
      <dsp:nvSpPr>
        <dsp:cNvPr id="0" name=""/>
        <dsp:cNvSpPr/>
      </dsp:nvSpPr>
      <dsp:spPr>
        <a:xfrm>
          <a:off x="1713819" y="850886"/>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22764" y="859831"/>
        <a:ext cx="592932" cy="287521"/>
      </dsp:txXfrm>
    </dsp:sp>
    <dsp:sp modelId="{1EE62767-F907-4A96-AD9F-AB824463C7B0}">
      <dsp:nvSpPr>
        <dsp:cNvPr id="0" name=""/>
        <dsp:cNvSpPr/>
      </dsp:nvSpPr>
      <dsp:spPr>
        <a:xfrm rot="18770822">
          <a:off x="2267164" y="856876"/>
          <a:ext cx="359284" cy="30014"/>
        </a:xfrm>
        <a:custGeom>
          <a:avLst/>
          <a:gdLst/>
          <a:ahLst/>
          <a:cxnLst/>
          <a:rect l="0" t="0" r="0" b="0"/>
          <a:pathLst>
            <a:path>
              <a:moveTo>
                <a:pt x="0" y="15007"/>
              </a:moveTo>
              <a:lnTo>
                <a:pt x="359284"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37824" y="862901"/>
        <a:ext cx="17964" cy="17964"/>
      </dsp:txXfrm>
    </dsp:sp>
    <dsp:sp modelId="{307762D2-CC6D-4FDD-93BF-4603D918FFC5}">
      <dsp:nvSpPr>
        <dsp:cNvPr id="0" name=""/>
        <dsp:cNvSpPr/>
      </dsp:nvSpPr>
      <dsp:spPr>
        <a:xfrm>
          <a:off x="2568971" y="587469"/>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77916" y="596414"/>
        <a:ext cx="592932" cy="287521"/>
      </dsp:txXfrm>
    </dsp:sp>
    <dsp:sp modelId="{6E8907A0-D4F4-4608-B5B0-AF543CDBB04A}">
      <dsp:nvSpPr>
        <dsp:cNvPr id="0" name=""/>
        <dsp:cNvSpPr/>
      </dsp:nvSpPr>
      <dsp:spPr>
        <a:xfrm>
          <a:off x="3179793" y="725167"/>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5849" y="734066"/>
        <a:ext cx="12216" cy="12216"/>
      </dsp:txXfrm>
    </dsp:sp>
    <dsp:sp modelId="{72A22E73-0F35-4EC5-8CBF-BE551023B6FF}">
      <dsp:nvSpPr>
        <dsp:cNvPr id="0" name=""/>
        <dsp:cNvSpPr/>
      </dsp:nvSpPr>
      <dsp:spPr>
        <a:xfrm>
          <a:off x="3424122" y="587469"/>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33067" y="596414"/>
        <a:ext cx="592932" cy="287521"/>
      </dsp:txXfrm>
    </dsp:sp>
    <dsp:sp modelId="{897FDD23-4B2D-4203-AFB0-1F6D868A14A1}">
      <dsp:nvSpPr>
        <dsp:cNvPr id="0" name=""/>
        <dsp:cNvSpPr/>
      </dsp:nvSpPr>
      <dsp:spPr>
        <a:xfrm rot="19457599">
          <a:off x="4006663" y="637361"/>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9587" y="644847"/>
        <a:ext cx="15044" cy="15044"/>
      </dsp:txXfrm>
    </dsp:sp>
    <dsp:sp modelId="{9F085735-DA08-40D2-8167-E37F275F8DD2}">
      <dsp:nvSpPr>
        <dsp:cNvPr id="0" name=""/>
        <dsp:cNvSpPr/>
      </dsp:nvSpPr>
      <dsp:spPr>
        <a:xfrm>
          <a:off x="4279273" y="411857"/>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88218" y="420802"/>
        <a:ext cx="592932" cy="287521"/>
      </dsp:txXfrm>
    </dsp:sp>
    <dsp:sp modelId="{54C15C13-AFA9-4B74-8EC4-5D99AF85CFB9}">
      <dsp:nvSpPr>
        <dsp:cNvPr id="0" name=""/>
        <dsp:cNvSpPr/>
      </dsp:nvSpPr>
      <dsp:spPr>
        <a:xfrm>
          <a:off x="4890096" y="549556"/>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6152" y="558455"/>
        <a:ext cx="12216" cy="12216"/>
      </dsp:txXfrm>
    </dsp:sp>
    <dsp:sp modelId="{797FC368-7B76-40C3-A58D-2677D012454A}">
      <dsp:nvSpPr>
        <dsp:cNvPr id="0" name=""/>
        <dsp:cNvSpPr/>
      </dsp:nvSpPr>
      <dsp:spPr>
        <a:xfrm>
          <a:off x="5134425" y="411857"/>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43370" y="420802"/>
        <a:ext cx="592932" cy="287521"/>
      </dsp:txXfrm>
    </dsp:sp>
    <dsp:sp modelId="{B81720A6-D3AF-4ECA-AB33-8EFDCE6591EA}">
      <dsp:nvSpPr>
        <dsp:cNvPr id="0" name=""/>
        <dsp:cNvSpPr/>
      </dsp:nvSpPr>
      <dsp:spPr>
        <a:xfrm rot="2142401">
          <a:off x="4006663" y="812973"/>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9587" y="820458"/>
        <a:ext cx="15044" cy="15044"/>
      </dsp:txXfrm>
    </dsp:sp>
    <dsp:sp modelId="{B2EF3718-D4F7-449C-ACE2-1DAB0C85B630}">
      <dsp:nvSpPr>
        <dsp:cNvPr id="0" name=""/>
        <dsp:cNvSpPr/>
      </dsp:nvSpPr>
      <dsp:spPr>
        <a:xfrm>
          <a:off x="4279273" y="763080"/>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88218" y="772025"/>
        <a:ext cx="592932" cy="287521"/>
      </dsp:txXfrm>
    </dsp:sp>
    <dsp:sp modelId="{4A9C1551-4541-45B8-8F6E-AC194C3B0DB3}">
      <dsp:nvSpPr>
        <dsp:cNvPr id="0" name=""/>
        <dsp:cNvSpPr/>
      </dsp:nvSpPr>
      <dsp:spPr>
        <a:xfrm>
          <a:off x="4890096" y="900779"/>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6152" y="909678"/>
        <a:ext cx="12216" cy="12216"/>
      </dsp:txXfrm>
    </dsp:sp>
    <dsp:sp modelId="{CE1F502E-27FD-413D-B5C3-EA6531C46101}">
      <dsp:nvSpPr>
        <dsp:cNvPr id="0" name=""/>
        <dsp:cNvSpPr/>
      </dsp:nvSpPr>
      <dsp:spPr>
        <a:xfrm>
          <a:off x="5134425" y="763080"/>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43370" y="772025"/>
        <a:ext cx="592932" cy="287521"/>
      </dsp:txXfrm>
    </dsp:sp>
    <dsp:sp modelId="{4681F67E-CE04-4CF2-AD50-F97BC1908B96}">
      <dsp:nvSpPr>
        <dsp:cNvPr id="0" name=""/>
        <dsp:cNvSpPr/>
      </dsp:nvSpPr>
      <dsp:spPr>
        <a:xfrm>
          <a:off x="5745247" y="900779"/>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61304" y="909678"/>
        <a:ext cx="12216" cy="12216"/>
      </dsp:txXfrm>
    </dsp:sp>
    <dsp:sp modelId="{FE675659-C92D-42F2-BFD9-6714C3368C41}">
      <dsp:nvSpPr>
        <dsp:cNvPr id="0" name=""/>
        <dsp:cNvSpPr/>
      </dsp:nvSpPr>
      <dsp:spPr>
        <a:xfrm>
          <a:off x="5989576" y="763080"/>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998521" y="772025"/>
        <a:ext cx="592932" cy="287521"/>
      </dsp:txXfrm>
    </dsp:sp>
    <dsp:sp modelId="{9B5620D3-6E29-4EA5-B1E1-3FE36A36A3D3}">
      <dsp:nvSpPr>
        <dsp:cNvPr id="0" name=""/>
        <dsp:cNvSpPr/>
      </dsp:nvSpPr>
      <dsp:spPr>
        <a:xfrm rot="2829178">
          <a:off x="2267164" y="1120293"/>
          <a:ext cx="359284" cy="30014"/>
        </a:xfrm>
        <a:custGeom>
          <a:avLst/>
          <a:gdLst/>
          <a:ahLst/>
          <a:cxnLst/>
          <a:rect l="0" t="0" r="0" b="0"/>
          <a:pathLst>
            <a:path>
              <a:moveTo>
                <a:pt x="0" y="15007"/>
              </a:moveTo>
              <a:lnTo>
                <a:pt x="359284"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37824" y="1126318"/>
        <a:ext cx="17964" cy="17964"/>
      </dsp:txXfrm>
    </dsp:sp>
    <dsp:sp modelId="{DF8B4245-A7BA-46A4-A235-C068462D319A}">
      <dsp:nvSpPr>
        <dsp:cNvPr id="0" name=""/>
        <dsp:cNvSpPr/>
      </dsp:nvSpPr>
      <dsp:spPr>
        <a:xfrm>
          <a:off x="2568971" y="111430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77916" y="1123248"/>
        <a:ext cx="592932" cy="287521"/>
      </dsp:txXfrm>
    </dsp:sp>
    <dsp:sp modelId="{5313BF4B-E9C5-4CF0-B960-832D31B04B0E}">
      <dsp:nvSpPr>
        <dsp:cNvPr id="0" name=""/>
        <dsp:cNvSpPr/>
      </dsp:nvSpPr>
      <dsp:spPr>
        <a:xfrm>
          <a:off x="3179793" y="1252002"/>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5849" y="1260901"/>
        <a:ext cx="12216" cy="12216"/>
      </dsp:txXfrm>
    </dsp:sp>
    <dsp:sp modelId="{9B3C3CBE-FADE-44D4-8CF2-293BBC533250}">
      <dsp:nvSpPr>
        <dsp:cNvPr id="0" name=""/>
        <dsp:cNvSpPr/>
      </dsp:nvSpPr>
      <dsp:spPr>
        <a:xfrm>
          <a:off x="3424122" y="111430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33067" y="1123248"/>
        <a:ext cx="592932" cy="287521"/>
      </dsp:txXfrm>
    </dsp:sp>
    <dsp:sp modelId="{B6E99AC9-0D0A-4424-91A9-AA688FB20609}">
      <dsp:nvSpPr>
        <dsp:cNvPr id="0" name=""/>
        <dsp:cNvSpPr/>
      </dsp:nvSpPr>
      <dsp:spPr>
        <a:xfrm>
          <a:off x="4034944" y="1252002"/>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51001" y="1260901"/>
        <a:ext cx="12216" cy="12216"/>
      </dsp:txXfrm>
    </dsp:sp>
    <dsp:sp modelId="{ECF220F6-77E9-406E-9964-BAB6203F3138}">
      <dsp:nvSpPr>
        <dsp:cNvPr id="0" name=""/>
        <dsp:cNvSpPr/>
      </dsp:nvSpPr>
      <dsp:spPr>
        <a:xfrm>
          <a:off x="4279273" y="111430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88218" y="1123248"/>
        <a:ext cx="592932" cy="287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8D8-A9D6-479E-AA75-E3EF6FA42FB3}">
      <dsp:nvSpPr>
        <dsp:cNvPr id="0" name=""/>
        <dsp:cNvSpPr/>
      </dsp:nvSpPr>
      <dsp:spPr>
        <a:xfrm>
          <a:off x="3503"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2373" y="675657"/>
        <a:ext cx="587922" cy="285091"/>
      </dsp:txXfrm>
    </dsp:sp>
    <dsp:sp modelId="{63855D82-FA35-4F85-A469-7609B5B21597}">
      <dsp:nvSpPr>
        <dsp:cNvPr id="0" name=""/>
        <dsp:cNvSpPr/>
      </dsp:nvSpPr>
      <dsp:spPr>
        <a:xfrm>
          <a:off x="609165"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24241" y="812146"/>
        <a:ext cx="12113" cy="12113"/>
      </dsp:txXfrm>
    </dsp:sp>
    <dsp:sp modelId="{7359A7B1-7410-4412-B5DE-1A5A1F36C05D}">
      <dsp:nvSpPr>
        <dsp:cNvPr id="0" name=""/>
        <dsp:cNvSpPr/>
      </dsp:nvSpPr>
      <dsp:spPr>
        <a:xfrm>
          <a:off x="851430"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860300" y="675657"/>
        <a:ext cx="587922" cy="285091"/>
      </dsp:txXfrm>
    </dsp:sp>
    <dsp:sp modelId="{723D28D0-C862-4568-AAA3-B4768D3977AE}">
      <dsp:nvSpPr>
        <dsp:cNvPr id="0" name=""/>
        <dsp:cNvSpPr/>
      </dsp:nvSpPr>
      <dsp:spPr>
        <a:xfrm>
          <a:off x="1457092"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72168" y="812146"/>
        <a:ext cx="12113" cy="12113"/>
      </dsp:txXfrm>
    </dsp:sp>
    <dsp:sp modelId="{8FCEFD40-F848-4C0B-9AB9-DAEF859F9776}">
      <dsp:nvSpPr>
        <dsp:cNvPr id="0" name=""/>
        <dsp:cNvSpPr/>
      </dsp:nvSpPr>
      <dsp:spPr>
        <a:xfrm>
          <a:off x="1699357"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08227" y="675657"/>
        <a:ext cx="587922" cy="285091"/>
      </dsp:txXfrm>
    </dsp:sp>
    <dsp:sp modelId="{1EE62767-F907-4A96-AD9F-AB824463C7B0}">
      <dsp:nvSpPr>
        <dsp:cNvPr id="0" name=""/>
        <dsp:cNvSpPr/>
      </dsp:nvSpPr>
      <dsp:spPr>
        <a:xfrm>
          <a:off x="2305020"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20096" y="812146"/>
        <a:ext cx="12113" cy="12113"/>
      </dsp:txXfrm>
    </dsp:sp>
    <dsp:sp modelId="{307762D2-CC6D-4FDD-93BF-4603D918FFC5}">
      <dsp:nvSpPr>
        <dsp:cNvPr id="0" name=""/>
        <dsp:cNvSpPr/>
      </dsp:nvSpPr>
      <dsp:spPr>
        <a:xfrm>
          <a:off x="2547285"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56155" y="675657"/>
        <a:ext cx="587922" cy="285091"/>
      </dsp:txXfrm>
    </dsp:sp>
    <dsp:sp modelId="{6E8907A0-D4F4-4608-B5B0-AF543CDBB04A}">
      <dsp:nvSpPr>
        <dsp:cNvPr id="0" name=""/>
        <dsp:cNvSpPr/>
      </dsp:nvSpPr>
      <dsp:spPr>
        <a:xfrm>
          <a:off x="3152947"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8023" y="812146"/>
        <a:ext cx="12113" cy="12113"/>
      </dsp:txXfrm>
    </dsp:sp>
    <dsp:sp modelId="{72A22E73-0F35-4EC5-8CBF-BE551023B6FF}">
      <dsp:nvSpPr>
        <dsp:cNvPr id="0" name=""/>
        <dsp:cNvSpPr/>
      </dsp:nvSpPr>
      <dsp:spPr>
        <a:xfrm>
          <a:off x="3395212"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04082" y="675657"/>
        <a:ext cx="587922" cy="285091"/>
      </dsp:txXfrm>
    </dsp:sp>
    <dsp:sp modelId="{B81720A6-D3AF-4ECA-AB33-8EFDCE6591EA}">
      <dsp:nvSpPr>
        <dsp:cNvPr id="0" name=""/>
        <dsp:cNvSpPr/>
      </dsp:nvSpPr>
      <dsp:spPr>
        <a:xfrm>
          <a:off x="4000874"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5950" y="812146"/>
        <a:ext cx="12113" cy="12113"/>
      </dsp:txXfrm>
    </dsp:sp>
    <dsp:sp modelId="{B2EF3718-D4F7-449C-ACE2-1DAB0C85B630}">
      <dsp:nvSpPr>
        <dsp:cNvPr id="0" name=""/>
        <dsp:cNvSpPr/>
      </dsp:nvSpPr>
      <dsp:spPr>
        <a:xfrm>
          <a:off x="4243139"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52009" y="675657"/>
        <a:ext cx="587922" cy="285091"/>
      </dsp:txXfrm>
    </dsp:sp>
    <dsp:sp modelId="{4A9C1551-4541-45B8-8F6E-AC194C3B0DB3}">
      <dsp:nvSpPr>
        <dsp:cNvPr id="0" name=""/>
        <dsp:cNvSpPr/>
      </dsp:nvSpPr>
      <dsp:spPr>
        <a:xfrm>
          <a:off x="4848802"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63877" y="812146"/>
        <a:ext cx="12113" cy="12113"/>
      </dsp:txXfrm>
    </dsp:sp>
    <dsp:sp modelId="{CE1F502E-27FD-413D-B5C3-EA6531C46101}">
      <dsp:nvSpPr>
        <dsp:cNvPr id="0" name=""/>
        <dsp:cNvSpPr/>
      </dsp:nvSpPr>
      <dsp:spPr>
        <a:xfrm>
          <a:off x="5091067"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099937" y="675657"/>
        <a:ext cx="587922" cy="285091"/>
      </dsp:txXfrm>
    </dsp:sp>
    <dsp:sp modelId="{4681F67E-CE04-4CF2-AD50-F97BC1908B96}">
      <dsp:nvSpPr>
        <dsp:cNvPr id="0" name=""/>
        <dsp:cNvSpPr/>
      </dsp:nvSpPr>
      <dsp:spPr>
        <a:xfrm>
          <a:off x="5696729"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05" y="812146"/>
        <a:ext cx="12113" cy="12113"/>
      </dsp:txXfrm>
    </dsp:sp>
    <dsp:sp modelId="{FE675659-C92D-42F2-BFD9-6714C3368C41}">
      <dsp:nvSpPr>
        <dsp:cNvPr id="0" name=""/>
        <dsp:cNvSpPr/>
      </dsp:nvSpPr>
      <dsp:spPr>
        <a:xfrm>
          <a:off x="5938994"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947864" y="675657"/>
        <a:ext cx="587922" cy="2850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61553-AAFA-4ABC-952D-14275F174CDC}">
      <dsp:nvSpPr>
        <dsp:cNvPr id="0" name=""/>
        <dsp:cNvSpPr/>
      </dsp:nvSpPr>
      <dsp:spPr>
        <a:xfrm>
          <a:off x="2500743" y="1686080"/>
          <a:ext cx="1281475" cy="1281475"/>
        </a:xfrm>
        <a:prstGeom prst="ellipse">
          <a:avLst/>
        </a:prstGeom>
        <a:solidFill>
          <a:schemeClr val="bg1"/>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kern="1200" dirty="0"/>
        </a:p>
      </dsp:txBody>
      <dsp:txXfrm>
        <a:off x="2688411" y="1873748"/>
        <a:ext cx="906139" cy="906139"/>
      </dsp:txXfrm>
    </dsp:sp>
    <dsp:sp modelId="{21CFB969-5F3D-4378-A546-6C3A8D34C0FA}">
      <dsp:nvSpPr>
        <dsp:cNvPr id="0" name=""/>
        <dsp:cNvSpPr/>
      </dsp:nvSpPr>
      <dsp:spPr>
        <a:xfrm rot="16200000">
          <a:off x="2948002" y="1474245"/>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1807" y="1482927"/>
        <a:ext cx="19347" cy="19347"/>
      </dsp:txXfrm>
    </dsp:sp>
    <dsp:sp modelId="{7354300A-4CC6-41D3-B8CC-7EB338696C82}">
      <dsp:nvSpPr>
        <dsp:cNvPr id="0" name=""/>
        <dsp:cNvSpPr/>
      </dsp:nvSpPr>
      <dsp:spPr>
        <a:xfrm>
          <a:off x="2500743" y="17647"/>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ONT</a:t>
          </a:r>
          <a:endParaRPr lang="zh-CN" altLang="en-US" sz="3500" kern="1200" dirty="0"/>
        </a:p>
      </dsp:txBody>
      <dsp:txXfrm>
        <a:off x="2688411" y="205315"/>
        <a:ext cx="906139" cy="906139"/>
      </dsp:txXfrm>
    </dsp:sp>
    <dsp:sp modelId="{FB94632B-D1E9-49E1-BE55-438C3DE64F47}">
      <dsp:nvSpPr>
        <dsp:cNvPr id="0" name=""/>
        <dsp:cNvSpPr/>
      </dsp:nvSpPr>
      <dsp:spPr>
        <a:xfrm rot="19800000">
          <a:off x="3670454" y="1891353"/>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54259" y="1900035"/>
        <a:ext cx="19347" cy="19347"/>
      </dsp:txXfrm>
    </dsp:sp>
    <dsp:sp modelId="{9D01DFCB-901D-45B9-83BA-FD6AF35B7984}">
      <dsp:nvSpPr>
        <dsp:cNvPr id="0" name=""/>
        <dsp:cNvSpPr/>
      </dsp:nvSpPr>
      <dsp:spPr>
        <a:xfrm>
          <a:off x="3945648" y="851863"/>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DNA</a:t>
          </a:r>
          <a:endParaRPr lang="zh-CN" altLang="en-US" sz="3500" kern="1200" dirty="0"/>
        </a:p>
      </dsp:txBody>
      <dsp:txXfrm>
        <a:off x="4133316" y="1039531"/>
        <a:ext cx="906139" cy="906139"/>
      </dsp:txXfrm>
    </dsp:sp>
    <dsp:sp modelId="{94154D59-C4D8-4B74-9377-3A5947FE4043}">
      <dsp:nvSpPr>
        <dsp:cNvPr id="0" name=""/>
        <dsp:cNvSpPr/>
      </dsp:nvSpPr>
      <dsp:spPr>
        <a:xfrm rot="1800000">
          <a:off x="3670454" y="2725569"/>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54259" y="2734252"/>
        <a:ext cx="19347" cy="19347"/>
      </dsp:txXfrm>
    </dsp:sp>
    <dsp:sp modelId="{0FCCCE35-B177-4DBF-B699-9716A7F2D2FD}">
      <dsp:nvSpPr>
        <dsp:cNvPr id="0" name=""/>
        <dsp:cNvSpPr/>
      </dsp:nvSpPr>
      <dsp:spPr>
        <a:xfrm>
          <a:off x="3945648" y="2520296"/>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DNA</a:t>
          </a:r>
          <a:endParaRPr lang="zh-CN" altLang="en-US" sz="3500" kern="1200" dirty="0"/>
        </a:p>
      </dsp:txBody>
      <dsp:txXfrm>
        <a:off x="4133316" y="2707964"/>
        <a:ext cx="906139" cy="906139"/>
      </dsp:txXfrm>
    </dsp:sp>
    <dsp:sp modelId="{B296BAA3-BE07-4FBA-AE05-DC0402FA4119}">
      <dsp:nvSpPr>
        <dsp:cNvPr id="0" name=""/>
        <dsp:cNvSpPr/>
      </dsp:nvSpPr>
      <dsp:spPr>
        <a:xfrm rot="5400000">
          <a:off x="2948002" y="3142677"/>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1807" y="3151360"/>
        <a:ext cx="19347" cy="19347"/>
      </dsp:txXfrm>
    </dsp:sp>
    <dsp:sp modelId="{2F8C028B-1402-4443-BE62-96A3CE42512C}">
      <dsp:nvSpPr>
        <dsp:cNvPr id="0" name=""/>
        <dsp:cNvSpPr/>
      </dsp:nvSpPr>
      <dsp:spPr>
        <a:xfrm>
          <a:off x="2500743" y="3354512"/>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DNA</a:t>
          </a:r>
          <a:endParaRPr lang="zh-CN" altLang="en-US" sz="3500" kern="1200" dirty="0"/>
        </a:p>
      </dsp:txBody>
      <dsp:txXfrm>
        <a:off x="2688411" y="3542180"/>
        <a:ext cx="906139" cy="906139"/>
      </dsp:txXfrm>
    </dsp:sp>
    <dsp:sp modelId="{4DC5CD60-1390-44F2-B0AE-593E5D04F89A}">
      <dsp:nvSpPr>
        <dsp:cNvPr id="0" name=""/>
        <dsp:cNvSpPr/>
      </dsp:nvSpPr>
      <dsp:spPr>
        <a:xfrm rot="9000000">
          <a:off x="2225550" y="2725569"/>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409354" y="2734252"/>
        <a:ext cx="19347" cy="19347"/>
      </dsp:txXfrm>
    </dsp:sp>
    <dsp:sp modelId="{209B4CA6-02A6-4F07-89AD-BFA8FB360A2E}">
      <dsp:nvSpPr>
        <dsp:cNvPr id="0" name=""/>
        <dsp:cNvSpPr/>
      </dsp:nvSpPr>
      <dsp:spPr>
        <a:xfrm>
          <a:off x="1055838" y="2520296"/>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ONT</a:t>
          </a:r>
          <a:endParaRPr lang="zh-CN" altLang="en-US" sz="3500" kern="1200" dirty="0"/>
        </a:p>
      </dsp:txBody>
      <dsp:txXfrm>
        <a:off x="1243506" y="2707964"/>
        <a:ext cx="906139" cy="906139"/>
      </dsp:txXfrm>
    </dsp:sp>
    <dsp:sp modelId="{B634417C-D123-4D8C-8245-F8949F4AF0D5}">
      <dsp:nvSpPr>
        <dsp:cNvPr id="0" name=""/>
        <dsp:cNvSpPr/>
      </dsp:nvSpPr>
      <dsp:spPr>
        <a:xfrm rot="12600000">
          <a:off x="2225550" y="1891353"/>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409354" y="1900035"/>
        <a:ext cx="19347" cy="19347"/>
      </dsp:txXfrm>
    </dsp:sp>
    <dsp:sp modelId="{5CDEA176-7238-45DA-8150-617158441E12}">
      <dsp:nvSpPr>
        <dsp:cNvPr id="0" name=""/>
        <dsp:cNvSpPr/>
      </dsp:nvSpPr>
      <dsp:spPr>
        <a:xfrm>
          <a:off x="1055838" y="851863"/>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ONT </a:t>
          </a:r>
          <a:endParaRPr lang="zh-CN" altLang="en-US" sz="3500" kern="1200" dirty="0"/>
        </a:p>
      </dsp:txBody>
      <dsp:txXfrm>
        <a:off x="1243506" y="1039531"/>
        <a:ext cx="906139" cy="906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6CAC6-5EE5-4DF8-BED8-337C55BC9982}" type="datetimeFigureOut">
              <a:rPr lang="en-CA" smtClean="0"/>
              <a:t>2018-03-13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252E7-3980-480E-A649-7AA5BEB95C47}" type="slidenum">
              <a:rPr lang="en-CA" smtClean="0"/>
              <a:t>‹#›</a:t>
            </a:fld>
            <a:endParaRPr lang="en-CA"/>
          </a:p>
        </p:txBody>
      </p:sp>
    </p:spTree>
    <p:extLst>
      <p:ext uri="{BB962C8B-B14F-4D97-AF65-F5344CB8AC3E}">
        <p14:creationId xmlns:p14="http://schemas.microsoft.com/office/powerpoint/2010/main" val="333225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FDA206-CD21-4125-A81C-72DF589959CD}" type="slidenum">
              <a:rPr lang="zh-CN" altLang="en-US" smtClean="0"/>
              <a:t>8</a:t>
            </a:fld>
            <a:endParaRPr lang="zh-CN" altLang="en-US"/>
          </a:p>
        </p:txBody>
      </p:sp>
    </p:spTree>
    <p:extLst>
      <p:ext uri="{BB962C8B-B14F-4D97-AF65-F5344CB8AC3E}">
        <p14:creationId xmlns:p14="http://schemas.microsoft.com/office/powerpoint/2010/main" val="370670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dirty="0"/>
          </a:p>
        </p:txBody>
      </p:sp>
      <p:sp>
        <p:nvSpPr>
          <p:cNvPr id="4" name="灯片编号占位符 3"/>
          <p:cNvSpPr>
            <a:spLocks noGrp="1"/>
          </p:cNvSpPr>
          <p:nvPr>
            <p:ph type="sldNum" sz="quarter" idx="10"/>
          </p:nvPr>
        </p:nvSpPr>
        <p:spPr/>
        <p:txBody>
          <a:bodyPr/>
          <a:lstStyle/>
          <a:p>
            <a:fld id="{86FDA206-CD21-4125-A81C-72DF589959CD}" type="slidenum">
              <a:rPr lang="zh-CN" altLang="en-US" smtClean="0"/>
              <a:t>17</a:t>
            </a:fld>
            <a:endParaRPr lang="zh-CN" altLang="en-US"/>
          </a:p>
        </p:txBody>
      </p:sp>
    </p:spTree>
    <p:extLst>
      <p:ext uri="{BB962C8B-B14F-4D97-AF65-F5344CB8AC3E}">
        <p14:creationId xmlns:p14="http://schemas.microsoft.com/office/powerpoint/2010/main" val="48722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dirty="0"/>
          </a:p>
        </p:txBody>
      </p:sp>
      <p:sp>
        <p:nvSpPr>
          <p:cNvPr id="4" name="灯片编号占位符 3"/>
          <p:cNvSpPr>
            <a:spLocks noGrp="1"/>
          </p:cNvSpPr>
          <p:nvPr>
            <p:ph type="sldNum" sz="quarter" idx="10"/>
          </p:nvPr>
        </p:nvSpPr>
        <p:spPr/>
        <p:txBody>
          <a:bodyPr/>
          <a:lstStyle/>
          <a:p>
            <a:fld id="{86FDA206-CD21-4125-A81C-72DF589959CD}" type="slidenum">
              <a:rPr lang="zh-CN" altLang="en-US" smtClean="0"/>
              <a:t>18</a:t>
            </a:fld>
            <a:endParaRPr lang="zh-CN" altLang="en-US"/>
          </a:p>
        </p:txBody>
      </p:sp>
    </p:spTree>
    <p:extLst>
      <p:ext uri="{BB962C8B-B14F-4D97-AF65-F5344CB8AC3E}">
        <p14:creationId xmlns:p14="http://schemas.microsoft.com/office/powerpoint/2010/main" val="553133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a:xfrm>
            <a:off x="2822794" y="6041362"/>
            <a:ext cx="4152151" cy="365125"/>
          </a:xfrm>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3913AEC0-3DEF-44D1-A2D6-99E543316FA4}"/>
              </a:ext>
            </a:extLst>
          </p:cNvPr>
          <p:cNvPicPr>
            <a:picLocks noChangeAspect="1"/>
          </p:cNvPicPr>
          <p:nvPr userDrawn="1"/>
        </p:nvPicPr>
        <p:blipFill>
          <a:blip r:embed="rId2"/>
          <a:stretch>
            <a:fillRect/>
          </a:stretch>
        </p:blipFill>
        <p:spPr>
          <a:xfrm>
            <a:off x="202223" y="5697135"/>
            <a:ext cx="2388142" cy="10249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04430" cy="1021976"/>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77333" y="1801907"/>
            <a:ext cx="10304431" cy="42394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lvl1pPr>
              <a:defRPr/>
            </a:lvl1p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Bitcoin North</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3/12/2018</a:t>
            </a:r>
          </a:p>
        </p:txBody>
      </p:sp>
      <p:sp>
        <p:nvSpPr>
          <p:cNvPr id="6" name="Footer Placeholder 5"/>
          <p:cNvSpPr>
            <a:spLocks noGrp="1"/>
          </p:cNvSpPr>
          <p:nvPr>
            <p:ph type="ftr" sz="quarter" idx="11"/>
          </p:nvPr>
        </p:nvSpPr>
        <p:spPr/>
        <p:txBody>
          <a:bodyPr/>
          <a:lstStyle/>
          <a:p>
            <a:r>
              <a:rPr lang="en-US" dirty="0"/>
              <a:t>Bitcoin North</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3/12/2018</a:t>
            </a:r>
          </a:p>
        </p:txBody>
      </p:sp>
      <p:sp>
        <p:nvSpPr>
          <p:cNvPr id="8" name="Footer Placeholder 7"/>
          <p:cNvSpPr>
            <a:spLocks noGrp="1"/>
          </p:cNvSpPr>
          <p:nvPr>
            <p:ph type="ftr" sz="quarter" idx="11"/>
          </p:nvPr>
        </p:nvSpPr>
        <p:spPr/>
        <p:txBody>
          <a:bodyPr/>
          <a:lstStyle/>
          <a:p>
            <a:r>
              <a:rPr lang="en-US" dirty="0"/>
              <a:t>Bitcoin North</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3/12/2018</a:t>
            </a:r>
          </a:p>
        </p:txBody>
      </p:sp>
      <p:sp>
        <p:nvSpPr>
          <p:cNvPr id="4" name="Footer Placeholder 3"/>
          <p:cNvSpPr>
            <a:spLocks noGrp="1"/>
          </p:cNvSpPr>
          <p:nvPr>
            <p:ph type="ftr" sz="quarter" idx="11"/>
          </p:nvPr>
        </p:nvSpPr>
        <p:spPr/>
        <p:txBody>
          <a:bodyPr/>
          <a:lstStyle/>
          <a:p>
            <a:r>
              <a:rPr lang="en-US" dirty="0"/>
              <a:t>Bitcoin North</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3/12/2018</a:t>
            </a:r>
          </a:p>
        </p:txBody>
      </p:sp>
      <p:sp>
        <p:nvSpPr>
          <p:cNvPr id="3" name="Footer Placeholder 2"/>
          <p:cNvSpPr>
            <a:spLocks noGrp="1"/>
          </p:cNvSpPr>
          <p:nvPr>
            <p:ph type="ftr" sz="quarter" idx="11"/>
          </p:nvPr>
        </p:nvSpPr>
        <p:spPr/>
        <p:txBody>
          <a:bodyPr/>
          <a:lstStyle/>
          <a:p>
            <a:r>
              <a:rPr lang="en-US" dirty="0"/>
              <a:t>Bitcoin North</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3/12/2018</a:t>
            </a:r>
          </a:p>
        </p:txBody>
      </p:sp>
      <p:sp>
        <p:nvSpPr>
          <p:cNvPr id="6" name="Footer Placeholder 5"/>
          <p:cNvSpPr>
            <a:spLocks noGrp="1"/>
          </p:cNvSpPr>
          <p:nvPr>
            <p:ph type="ftr" sz="quarter" idx="11"/>
          </p:nvPr>
        </p:nvSpPr>
        <p:spPr/>
        <p:txBody>
          <a:bodyPr/>
          <a:lstStyle/>
          <a:p>
            <a:r>
              <a:rPr lang="en-US" dirty="0"/>
              <a:t>Bitcoin North</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3/12/2018</a:t>
            </a:r>
          </a:p>
        </p:txBody>
      </p:sp>
      <p:sp>
        <p:nvSpPr>
          <p:cNvPr id="6" name="Footer Placeholder 5"/>
          <p:cNvSpPr>
            <a:spLocks noGrp="1"/>
          </p:cNvSpPr>
          <p:nvPr>
            <p:ph type="ftr" sz="quarter" idx="11"/>
          </p:nvPr>
        </p:nvSpPr>
        <p:spPr/>
        <p:txBody>
          <a:bodyPr/>
          <a:lstStyle/>
          <a:p>
            <a:r>
              <a:rPr lang="en-US" dirty="0"/>
              <a:t>Bitcoin North</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10258490" cy="102197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801907"/>
            <a:ext cx="10258491" cy="42394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3/12/2018</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Bitcoin North</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eetup.com/NEO-Blockchain-Toronto/"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image" Target="../media/image15.png"/><Relationship Id="rId5" Type="http://schemas.openxmlformats.org/officeDocument/2006/relationships/diagramQuickStyle" Target="../diagrams/quickStyle3.xml"/><Relationship Id="rId10" Type="http://schemas.openxmlformats.org/officeDocument/2006/relationships/image" Target="../media/image14.svg"/><Relationship Id="rId4" Type="http://schemas.openxmlformats.org/officeDocument/2006/relationships/diagramLayout" Target="../diagrams/layout3.xml"/><Relationship Id="rId9" Type="http://schemas.openxmlformats.org/officeDocument/2006/relationships/image" Target="../media/image13.png"/><Relationship Id="rId1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8" Type="http://schemas.openxmlformats.org/officeDocument/2006/relationships/hyperlink" Target="https://medium.com/verisfoundation/three-things-to-consider-when-choosing-a-blockchain-for-your-project-or-why-veris-chose-neo-b4483135c382" TargetMode="External"/><Relationship Id="rId13" Type="http://schemas.openxmlformats.org/officeDocument/2006/relationships/image" Target="../media/image36.png"/><Relationship Id="rId3" Type="http://schemas.openxmlformats.org/officeDocument/2006/relationships/hyperlink" Target="https://imgur.com/oHYTYi2" TargetMode="External"/><Relationship Id="rId7" Type="http://schemas.openxmlformats.org/officeDocument/2006/relationships/hyperlink" Target="http://wowoonet.com/news.html#news_2018_6" TargetMode="External"/><Relationship Id="rId12" Type="http://schemas.openxmlformats.org/officeDocument/2006/relationships/image" Target="../media/image35.jpeg"/><Relationship Id="rId2" Type="http://schemas.openxmlformats.org/officeDocument/2006/relationships/hyperlink" Target="https://www.reddit.com/r/NEO/comments/7areac/ama_on_9th_nov_thekey_a_decentralized_ecosystem/" TargetMode="External"/><Relationship Id="rId1" Type="http://schemas.openxmlformats.org/officeDocument/2006/relationships/slideLayout" Target="../slideLayouts/slideLayout2.xml"/><Relationship Id="rId6" Type="http://schemas.openxmlformats.org/officeDocument/2006/relationships/hyperlink" Target="https://medium.com/@concierge.io/concierge-io-neo-token-sale-f870a0a27b04" TargetMode="External"/><Relationship Id="rId11" Type="http://schemas.openxmlformats.org/officeDocument/2006/relationships/image" Target="../media/image34.png"/><Relationship Id="rId5" Type="http://schemas.openxmlformats.org/officeDocument/2006/relationships/hyperlink" Target="https://blog.narrative.network/big-news-kyc-and-our-switch-to-neo-2f34215beef9" TargetMode="External"/><Relationship Id="rId15" Type="http://schemas.openxmlformats.org/officeDocument/2006/relationships/image" Target="../media/image37.jpeg"/><Relationship Id="rId10" Type="http://schemas.openxmlformats.org/officeDocument/2006/relationships/image" Target="../media/image33.jpeg"/><Relationship Id="rId4" Type="http://schemas.openxmlformats.org/officeDocument/2006/relationships/hyperlink" Target="https://neonewstoday.com/general/guardium-announce-switch-to-neo-platform/" TargetMode="External"/><Relationship Id="rId9" Type="http://schemas.openxmlformats.org/officeDocument/2006/relationships/hyperlink" Target="http://wowoonet.com/images/ogp2.jpg" TargetMode="External"/><Relationship Id="rId14" Type="http://schemas.openxmlformats.org/officeDocument/2006/relationships/hyperlink" Target="https://cdn-images-1.medium.com/max/1200/1*PgOIFyhsH1h0j_FWml0XLQ.jpe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iV4WREWtCiI" TargetMode="External"/><Relationship Id="rId2" Type="http://schemas.openxmlformats.org/officeDocument/2006/relationships/hyperlink" Target="https://www.youtube.com/watch?v=th7jZlmoZBc" TargetMode="External"/><Relationship Id="rId1" Type="http://schemas.openxmlformats.org/officeDocument/2006/relationships/slideLayout" Target="../slideLayouts/slideLayout2.xml"/><Relationship Id="rId5" Type="http://schemas.openxmlformats.org/officeDocument/2006/relationships/hyperlink" Target="https://www.youtube.com/watch?v=Nj4-m2o94VE" TargetMode="External"/><Relationship Id="rId4" Type="http://schemas.openxmlformats.org/officeDocument/2006/relationships/hyperlink" Target="https://www.youtube.com/watch?v=fLppte-guYE"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CityOfZion/awesome-neo/#developer-documentation" TargetMode="External"/><Relationship Id="rId3" Type="http://schemas.openxmlformats.org/officeDocument/2006/relationships/hyperlink" Target="http://docs.neo.org/" TargetMode="External"/><Relationship Id="rId7" Type="http://schemas.openxmlformats.org/officeDocument/2006/relationships/hyperlink" Target="https://github.com/neo-project" TargetMode="External"/><Relationship Id="rId2" Type="http://schemas.openxmlformats.org/officeDocument/2006/relationships/hyperlink" Target="http://neo.org/" TargetMode="External"/><Relationship Id="rId1" Type="http://schemas.openxmlformats.org/officeDocument/2006/relationships/slideLayout" Target="../slideLayouts/slideLayout2.xml"/><Relationship Id="rId6" Type="http://schemas.openxmlformats.org/officeDocument/2006/relationships/hyperlink" Target="https://discord.gg/gqCYeup" TargetMode="External"/><Relationship Id="rId5" Type="http://schemas.openxmlformats.org/officeDocument/2006/relationships/hyperlink" Target="https://github.com/mwherman2000/neo-csharpcoe/blob/master/README.md" TargetMode="External"/><Relationship Id="rId10" Type="http://schemas.openxmlformats.org/officeDocument/2006/relationships/image" Target="../media/image39.png"/><Relationship Id="rId4" Type="http://schemas.openxmlformats.org/officeDocument/2006/relationships/hyperlink" Target="https://www.youtube.com/watch?time_continue=3&amp;v=th7jZlmoZBc" TargetMode="External"/><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wherman2000/neo-windocs/tree/master/windocs/quickstart-csharp/README.md" TargetMode="External"/><Relationship Id="rId2" Type="http://schemas.openxmlformats.org/officeDocument/2006/relationships/hyperlink" Target="mailto:neotoronto@outlook.com" TargetMode="External"/><Relationship Id="rId1" Type="http://schemas.openxmlformats.org/officeDocument/2006/relationships/slideLayout" Target="../slideLayouts/slideLayout2.xml"/><Relationship Id="rId5" Type="http://schemas.openxmlformats.org/officeDocument/2006/relationships/hyperlink" Target="https://github.com/mwherman2000/neo-windocs/tree/master/events/2018-neo-blockchain-toronto" TargetMode="External"/><Relationship Id="rId4" Type="http://schemas.openxmlformats.org/officeDocument/2006/relationships/hyperlink" Target="https://github.com/mwherman2000/neo-windocs/blob/master/windocs/neo-charm/README.md"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github.com/mwherman2000/neo-charm/"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hyperonomy.com/2018/01/24/tokenization-of-every-little-thing-elt/" TargetMode="External"/><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eo-project" TargetMode="External"/><Relationship Id="rId2" Type="http://schemas.openxmlformats.org/officeDocument/2006/relationships/hyperlink" Target="https://www.meetup.com/NEO-Blockchain-Toron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scord.gg/gqCYeup%20/" TargetMode="External"/><Relationship Id="rId7" Type="http://schemas.openxmlformats.org/officeDocument/2006/relationships/image" Target="../media/image4.png"/><Relationship Id="rId2" Type="http://schemas.openxmlformats.org/officeDocument/2006/relationships/hyperlink" Target="https://neo.org/" TargetMode="External"/><Relationship Id="rId1" Type="http://schemas.openxmlformats.org/officeDocument/2006/relationships/slideLayout" Target="../slideLayouts/slideLayout2.xml"/><Relationship Id="rId6" Type="http://schemas.openxmlformats.org/officeDocument/2006/relationships/hyperlink" Target="https://cityofzion.io/" TargetMode="External"/><Relationship Id="rId5" Type="http://schemas.openxmlformats.org/officeDocument/2006/relationships/hyperlink" Target="https://github.com/mwherman2000/neo-csharpcoe/blob/master/README.md" TargetMode="External"/><Relationship Id="rId4" Type="http://schemas.openxmlformats.org/officeDocument/2006/relationships/hyperlink" Target="https://discord.gg/4TQujHj"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karthik.seshu/cryptocurrency-proof-of-work-vs-proof-of-stake-e1eee1420b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D84E-5A88-44CF-9166-DD171F12E9E7}"/>
              </a:ext>
            </a:extLst>
          </p:cNvPr>
          <p:cNvSpPr>
            <a:spLocks noGrp="1"/>
          </p:cNvSpPr>
          <p:nvPr>
            <p:ph type="ctrTitle"/>
          </p:nvPr>
        </p:nvSpPr>
        <p:spPr>
          <a:xfrm>
            <a:off x="1507067" y="1307592"/>
            <a:ext cx="7766936" cy="2743244"/>
          </a:xfrm>
        </p:spPr>
        <p:txBody>
          <a:bodyPr anchor="ctr"/>
          <a:lstStyle/>
          <a:p>
            <a:pPr algn="ctr"/>
            <a:r>
              <a:rPr lang="en-CA" dirty="0"/>
              <a:t>NEO Blockchain</a:t>
            </a:r>
            <a:br>
              <a:rPr lang="en-CA" dirty="0"/>
            </a:br>
            <a:r>
              <a:rPr lang="en-CA" sz="8800" dirty="0"/>
              <a:t>TORONTO</a:t>
            </a:r>
          </a:p>
        </p:txBody>
      </p:sp>
      <p:sp>
        <p:nvSpPr>
          <p:cNvPr id="3" name="Subtitle 2">
            <a:extLst>
              <a:ext uri="{FF2B5EF4-FFF2-40B4-BE49-F238E27FC236}">
                <a16:creationId xmlns:a16="http://schemas.microsoft.com/office/drawing/2014/main" id="{BE87A8DB-1A14-4EA7-920F-5D1FD73D0E5D}"/>
              </a:ext>
            </a:extLst>
          </p:cNvPr>
          <p:cNvSpPr>
            <a:spLocks noGrp="1"/>
          </p:cNvSpPr>
          <p:nvPr>
            <p:ph type="subTitle" idx="1"/>
          </p:nvPr>
        </p:nvSpPr>
        <p:spPr>
          <a:xfrm>
            <a:off x="1507067" y="4581185"/>
            <a:ext cx="7766936" cy="1198175"/>
          </a:xfrm>
        </p:spPr>
        <p:txBody>
          <a:bodyPr>
            <a:normAutofit/>
          </a:bodyPr>
          <a:lstStyle/>
          <a:p>
            <a:pPr algn="ctr"/>
            <a:r>
              <a:rPr lang="en-CA" dirty="0"/>
              <a:t>Michael Herman</a:t>
            </a:r>
          </a:p>
          <a:p>
            <a:pPr algn="ctr"/>
            <a:r>
              <a:rPr lang="en-CA" dirty="0">
                <a:hlinkClick r:id="rId2"/>
              </a:rPr>
              <a:t>https://www.meetup.com/NEO-Blockchain-Toronto/</a:t>
            </a:r>
            <a:endParaRPr lang="en-CA" dirty="0"/>
          </a:p>
          <a:p>
            <a:pPr algn="ctr"/>
            <a:r>
              <a:rPr lang="en-CA" dirty="0"/>
              <a:t>neotoronto@outlook.com</a:t>
            </a:r>
          </a:p>
        </p:txBody>
      </p:sp>
      <p:sp>
        <p:nvSpPr>
          <p:cNvPr id="8" name="Rectangle 7">
            <a:extLst>
              <a:ext uri="{FF2B5EF4-FFF2-40B4-BE49-F238E27FC236}">
                <a16:creationId xmlns:a16="http://schemas.microsoft.com/office/drawing/2014/main" id="{3C585630-0FF8-423E-900A-1A812BE7BD7D}"/>
              </a:ext>
            </a:extLst>
          </p:cNvPr>
          <p:cNvSpPr/>
          <p:nvPr/>
        </p:nvSpPr>
        <p:spPr>
          <a:xfrm>
            <a:off x="1" y="167027"/>
            <a:ext cx="10735408" cy="646331"/>
          </a:xfrm>
          <a:prstGeom prst="rect">
            <a:avLst/>
          </a:prstGeom>
        </p:spPr>
        <p:txBody>
          <a:bodyPr wrap="square">
            <a:spAutoFit/>
          </a:bodyPr>
          <a:lstStyle/>
          <a:p>
            <a:pPr algn="ctr"/>
            <a:r>
              <a:rPr lang="en-CA" sz="3600" dirty="0">
                <a:solidFill>
                  <a:schemeClr val="accent2"/>
                </a:solidFill>
              </a:rPr>
              <a:t>Welcome Neoxplorers!</a:t>
            </a:r>
          </a:p>
        </p:txBody>
      </p:sp>
      <p:pic>
        <p:nvPicPr>
          <p:cNvPr id="4" name="Picture 3">
            <a:extLst>
              <a:ext uri="{FF2B5EF4-FFF2-40B4-BE49-F238E27FC236}">
                <a16:creationId xmlns:a16="http://schemas.microsoft.com/office/drawing/2014/main" id="{02BF1D40-1B87-412A-A524-FE04616899E5}"/>
              </a:ext>
            </a:extLst>
          </p:cNvPr>
          <p:cNvPicPr>
            <a:picLocks noChangeAspect="1"/>
          </p:cNvPicPr>
          <p:nvPr/>
        </p:nvPicPr>
        <p:blipFill>
          <a:blip r:embed="rId3"/>
          <a:stretch>
            <a:fillRect/>
          </a:stretch>
        </p:blipFill>
        <p:spPr>
          <a:xfrm>
            <a:off x="2521966" y="1307592"/>
            <a:ext cx="5867908" cy="3071126"/>
          </a:xfrm>
          <a:prstGeom prst="rect">
            <a:avLst/>
          </a:prstGeom>
        </p:spPr>
      </p:pic>
      <p:pic>
        <p:nvPicPr>
          <p:cNvPr id="4098" name="Picture 2" descr="https://secure.meetupstatic.com/photos/event/d/3/c/5/highres_469074213.jpeg">
            <a:extLst>
              <a:ext uri="{FF2B5EF4-FFF2-40B4-BE49-F238E27FC236}">
                <a16:creationId xmlns:a16="http://schemas.microsoft.com/office/drawing/2014/main" id="{AB1EBB0B-2231-44DA-A1DF-69EFA8777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545" y="971210"/>
            <a:ext cx="75247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B153-24DD-4867-ADEA-AB9D4A1C22E3}"/>
              </a:ext>
            </a:extLst>
          </p:cNvPr>
          <p:cNvSpPr>
            <a:spLocks noGrp="1"/>
          </p:cNvSpPr>
          <p:nvPr>
            <p:ph type="title"/>
          </p:nvPr>
        </p:nvSpPr>
        <p:spPr>
          <a:xfrm>
            <a:off x="677334" y="609600"/>
            <a:ext cx="10304430" cy="1021976"/>
          </a:xfrm>
        </p:spPr>
        <p:txBody>
          <a:bodyPr>
            <a:normAutofit fontScale="90000"/>
          </a:bodyPr>
          <a:lstStyle/>
          <a:p>
            <a:r>
              <a:rPr lang="en-CA" dirty="0"/>
              <a:t>What happens when things become easier to acquire?</a:t>
            </a:r>
            <a:br>
              <a:rPr lang="en-CA" dirty="0"/>
            </a:br>
            <a:r>
              <a:rPr lang="en-CA" sz="2700" dirty="0"/>
              <a:t>Michael’s Theorem</a:t>
            </a:r>
          </a:p>
        </p:txBody>
      </p:sp>
      <p:sp>
        <p:nvSpPr>
          <p:cNvPr id="3" name="Content Placeholder 2">
            <a:extLst>
              <a:ext uri="{FF2B5EF4-FFF2-40B4-BE49-F238E27FC236}">
                <a16:creationId xmlns:a16="http://schemas.microsoft.com/office/drawing/2014/main" id="{8F8E3E67-A264-4824-A329-16C907DEDC35}"/>
              </a:ext>
            </a:extLst>
          </p:cNvPr>
          <p:cNvSpPr>
            <a:spLocks noGrp="1"/>
          </p:cNvSpPr>
          <p:nvPr>
            <p:ph idx="1"/>
          </p:nvPr>
        </p:nvSpPr>
        <p:spPr>
          <a:xfrm>
            <a:off x="677333" y="1801906"/>
            <a:ext cx="10304431" cy="4736053"/>
          </a:xfrm>
        </p:spPr>
        <p:txBody>
          <a:bodyPr/>
          <a:lstStyle/>
          <a:p>
            <a:r>
              <a:rPr lang="en-CA" dirty="0"/>
              <a:t>What happens when things become easier to make/manufacture? </a:t>
            </a:r>
          </a:p>
          <a:p>
            <a:r>
              <a:rPr lang="en-US" dirty="0"/>
              <a:t>What happens to the price of ETH when Ethereum moves to Proof of Work (PoW)?</a:t>
            </a:r>
          </a:p>
          <a:p>
            <a:pPr lvl="1"/>
            <a:r>
              <a:rPr lang="en-US" dirty="0"/>
              <a:t>Millions of competing miners aren’t needed for Ethereum anymore</a:t>
            </a:r>
          </a:p>
          <a:p>
            <a:pPr lvl="1"/>
            <a:r>
              <a:rPr lang="en-US" dirty="0"/>
              <a:t>Maybe they move back into Bitcoin mining – perhaps driving down the cost of a Bitcoin?</a:t>
            </a:r>
          </a:p>
          <a:p>
            <a:pPr lvl="1"/>
            <a:endParaRPr lang="en-US" dirty="0"/>
          </a:p>
          <a:p>
            <a:r>
              <a:rPr lang="en-US" dirty="0"/>
              <a:t>NEO Blockchain uses Delegated Byzantine Fault Tolerance (</a:t>
            </a:r>
            <a:r>
              <a:rPr lang="en-US" dirty="0" err="1"/>
              <a:t>dBFT</a:t>
            </a:r>
            <a:r>
              <a:rPr lang="en-US" dirty="0"/>
              <a:t>)</a:t>
            </a:r>
          </a:p>
          <a:p>
            <a:pPr lvl="1"/>
            <a:r>
              <a:rPr lang="en-US" dirty="0"/>
              <a:t>Currently runs 8 nodes WW to support about 1000TPS throughput</a:t>
            </a:r>
          </a:p>
          <a:p>
            <a:pPr lvl="1"/>
            <a:r>
              <a:rPr lang="en-US" dirty="0"/>
              <a:t>By 2020, NEO estimates this will need to grove to 12 nodes to achieve 100,000TPS</a:t>
            </a:r>
          </a:p>
          <a:p>
            <a:pPr lvl="1"/>
            <a:r>
              <a:rPr lang="en-US" dirty="0"/>
              <a:t>Very small number of nodes</a:t>
            </a:r>
          </a:p>
          <a:p>
            <a:pPr lvl="1"/>
            <a:endParaRPr lang="en-US" dirty="0"/>
          </a:p>
          <a:p>
            <a:pPr lvl="1"/>
            <a:endParaRPr lang="en-CA" dirty="0"/>
          </a:p>
        </p:txBody>
      </p:sp>
      <p:sp>
        <p:nvSpPr>
          <p:cNvPr id="4" name="Date Placeholder 3">
            <a:extLst>
              <a:ext uri="{FF2B5EF4-FFF2-40B4-BE49-F238E27FC236}">
                <a16:creationId xmlns:a16="http://schemas.microsoft.com/office/drawing/2014/main" id="{EBDE2EA4-849D-4614-BDF3-029719DC906C}"/>
              </a:ext>
            </a:extLst>
          </p:cNvPr>
          <p:cNvSpPr>
            <a:spLocks noGrp="1"/>
          </p:cNvSpPr>
          <p:nvPr>
            <p:ph type="dt" sz="half" idx="10"/>
          </p:nvPr>
        </p:nvSpPr>
        <p:spPr/>
        <p:txBody>
          <a:bodyPr/>
          <a:lstStyle/>
          <a:p>
            <a:r>
              <a:rPr lang="en-US" dirty="0"/>
              <a:t>3/12/2018</a:t>
            </a:r>
          </a:p>
        </p:txBody>
      </p:sp>
      <p:sp>
        <p:nvSpPr>
          <p:cNvPr id="5" name="Footer Placeholder 4">
            <a:extLst>
              <a:ext uri="{FF2B5EF4-FFF2-40B4-BE49-F238E27FC236}">
                <a16:creationId xmlns:a16="http://schemas.microsoft.com/office/drawing/2014/main" id="{AE55B7DA-8B8B-4123-9D20-41F928DDE50E}"/>
              </a:ext>
            </a:extLst>
          </p:cNvPr>
          <p:cNvSpPr>
            <a:spLocks noGrp="1"/>
          </p:cNvSpPr>
          <p:nvPr>
            <p:ph type="ftr" sz="quarter" idx="11"/>
          </p:nvPr>
        </p:nvSpPr>
        <p:spPr/>
        <p:txBody>
          <a:bodyPr/>
          <a:lstStyle/>
          <a:p>
            <a:r>
              <a:rPr lang="en-US" dirty="0"/>
              <a:t>Bitcoin North</a:t>
            </a:r>
          </a:p>
        </p:txBody>
      </p:sp>
      <p:sp>
        <p:nvSpPr>
          <p:cNvPr id="6" name="Slide Number Placeholder 5">
            <a:extLst>
              <a:ext uri="{FF2B5EF4-FFF2-40B4-BE49-F238E27FC236}">
                <a16:creationId xmlns:a16="http://schemas.microsoft.com/office/drawing/2014/main" id="{FDFC22B5-C122-4DB8-8AEF-4247B4030E4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5187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E9AE-00FD-4CC5-843C-CADEEFE0C39F}"/>
              </a:ext>
            </a:extLst>
          </p:cNvPr>
          <p:cNvSpPr>
            <a:spLocks noGrp="1"/>
          </p:cNvSpPr>
          <p:nvPr>
            <p:ph type="title"/>
          </p:nvPr>
        </p:nvSpPr>
        <p:spPr/>
        <p:txBody>
          <a:bodyPr/>
          <a:lstStyle/>
          <a:p>
            <a:r>
              <a:rPr lang="en-US" dirty="0"/>
              <a:t>PoW and PoS compared to </a:t>
            </a:r>
            <a:r>
              <a:rPr lang="en-US" dirty="0" err="1"/>
              <a:t>dBFT</a:t>
            </a:r>
            <a:endParaRPr lang="en-CA" dirty="0"/>
          </a:p>
        </p:txBody>
      </p:sp>
      <p:sp>
        <p:nvSpPr>
          <p:cNvPr id="4" name="Date Placeholder 3">
            <a:extLst>
              <a:ext uri="{FF2B5EF4-FFF2-40B4-BE49-F238E27FC236}">
                <a16:creationId xmlns:a16="http://schemas.microsoft.com/office/drawing/2014/main" id="{CFCB6D3D-DD4A-4C34-9E45-CAB2536ACAFE}"/>
              </a:ext>
            </a:extLst>
          </p:cNvPr>
          <p:cNvSpPr>
            <a:spLocks noGrp="1"/>
          </p:cNvSpPr>
          <p:nvPr>
            <p:ph type="dt" sz="half" idx="10"/>
          </p:nvPr>
        </p:nvSpPr>
        <p:spPr/>
        <p:txBody>
          <a:bodyPr/>
          <a:lstStyle/>
          <a:p>
            <a:r>
              <a:rPr lang="en-US"/>
              <a:t>3/12/2018</a:t>
            </a:r>
            <a:endParaRPr lang="en-US" dirty="0"/>
          </a:p>
        </p:txBody>
      </p:sp>
      <p:sp>
        <p:nvSpPr>
          <p:cNvPr id="5" name="Footer Placeholder 4">
            <a:extLst>
              <a:ext uri="{FF2B5EF4-FFF2-40B4-BE49-F238E27FC236}">
                <a16:creationId xmlns:a16="http://schemas.microsoft.com/office/drawing/2014/main" id="{00002E51-978C-423D-B070-4E44A477C7DF}"/>
              </a:ext>
            </a:extLst>
          </p:cNvPr>
          <p:cNvSpPr>
            <a:spLocks noGrp="1"/>
          </p:cNvSpPr>
          <p:nvPr>
            <p:ph type="ftr" sz="quarter" idx="11"/>
          </p:nvPr>
        </p:nvSpPr>
        <p:spPr/>
        <p:txBody>
          <a:bodyPr/>
          <a:lstStyle/>
          <a:p>
            <a:r>
              <a:rPr lang="en-US"/>
              <a:t>Bitcoin North</a:t>
            </a:r>
            <a:endParaRPr lang="en-US" dirty="0"/>
          </a:p>
        </p:txBody>
      </p:sp>
      <p:sp>
        <p:nvSpPr>
          <p:cNvPr id="6" name="Slide Number Placeholder 5">
            <a:extLst>
              <a:ext uri="{FF2B5EF4-FFF2-40B4-BE49-F238E27FC236}">
                <a16:creationId xmlns:a16="http://schemas.microsoft.com/office/drawing/2014/main" id="{DC083BA9-DDA2-4253-969B-F1BD24E1806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Insert Text Here">
            <a:extLst>
              <a:ext uri="{FF2B5EF4-FFF2-40B4-BE49-F238E27FC236}">
                <a16:creationId xmlns:a16="http://schemas.microsoft.com/office/drawing/2014/main" id="{429D238F-7F78-4A5E-9C9E-A2DC2EB19CBD}"/>
              </a:ext>
            </a:extLst>
          </p:cNvPr>
          <p:cNvSpPr txBox="1">
            <a:spLocks/>
          </p:cNvSpPr>
          <p:nvPr/>
        </p:nvSpPr>
        <p:spPr>
          <a:xfrm>
            <a:off x="769728" y="1631576"/>
            <a:ext cx="6066723" cy="3674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r>
              <a:rPr lang="en-US" altLang="zh-CN" sz="2000" b="1" spc="187" dirty="0">
                <a:solidFill>
                  <a:schemeClr val="accent6"/>
                </a:solidFill>
                <a:latin typeface="Century Gothic"/>
                <a:ea typeface="Century Gothic"/>
                <a:cs typeface="Century Gothic"/>
                <a:sym typeface="Century Gothic"/>
              </a:rPr>
              <a:t>Consensus algorithm: </a:t>
            </a:r>
            <a:r>
              <a:rPr lang="en-US" altLang="zh-CN" sz="2000" b="1" spc="187" dirty="0" err="1">
                <a:solidFill>
                  <a:schemeClr val="accent6"/>
                </a:solidFill>
                <a:latin typeface="Century Gothic"/>
                <a:ea typeface="Century Gothic"/>
                <a:cs typeface="Century Gothic"/>
                <a:sym typeface="Century Gothic"/>
              </a:rPr>
              <a:t>PoW</a:t>
            </a:r>
            <a:r>
              <a:rPr lang="en-US" altLang="zh-CN" sz="2000" b="1" spc="187" dirty="0">
                <a:solidFill>
                  <a:schemeClr val="accent6"/>
                </a:solidFill>
                <a:latin typeface="Century Gothic"/>
                <a:ea typeface="Century Gothic"/>
                <a:cs typeface="Century Gothic"/>
                <a:sym typeface="Century Gothic"/>
              </a:rPr>
              <a:t> and </a:t>
            </a:r>
            <a:r>
              <a:rPr lang="en-US" altLang="zh-CN" sz="2000" b="1" spc="187" dirty="0" err="1">
                <a:solidFill>
                  <a:schemeClr val="accent6"/>
                </a:solidFill>
                <a:latin typeface="Century Gothic"/>
                <a:ea typeface="Century Gothic"/>
                <a:cs typeface="Century Gothic"/>
                <a:sym typeface="Century Gothic"/>
              </a:rPr>
              <a:t>PoS</a:t>
            </a: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r>
              <a:rPr lang="en-US" altLang="zh-CN" sz="2000" b="1" spc="187" dirty="0">
                <a:solidFill>
                  <a:schemeClr val="accent6"/>
                </a:solidFill>
                <a:latin typeface="Century Gothic"/>
                <a:ea typeface="Century Gothic"/>
                <a:cs typeface="Century Gothic"/>
                <a:sym typeface="Century Gothic"/>
              </a:rPr>
              <a:t>Consensus algorithm: </a:t>
            </a:r>
            <a:r>
              <a:rPr lang="en-US" altLang="zh-CN" sz="2000" b="1" spc="187" dirty="0" err="1">
                <a:solidFill>
                  <a:schemeClr val="accent6"/>
                </a:solidFill>
                <a:latin typeface="Century Gothic"/>
                <a:ea typeface="Century Gothic"/>
                <a:cs typeface="Century Gothic"/>
                <a:sym typeface="Century Gothic"/>
              </a:rPr>
              <a:t>dBFT</a:t>
            </a: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altLang="zh-CN" sz="2000" b="1" spc="187" dirty="0">
              <a:solidFill>
                <a:schemeClr val="accent6"/>
              </a:solidFill>
              <a:latin typeface="Century Gothic"/>
              <a:ea typeface="Century Gothic"/>
              <a:cs typeface="Century Gothic"/>
              <a:sym typeface="Century Gothic"/>
            </a:endParaRP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r>
              <a:rPr lang="en-US" altLang="zh-CN" sz="1400" b="1" spc="187" dirty="0">
                <a:solidFill>
                  <a:schemeClr val="accent6"/>
                </a:solidFill>
                <a:latin typeface="Century Gothic"/>
                <a:ea typeface="Century Gothic"/>
                <a:cs typeface="Century Gothic"/>
                <a:sym typeface="Century Gothic"/>
              </a:rPr>
              <a:t>One and only one branch</a:t>
            </a:r>
          </a:p>
          <a:p>
            <a:pPr marL="0" indent="50800">
              <a:lnSpc>
                <a:spcPct val="120000"/>
              </a:lnSpc>
              <a:spcBef>
                <a:spcPts val="0"/>
              </a:spcBef>
              <a:buNone/>
              <a:defRPr sz="2000" b="1" spc="187">
                <a:solidFill>
                  <a:schemeClr val="accent6"/>
                </a:solidFill>
                <a:latin typeface="Century Gothic"/>
                <a:ea typeface="Century Gothic"/>
                <a:cs typeface="Century Gothic"/>
                <a:sym typeface="Century Gothic"/>
              </a:defRPr>
            </a:pPr>
            <a:endParaRPr lang="en-US" sz="2000" b="1" spc="187" dirty="0">
              <a:solidFill>
                <a:schemeClr val="accent6"/>
              </a:solidFill>
              <a:latin typeface="Century Gothic"/>
              <a:ea typeface="Century Gothic"/>
              <a:cs typeface="Century Gothic"/>
              <a:sym typeface="Century Gothic"/>
            </a:endParaRPr>
          </a:p>
        </p:txBody>
      </p:sp>
      <p:graphicFrame>
        <p:nvGraphicFramePr>
          <p:cNvPr id="8" name="图示 27">
            <a:extLst>
              <a:ext uri="{FF2B5EF4-FFF2-40B4-BE49-F238E27FC236}">
                <a16:creationId xmlns:a16="http://schemas.microsoft.com/office/drawing/2014/main" id="{81EEF3D4-494D-4292-A417-DD3D8808F570}"/>
              </a:ext>
            </a:extLst>
          </p:cNvPr>
          <p:cNvGraphicFramePr/>
          <p:nvPr>
            <p:extLst>
              <p:ext uri="{D42A27DB-BD31-4B8C-83A1-F6EECF244321}">
                <p14:modId xmlns:p14="http://schemas.microsoft.com/office/powerpoint/2010/main" val="1321421064"/>
              </p:ext>
            </p:extLst>
          </p:nvPr>
        </p:nvGraphicFramePr>
        <p:xfrm>
          <a:off x="1061357" y="1865433"/>
          <a:ext cx="6603916" cy="1831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28">
            <a:extLst>
              <a:ext uri="{FF2B5EF4-FFF2-40B4-BE49-F238E27FC236}">
                <a16:creationId xmlns:a16="http://schemas.microsoft.com/office/drawing/2014/main" id="{491AA3A1-A4DD-4BF0-8E8B-2F5C170A5992}"/>
              </a:ext>
            </a:extLst>
          </p:cNvPr>
          <p:cNvGraphicFramePr/>
          <p:nvPr>
            <p:extLst>
              <p:ext uri="{D42A27DB-BD31-4B8C-83A1-F6EECF244321}">
                <p14:modId xmlns:p14="http://schemas.microsoft.com/office/powerpoint/2010/main" val="42826643"/>
              </p:ext>
            </p:extLst>
          </p:nvPr>
        </p:nvGraphicFramePr>
        <p:xfrm>
          <a:off x="1117113" y="3790980"/>
          <a:ext cx="6548160" cy="16364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62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0EAC81-F7CE-4BC0-BB66-75699F6306D4}"/>
              </a:ext>
            </a:extLst>
          </p:cNvPr>
          <p:cNvSpPr>
            <a:spLocks noGrp="1"/>
          </p:cNvSpPr>
          <p:nvPr>
            <p:ph type="title"/>
          </p:nvPr>
        </p:nvSpPr>
        <p:spPr/>
        <p:txBody>
          <a:bodyPr/>
          <a:lstStyle/>
          <a:p>
            <a:r>
              <a:rPr lang="en-US" dirty="0"/>
              <a:t>The Problems with PoW* and PoS*</a:t>
            </a:r>
            <a:endParaRPr lang="en-CA" dirty="0"/>
          </a:p>
        </p:txBody>
      </p:sp>
      <p:sp>
        <p:nvSpPr>
          <p:cNvPr id="5" name="矩形标注 4"/>
          <p:cNvSpPr/>
          <p:nvPr/>
        </p:nvSpPr>
        <p:spPr>
          <a:xfrm>
            <a:off x="243536" y="2343797"/>
            <a:ext cx="1451892" cy="1803748"/>
          </a:xfrm>
          <a:prstGeom prst="wedgeRectCallout">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Block creators are incentivized by economic rewards</a:t>
            </a:r>
            <a:endParaRPr kumimoji="1" lang="zh-CN" altLang="en-US" dirty="0"/>
          </a:p>
        </p:txBody>
      </p:sp>
      <p:sp>
        <p:nvSpPr>
          <p:cNvPr id="22" name="矩形标注 21"/>
          <p:cNvSpPr/>
          <p:nvPr/>
        </p:nvSpPr>
        <p:spPr>
          <a:xfrm>
            <a:off x="2008252" y="2343797"/>
            <a:ext cx="2369045" cy="1803748"/>
          </a:xfrm>
          <a:prstGeom prst="wedgeRectCallou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ysClr val="windowText" lastClr="000000"/>
              </a:solidFill>
            </a:endParaRPr>
          </a:p>
          <a:p>
            <a:r>
              <a:rPr lang="en-US" altLang="zh-CN" dirty="0">
                <a:solidFill>
                  <a:sysClr val="windowText" lastClr="000000"/>
                </a:solidFill>
              </a:rPr>
              <a:t>If a transaction does not include a transaction fee, then the block creators have no interest in resolving it.</a:t>
            </a:r>
          </a:p>
          <a:p>
            <a:pPr algn="ctr"/>
            <a:endParaRPr kumimoji="1" lang="zh-CN" altLang="en-US" dirty="0"/>
          </a:p>
        </p:txBody>
      </p:sp>
      <p:sp>
        <p:nvSpPr>
          <p:cNvPr id="27" name="矩形标注 26"/>
          <p:cNvSpPr/>
          <p:nvPr/>
        </p:nvSpPr>
        <p:spPr>
          <a:xfrm>
            <a:off x="4690121" y="2343797"/>
            <a:ext cx="2369045" cy="3247915"/>
          </a:xfrm>
          <a:prstGeom prst="wedgeRectCallout">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a:p>
            <a:r>
              <a:rPr lang="en-US" altLang="zh-CN" dirty="0"/>
              <a:t>This is just how</a:t>
            </a:r>
            <a:r>
              <a:rPr lang="zh-CN" altLang="en-US" dirty="0"/>
              <a:t> </a:t>
            </a:r>
            <a:r>
              <a:rPr lang="en-US" altLang="zh-CN" dirty="0"/>
              <a:t>PoW</a:t>
            </a:r>
            <a:r>
              <a:rPr lang="zh-CN" altLang="en-US" dirty="0"/>
              <a:t> </a:t>
            </a:r>
            <a:r>
              <a:rPr lang="en-US" altLang="zh-CN" dirty="0"/>
              <a:t>and PoS has to be structured.</a:t>
            </a:r>
            <a:r>
              <a:rPr lang="zh-CN" altLang="en-US" dirty="0"/>
              <a:t> </a:t>
            </a:r>
            <a:r>
              <a:rPr lang="en-US" altLang="zh-CN" dirty="0"/>
              <a:t>If there is no economic reward in creating blocks, then there will be less nodes participating in the network, directly influencing network security.</a:t>
            </a:r>
          </a:p>
          <a:p>
            <a:pPr algn="ctr"/>
            <a:endParaRPr kumimoji="1" lang="zh-CN" altLang="en-US" dirty="0"/>
          </a:p>
        </p:txBody>
      </p:sp>
      <p:sp>
        <p:nvSpPr>
          <p:cNvPr id="28" name="矩形标注 27"/>
          <p:cNvSpPr/>
          <p:nvPr/>
        </p:nvSpPr>
        <p:spPr>
          <a:xfrm>
            <a:off x="7299046" y="1649498"/>
            <a:ext cx="2835185" cy="3965712"/>
          </a:xfrm>
          <a:prstGeom prst="wedgeRectCallou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This structure is however in direct conflict with the interest of decentralized applications.</a:t>
            </a:r>
          </a:p>
          <a:p>
            <a:endParaRPr lang="en-US" altLang="zh-CN" dirty="0"/>
          </a:p>
          <a:p>
            <a:r>
              <a:rPr lang="en-US" altLang="zh-CN" dirty="0">
                <a:solidFill>
                  <a:schemeClr val="tx1"/>
                </a:solidFill>
              </a:rPr>
              <a:t>Many large scale applications need the transactions to be free of charge for the end user, while still ensuring stable service (transaction time). This will always be a conflict of interest for PoW and PoS systems.</a:t>
            </a:r>
            <a:endParaRPr kumimoji="1" lang="zh-CN" altLang="en-US" sz="1400" dirty="0"/>
          </a:p>
        </p:txBody>
      </p:sp>
      <p:sp>
        <p:nvSpPr>
          <p:cNvPr id="15" name="减 14"/>
          <p:cNvSpPr/>
          <p:nvPr/>
        </p:nvSpPr>
        <p:spPr>
          <a:xfrm>
            <a:off x="-502920" y="4599432"/>
            <a:ext cx="5559552" cy="614779"/>
          </a:xfrm>
          <a:prstGeom prst="mathMinus">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减 28"/>
          <p:cNvSpPr/>
          <p:nvPr/>
        </p:nvSpPr>
        <p:spPr>
          <a:xfrm>
            <a:off x="-960120" y="1547448"/>
            <a:ext cx="9253728" cy="422911"/>
          </a:xfrm>
          <a:prstGeom prst="mathMinus">
            <a:avLst>
              <a:gd name="adj1" fmla="val 36020"/>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Rectangle 3">
            <a:extLst>
              <a:ext uri="{FF2B5EF4-FFF2-40B4-BE49-F238E27FC236}">
                <a16:creationId xmlns:a16="http://schemas.microsoft.com/office/drawing/2014/main" id="{BC3BFFD3-B0B0-4416-A7E2-7F87376B7CD4}"/>
              </a:ext>
            </a:extLst>
          </p:cNvPr>
          <p:cNvSpPr/>
          <p:nvPr/>
        </p:nvSpPr>
        <p:spPr>
          <a:xfrm>
            <a:off x="462648" y="6078548"/>
            <a:ext cx="2424831" cy="646331"/>
          </a:xfrm>
          <a:prstGeom prst="rect">
            <a:avLst/>
          </a:prstGeom>
        </p:spPr>
        <p:txBody>
          <a:bodyPr wrap="none">
            <a:spAutoFit/>
          </a:bodyPr>
          <a:lstStyle/>
          <a:p>
            <a:r>
              <a:rPr lang="en-US" dirty="0"/>
              <a:t>*PoW - Proof of Work</a:t>
            </a:r>
          </a:p>
          <a:p>
            <a:r>
              <a:rPr lang="en-US" dirty="0"/>
              <a:t>*PoS  - Proof of State</a:t>
            </a:r>
            <a:endParaRPr lang="en-CA" dirty="0"/>
          </a:p>
        </p:txBody>
      </p:sp>
    </p:spTree>
    <p:extLst>
      <p:ext uri="{BB962C8B-B14F-4D97-AF65-F5344CB8AC3E}">
        <p14:creationId xmlns:p14="http://schemas.microsoft.com/office/powerpoint/2010/main" val="927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3F1B-37A0-4147-9BF4-2008A9DA9B8B}"/>
              </a:ext>
            </a:extLst>
          </p:cNvPr>
          <p:cNvSpPr>
            <a:spLocks noGrp="1"/>
          </p:cNvSpPr>
          <p:nvPr>
            <p:ph type="title"/>
          </p:nvPr>
        </p:nvSpPr>
        <p:spPr/>
        <p:txBody>
          <a:bodyPr>
            <a:normAutofit fontScale="90000"/>
          </a:bodyPr>
          <a:lstStyle/>
          <a:p>
            <a:r>
              <a:rPr lang="en-CA" dirty="0"/>
              <a:t>NEO Blockchain as a Enterprise Application Platform</a:t>
            </a:r>
          </a:p>
        </p:txBody>
      </p:sp>
      <p:sp>
        <p:nvSpPr>
          <p:cNvPr id="7" name="Text Placeholder 6">
            <a:extLst>
              <a:ext uri="{FF2B5EF4-FFF2-40B4-BE49-F238E27FC236}">
                <a16:creationId xmlns:a16="http://schemas.microsoft.com/office/drawing/2014/main" id="{8E1FDADF-3512-430A-9D9D-37167BF0C1CC}"/>
              </a:ext>
            </a:extLst>
          </p:cNvPr>
          <p:cNvSpPr>
            <a:spLocks noGrp="1"/>
          </p:cNvSpPr>
          <p:nvPr>
            <p:ph type="body" idx="1"/>
          </p:nvPr>
        </p:nvSpPr>
        <p:spPr/>
        <p:txBody>
          <a:bodyPr/>
          <a:lstStyle/>
          <a:p>
            <a:r>
              <a:rPr lang="en-CA" dirty="0"/>
              <a:t>Ethereum</a:t>
            </a:r>
          </a:p>
        </p:txBody>
      </p:sp>
      <p:sp>
        <p:nvSpPr>
          <p:cNvPr id="3" name="Content Placeholder 2">
            <a:extLst>
              <a:ext uri="{FF2B5EF4-FFF2-40B4-BE49-F238E27FC236}">
                <a16:creationId xmlns:a16="http://schemas.microsoft.com/office/drawing/2014/main" id="{631B6251-D0E2-4BB8-8498-454D84673537}"/>
              </a:ext>
            </a:extLst>
          </p:cNvPr>
          <p:cNvSpPr>
            <a:spLocks noGrp="1"/>
          </p:cNvSpPr>
          <p:nvPr>
            <p:ph sz="half" idx="2"/>
          </p:nvPr>
        </p:nvSpPr>
        <p:spPr/>
        <p:txBody>
          <a:bodyPr>
            <a:normAutofit lnSpcReduction="10000"/>
          </a:bodyPr>
          <a:lstStyle/>
          <a:p>
            <a:r>
              <a:rPr lang="en-CA" dirty="0"/>
              <a:t>Smart contract == single object/entity with a simple set of methods and simple types of data</a:t>
            </a:r>
          </a:p>
          <a:p>
            <a:r>
              <a:rPr lang="en-CA" dirty="0"/>
              <a:t>The Ideal Application?</a:t>
            </a:r>
          </a:p>
          <a:p>
            <a:pPr lvl="1"/>
            <a:r>
              <a:rPr lang="en-CA" dirty="0"/>
              <a:t>Blockchain version 2.0 Alt tokens</a:t>
            </a:r>
          </a:p>
          <a:p>
            <a:pPr lvl="1"/>
            <a:r>
              <a:rPr lang="en-CA" dirty="0"/>
              <a:t>Simple, single entity with a few methods</a:t>
            </a:r>
          </a:p>
          <a:p>
            <a:r>
              <a:rPr lang="en-CA" dirty="0"/>
              <a:t>Beyond that?</a:t>
            </a:r>
          </a:p>
          <a:p>
            <a:pPr lvl="1"/>
            <a:r>
              <a:rPr lang="en-CA" dirty="0"/>
              <a:t>Very little future for Ethereum as an Enterprise Application platform</a:t>
            </a:r>
          </a:p>
        </p:txBody>
      </p:sp>
      <p:sp>
        <p:nvSpPr>
          <p:cNvPr id="8" name="Text Placeholder 7">
            <a:extLst>
              <a:ext uri="{FF2B5EF4-FFF2-40B4-BE49-F238E27FC236}">
                <a16:creationId xmlns:a16="http://schemas.microsoft.com/office/drawing/2014/main" id="{CC623AB3-EECE-459B-926E-DA8E16741983}"/>
              </a:ext>
            </a:extLst>
          </p:cNvPr>
          <p:cNvSpPr>
            <a:spLocks noGrp="1"/>
          </p:cNvSpPr>
          <p:nvPr>
            <p:ph type="body" sz="quarter" idx="3"/>
          </p:nvPr>
        </p:nvSpPr>
        <p:spPr/>
        <p:txBody>
          <a:bodyPr/>
          <a:lstStyle/>
          <a:p>
            <a:r>
              <a:rPr lang="en-CA" dirty="0"/>
              <a:t>NEO</a:t>
            </a:r>
          </a:p>
        </p:txBody>
      </p:sp>
      <p:sp>
        <p:nvSpPr>
          <p:cNvPr id="9" name="Content Placeholder 8">
            <a:extLst>
              <a:ext uri="{FF2B5EF4-FFF2-40B4-BE49-F238E27FC236}">
                <a16:creationId xmlns:a16="http://schemas.microsoft.com/office/drawing/2014/main" id="{83CDCEB4-B79E-458F-8F4C-38E16A6CDB7D}"/>
              </a:ext>
            </a:extLst>
          </p:cNvPr>
          <p:cNvSpPr>
            <a:spLocks noGrp="1"/>
          </p:cNvSpPr>
          <p:nvPr>
            <p:ph sz="quarter" idx="4"/>
          </p:nvPr>
        </p:nvSpPr>
        <p:spPr>
          <a:xfrm>
            <a:off x="5088384" y="2737245"/>
            <a:ext cx="4677408" cy="3304117"/>
          </a:xfrm>
        </p:spPr>
        <p:txBody>
          <a:bodyPr>
            <a:normAutofit lnSpcReduction="10000"/>
          </a:bodyPr>
          <a:lstStyle/>
          <a:p>
            <a:r>
              <a:rPr lang="en-CA" dirty="0"/>
              <a:t>Smart contract == a program capable of working with few up to dozens of different types of objects/entities</a:t>
            </a:r>
          </a:p>
          <a:p>
            <a:r>
              <a:rPr lang="en-CA" dirty="0"/>
              <a:t>Unlimited potential as an Enterprise Application Platform</a:t>
            </a:r>
          </a:p>
          <a:p>
            <a:r>
              <a:rPr lang="en-CA" dirty="0"/>
              <a:t>Will drive acquisition of NEO</a:t>
            </a:r>
          </a:p>
          <a:p>
            <a:r>
              <a:rPr lang="en-CA" dirty="0"/>
              <a:t>Automatic accumulation of GAS</a:t>
            </a:r>
          </a:p>
          <a:p>
            <a:r>
              <a:rPr lang="en-CA" dirty="0"/>
              <a:t>Increased ability to participate in the</a:t>
            </a:r>
            <a:br>
              <a:rPr lang="en-CA" dirty="0"/>
            </a:br>
            <a:r>
              <a:rPr lang="en-CA" dirty="0"/>
              <a:t>NEO Smart Economy</a:t>
            </a:r>
          </a:p>
          <a:p>
            <a:pPr lvl="1"/>
            <a:r>
              <a:rPr lang="en-CA" dirty="0"/>
              <a:t>Voting as well as having operating funds</a:t>
            </a:r>
          </a:p>
        </p:txBody>
      </p:sp>
      <p:sp>
        <p:nvSpPr>
          <p:cNvPr id="10" name="Rectangle 9">
            <a:extLst>
              <a:ext uri="{FF2B5EF4-FFF2-40B4-BE49-F238E27FC236}">
                <a16:creationId xmlns:a16="http://schemas.microsoft.com/office/drawing/2014/main" id="{D840D048-070D-4DC8-A2BB-36FD56821719}"/>
              </a:ext>
            </a:extLst>
          </p:cNvPr>
          <p:cNvSpPr/>
          <p:nvPr/>
        </p:nvSpPr>
        <p:spPr>
          <a:xfrm>
            <a:off x="675744" y="1363274"/>
            <a:ext cx="10258489" cy="830997"/>
          </a:xfrm>
          <a:prstGeom prst="rect">
            <a:avLst/>
          </a:prstGeom>
        </p:spPr>
        <p:txBody>
          <a:bodyPr wrap="square">
            <a:spAutoFit/>
          </a:bodyPr>
          <a:lstStyle/>
          <a:p>
            <a:r>
              <a:rPr lang="en-CA" sz="2400" dirty="0"/>
              <a:t>Let’s compare/contrast the Ethereum and the NEO Blockchain</a:t>
            </a:r>
            <a:br>
              <a:rPr lang="en-CA" sz="2400" dirty="0"/>
            </a:br>
            <a:r>
              <a:rPr lang="en-CA" sz="2400" dirty="0"/>
              <a:t>from a software platform perspective</a:t>
            </a:r>
          </a:p>
        </p:txBody>
      </p:sp>
    </p:spTree>
    <p:extLst>
      <p:ext uri="{BB962C8B-B14F-4D97-AF65-F5344CB8AC3E}">
        <p14:creationId xmlns:p14="http://schemas.microsoft.com/office/powerpoint/2010/main" val="3513961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3F1B-37A0-4147-9BF4-2008A9DA9B8B}"/>
              </a:ext>
            </a:extLst>
          </p:cNvPr>
          <p:cNvSpPr>
            <a:spLocks noGrp="1"/>
          </p:cNvSpPr>
          <p:nvPr>
            <p:ph type="title"/>
          </p:nvPr>
        </p:nvSpPr>
        <p:spPr>
          <a:xfrm>
            <a:off x="704946" y="264071"/>
            <a:ext cx="10304430" cy="1021976"/>
          </a:xfrm>
        </p:spPr>
        <p:txBody>
          <a:bodyPr>
            <a:normAutofit fontScale="90000"/>
          </a:bodyPr>
          <a:lstStyle/>
          <a:p>
            <a:r>
              <a:rPr lang="en-CA" dirty="0"/>
              <a:t>NEO Blockchain as a Enterprise Application Platform</a:t>
            </a:r>
            <a:br>
              <a:rPr lang="en-CA" dirty="0"/>
            </a:br>
            <a:r>
              <a:rPr lang="en-US" sz="2700" dirty="0"/>
              <a:t>NeoDraw - NEO Multi-Person Shared Whiteboard dApp</a:t>
            </a:r>
            <a:endParaRPr lang="en-CA" sz="2700" dirty="0"/>
          </a:p>
        </p:txBody>
      </p:sp>
      <p:sp>
        <p:nvSpPr>
          <p:cNvPr id="22" name="Content Placeholder 21">
            <a:extLst>
              <a:ext uri="{FF2B5EF4-FFF2-40B4-BE49-F238E27FC236}">
                <a16:creationId xmlns:a16="http://schemas.microsoft.com/office/drawing/2014/main" id="{718C81A1-C467-4A3D-9074-9796A5AC4E8E}"/>
              </a:ext>
            </a:extLst>
          </p:cNvPr>
          <p:cNvSpPr>
            <a:spLocks noGrp="1"/>
          </p:cNvSpPr>
          <p:nvPr>
            <p:ph idx="1"/>
          </p:nvPr>
        </p:nvSpPr>
        <p:spPr>
          <a:xfrm>
            <a:off x="6585947" y="1458000"/>
            <a:ext cx="4395817" cy="5400000"/>
          </a:xfrm>
        </p:spPr>
        <p:txBody>
          <a:bodyPr/>
          <a:lstStyle/>
          <a:p>
            <a:r>
              <a:rPr lang="en-US" dirty="0"/>
              <a:t>NeoDraw is advanced proof-of-concept distributed application (dApp) for the NEO Persistable Classes (NPC) Entity-based dApp (e-dApp) Platform running on the NEO Blockchain.</a:t>
            </a:r>
          </a:p>
          <a:p>
            <a:r>
              <a:rPr lang="en-CA" dirty="0"/>
              <a:t>Uses 3 entities</a:t>
            </a:r>
          </a:p>
          <a:p>
            <a:pPr lvl="1"/>
            <a:r>
              <a:rPr lang="en-CA" dirty="0"/>
              <a:t>UserCredentials</a:t>
            </a:r>
          </a:p>
          <a:p>
            <a:pPr lvl="2"/>
            <a:r>
              <a:rPr lang="en-CA" dirty="0"/>
              <a:t>User name and User Password</a:t>
            </a:r>
          </a:p>
          <a:p>
            <a:pPr lvl="1"/>
            <a:r>
              <a:rPr lang="en-CA" dirty="0"/>
              <a:t>UserPoint</a:t>
            </a:r>
          </a:p>
          <a:p>
            <a:pPr lvl="2"/>
            <a:r>
              <a:rPr lang="en-CA" dirty="0"/>
              <a:t>Array of (X,Y) coordinates/user</a:t>
            </a:r>
          </a:p>
          <a:p>
            <a:pPr lvl="1"/>
            <a:r>
              <a:rPr lang="en-CA" dirty="0"/>
              <a:t>NeoCounter</a:t>
            </a:r>
          </a:p>
          <a:p>
            <a:pPr lvl="2"/>
            <a:r>
              <a:rPr lang="en-CA" dirty="0"/>
              <a:t>Tracks number points/user</a:t>
            </a:r>
          </a:p>
        </p:txBody>
      </p:sp>
      <p:sp>
        <p:nvSpPr>
          <p:cNvPr id="5" name="Footer Placeholder 4">
            <a:extLst>
              <a:ext uri="{FF2B5EF4-FFF2-40B4-BE49-F238E27FC236}">
                <a16:creationId xmlns:a16="http://schemas.microsoft.com/office/drawing/2014/main" id="{8E54D1FB-7F3A-4BC0-8AF9-75390B07B313}"/>
              </a:ext>
            </a:extLst>
          </p:cNvPr>
          <p:cNvSpPr>
            <a:spLocks noGrp="1"/>
          </p:cNvSpPr>
          <p:nvPr>
            <p:ph type="ftr" sz="quarter" idx="11"/>
          </p:nvPr>
        </p:nvSpPr>
        <p:spPr/>
        <p:txBody>
          <a:bodyPr/>
          <a:lstStyle/>
          <a:p>
            <a:r>
              <a:rPr lang="en-US" dirty="0"/>
              <a:t>Bitcoin North</a:t>
            </a:r>
          </a:p>
        </p:txBody>
      </p:sp>
      <p:sp>
        <p:nvSpPr>
          <p:cNvPr id="6" name="Slide Number Placeholder 5">
            <a:extLst>
              <a:ext uri="{FF2B5EF4-FFF2-40B4-BE49-F238E27FC236}">
                <a16:creationId xmlns:a16="http://schemas.microsoft.com/office/drawing/2014/main" id="{49E0F17A-7E55-47C2-A6A9-AB6C484B337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9" name="Picture 18">
            <a:extLst>
              <a:ext uri="{FF2B5EF4-FFF2-40B4-BE49-F238E27FC236}">
                <a16:creationId xmlns:a16="http://schemas.microsoft.com/office/drawing/2014/main" id="{80F846C6-3A9D-419F-80C3-C7AE4CF67DE1}"/>
              </a:ext>
            </a:extLst>
          </p:cNvPr>
          <p:cNvPicPr>
            <a:picLocks noChangeAspect="1"/>
          </p:cNvPicPr>
          <p:nvPr/>
        </p:nvPicPr>
        <p:blipFill>
          <a:blip r:embed="rId2"/>
          <a:stretch>
            <a:fillRect/>
          </a:stretch>
        </p:blipFill>
        <p:spPr>
          <a:xfrm>
            <a:off x="677334" y="1286047"/>
            <a:ext cx="5760348" cy="5400000"/>
          </a:xfrm>
          <a:prstGeom prst="rect">
            <a:avLst/>
          </a:prstGeom>
        </p:spPr>
      </p:pic>
      <p:sp>
        <p:nvSpPr>
          <p:cNvPr id="21" name="Rectangle 20">
            <a:extLst>
              <a:ext uri="{FF2B5EF4-FFF2-40B4-BE49-F238E27FC236}">
                <a16:creationId xmlns:a16="http://schemas.microsoft.com/office/drawing/2014/main" id="{6EFB9C92-89F0-4B55-8EA6-F457C724BF8E}"/>
              </a:ext>
            </a:extLst>
          </p:cNvPr>
          <p:cNvSpPr/>
          <p:nvPr/>
        </p:nvSpPr>
        <p:spPr>
          <a:xfrm>
            <a:off x="6613559" y="1496002"/>
            <a:ext cx="4395817" cy="646331"/>
          </a:xfrm>
          <a:prstGeom prst="rect">
            <a:avLst/>
          </a:prstGeom>
        </p:spPr>
        <p:txBody>
          <a:bodyPr wrap="square">
            <a:spAutoFit/>
          </a:bodyPr>
          <a:lstStyle/>
          <a:p>
            <a:endParaRPr lang="en-US" dirty="0"/>
          </a:p>
          <a:p>
            <a:endParaRPr lang="en-CA" dirty="0"/>
          </a:p>
        </p:txBody>
      </p:sp>
    </p:spTree>
    <p:extLst>
      <p:ext uri="{BB962C8B-B14F-4D97-AF65-F5344CB8AC3E}">
        <p14:creationId xmlns:p14="http://schemas.microsoft.com/office/powerpoint/2010/main" val="384672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2FA8-C242-416F-A174-6022D4D337FB}"/>
              </a:ext>
            </a:extLst>
          </p:cNvPr>
          <p:cNvSpPr>
            <a:spLocks noGrp="1"/>
          </p:cNvSpPr>
          <p:nvPr>
            <p:ph type="title"/>
          </p:nvPr>
        </p:nvSpPr>
        <p:spPr/>
        <p:txBody>
          <a:bodyPr>
            <a:normAutofit fontScale="90000"/>
          </a:bodyPr>
          <a:lstStyle/>
          <a:p>
            <a:r>
              <a:rPr lang="en-CA" dirty="0"/>
              <a:t>NEO Blockchain as a Enterprise Application Platform</a:t>
            </a:r>
          </a:p>
        </p:txBody>
      </p:sp>
      <p:sp>
        <p:nvSpPr>
          <p:cNvPr id="3" name="Content Placeholder 2">
            <a:extLst>
              <a:ext uri="{FF2B5EF4-FFF2-40B4-BE49-F238E27FC236}">
                <a16:creationId xmlns:a16="http://schemas.microsoft.com/office/drawing/2014/main" id="{FA359D24-7C49-4C22-936A-5D9509CB1852}"/>
              </a:ext>
            </a:extLst>
          </p:cNvPr>
          <p:cNvSpPr>
            <a:spLocks noGrp="1"/>
          </p:cNvSpPr>
          <p:nvPr>
            <p:ph idx="1"/>
          </p:nvPr>
        </p:nvSpPr>
        <p:spPr/>
        <p:txBody>
          <a:bodyPr/>
          <a:lstStyle/>
          <a:p>
            <a:r>
              <a:rPr lang="en-CA" dirty="0"/>
              <a:t>Like any new platform…</a:t>
            </a:r>
          </a:p>
          <a:p>
            <a:pPr lvl="1"/>
            <a:r>
              <a:rPr lang="en-CA" dirty="0"/>
              <a:t>Scalability</a:t>
            </a:r>
          </a:p>
          <a:p>
            <a:pPr lvl="1"/>
            <a:r>
              <a:rPr lang="en-CA" dirty="0"/>
              <a:t>Reliability</a:t>
            </a:r>
          </a:p>
          <a:p>
            <a:pPr lvl="1"/>
            <a:r>
              <a:rPr lang="en-CA" dirty="0"/>
              <a:t>Inexperience</a:t>
            </a:r>
          </a:p>
          <a:p>
            <a:pPr lvl="1"/>
            <a:r>
              <a:rPr lang="en-CA" dirty="0"/>
              <a:t>Right tools</a:t>
            </a:r>
          </a:p>
          <a:p>
            <a:pPr lvl="1"/>
            <a:r>
              <a:rPr lang="en-CA" dirty="0"/>
              <a:t>Knowledge</a:t>
            </a:r>
          </a:p>
          <a:p>
            <a:pPr lvl="1"/>
            <a:r>
              <a:rPr lang="en-CA" dirty="0"/>
              <a:t>Education</a:t>
            </a:r>
          </a:p>
          <a:p>
            <a:pPr lvl="1"/>
            <a:r>
              <a:rPr lang="en-CA" dirty="0"/>
              <a:t>Training</a:t>
            </a:r>
          </a:p>
          <a:p>
            <a:pPr lvl="1"/>
            <a:r>
              <a:rPr lang="en-CA" dirty="0"/>
              <a:t>…</a:t>
            </a:r>
          </a:p>
        </p:txBody>
      </p:sp>
      <p:sp>
        <p:nvSpPr>
          <p:cNvPr id="4" name="Date Placeholder 3">
            <a:extLst>
              <a:ext uri="{FF2B5EF4-FFF2-40B4-BE49-F238E27FC236}">
                <a16:creationId xmlns:a16="http://schemas.microsoft.com/office/drawing/2014/main" id="{8D6332AC-9AF5-409C-8D75-F346B6FF26C7}"/>
              </a:ext>
            </a:extLst>
          </p:cNvPr>
          <p:cNvSpPr>
            <a:spLocks noGrp="1"/>
          </p:cNvSpPr>
          <p:nvPr>
            <p:ph type="dt" sz="half" idx="10"/>
          </p:nvPr>
        </p:nvSpPr>
        <p:spPr/>
        <p:txBody>
          <a:bodyPr/>
          <a:lstStyle/>
          <a:p>
            <a:r>
              <a:rPr lang="en-US" dirty="0"/>
              <a:t>3/12/2018</a:t>
            </a:r>
          </a:p>
        </p:txBody>
      </p:sp>
      <p:sp>
        <p:nvSpPr>
          <p:cNvPr id="5" name="Footer Placeholder 4">
            <a:extLst>
              <a:ext uri="{FF2B5EF4-FFF2-40B4-BE49-F238E27FC236}">
                <a16:creationId xmlns:a16="http://schemas.microsoft.com/office/drawing/2014/main" id="{250010A6-2939-4BC5-BABC-4A547C6E0409}"/>
              </a:ext>
            </a:extLst>
          </p:cNvPr>
          <p:cNvSpPr>
            <a:spLocks noGrp="1"/>
          </p:cNvSpPr>
          <p:nvPr>
            <p:ph type="ftr" sz="quarter" idx="11"/>
          </p:nvPr>
        </p:nvSpPr>
        <p:spPr/>
        <p:txBody>
          <a:bodyPr/>
          <a:lstStyle/>
          <a:p>
            <a:r>
              <a:rPr lang="en-US" dirty="0"/>
              <a:t>Bitcoin North</a:t>
            </a:r>
          </a:p>
        </p:txBody>
      </p:sp>
      <p:sp>
        <p:nvSpPr>
          <p:cNvPr id="6" name="Slide Number Placeholder 5">
            <a:extLst>
              <a:ext uri="{FF2B5EF4-FFF2-40B4-BE49-F238E27FC236}">
                <a16:creationId xmlns:a16="http://schemas.microsoft.com/office/drawing/2014/main" id="{A4463673-8EE1-422D-8063-A6B2E722599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3074" name="Picture 2" descr="http://smartideastore.com/wp-content/uploads/2013/04/technology-adoption-curve-Rogers.png">
            <a:extLst>
              <a:ext uri="{FF2B5EF4-FFF2-40B4-BE49-F238E27FC236}">
                <a16:creationId xmlns:a16="http://schemas.microsoft.com/office/drawing/2014/main" id="{CDE045C0-F32D-40BE-8996-B32276B84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140" y="1221635"/>
            <a:ext cx="7016830" cy="540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E15D7FF3-F9DF-4FB3-9231-598D0515E97C}"/>
              </a:ext>
            </a:extLst>
          </p:cNvPr>
          <p:cNvSpPr/>
          <p:nvPr/>
        </p:nvSpPr>
        <p:spPr>
          <a:xfrm>
            <a:off x="3687346" y="4043494"/>
            <a:ext cx="2470173" cy="236299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7602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CB6795-2E59-4797-9E96-688E23ABBA46}"/>
              </a:ext>
            </a:extLst>
          </p:cNvPr>
          <p:cNvSpPr>
            <a:spLocks noGrp="1"/>
          </p:cNvSpPr>
          <p:nvPr>
            <p:ph type="title"/>
          </p:nvPr>
        </p:nvSpPr>
        <p:spPr/>
        <p:txBody>
          <a:bodyPr/>
          <a:lstStyle/>
          <a:p>
            <a:r>
              <a:rPr lang="en-US" dirty="0"/>
              <a:t>NEO is created for large scale dApps*</a:t>
            </a:r>
            <a:endParaRPr lang="en-CA" dirty="0"/>
          </a:p>
        </p:txBody>
      </p:sp>
      <p:sp>
        <p:nvSpPr>
          <p:cNvPr id="4" name="直角三角形 3"/>
          <p:cNvSpPr/>
          <p:nvPr/>
        </p:nvSpPr>
        <p:spPr>
          <a:xfrm rot="16200000">
            <a:off x="2955657" y="2137824"/>
            <a:ext cx="2107768" cy="864289"/>
          </a:xfrm>
          <a:prstGeom prst="rtTriangle">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直角三角形 15"/>
          <p:cNvSpPr/>
          <p:nvPr/>
        </p:nvSpPr>
        <p:spPr>
          <a:xfrm rot="10800000">
            <a:off x="1844957" y="3807918"/>
            <a:ext cx="2596727" cy="790956"/>
          </a:xfrm>
          <a:prstGeom prst="rtTriangl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16"/>
          <p:cNvSpPr/>
          <p:nvPr/>
        </p:nvSpPr>
        <p:spPr>
          <a:xfrm rot="5400000">
            <a:off x="4015161" y="4474203"/>
            <a:ext cx="2218925" cy="886357"/>
          </a:xfrm>
          <a:prstGeom prst="rtTriangle">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17"/>
          <p:cNvSpPr/>
          <p:nvPr/>
        </p:nvSpPr>
        <p:spPr>
          <a:xfrm>
            <a:off x="4681445" y="2832190"/>
            <a:ext cx="2596727" cy="791663"/>
          </a:xfrm>
          <a:prstGeom prst="rtTriangl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1382949" y="2080881"/>
            <a:ext cx="2402412" cy="1754326"/>
          </a:xfrm>
          <a:prstGeom prst="rect">
            <a:avLst/>
          </a:prstGeom>
          <a:noFill/>
        </p:spPr>
        <p:txBody>
          <a:bodyPr wrap="square" rtlCol="0">
            <a:spAutoFit/>
          </a:bodyPr>
          <a:lstStyle/>
          <a:p>
            <a:r>
              <a:rPr lang="en-US" altLang="zh-CN" b="1" dirty="0">
                <a:ea typeface="MS PGothic" charset="-128"/>
                <a:cs typeface="MS PGothic" charset="-128"/>
              </a:rPr>
              <a:t>No transaction fees</a:t>
            </a:r>
            <a:br>
              <a:rPr lang="en-US" altLang="zh-CN" dirty="0">
                <a:ea typeface="MS PGothic" charset="-128"/>
                <a:cs typeface="MS PGothic" charset="-128"/>
              </a:rPr>
            </a:br>
            <a:r>
              <a:rPr lang="en-US" altLang="zh-CN" dirty="0">
                <a:ea typeface="MS PGothic" charset="-128"/>
                <a:cs typeface="MS PGothic" charset="-128"/>
              </a:rPr>
              <a:t>Initial 10 GAS fee is for free. Simple Smart Contracts can be run for free.</a:t>
            </a:r>
            <a:endParaRPr lang="sv-SE" altLang="zh-CN" dirty="0">
              <a:ea typeface="MS PGothic" charset="-128"/>
              <a:cs typeface="MS PGothic" charset="-128"/>
            </a:endParaRPr>
          </a:p>
          <a:p>
            <a:endParaRPr kumimoji="1" lang="zh-CN" altLang="en-US" dirty="0"/>
          </a:p>
        </p:txBody>
      </p:sp>
      <p:sp>
        <p:nvSpPr>
          <p:cNvPr id="20" name="文本框 19"/>
          <p:cNvSpPr txBox="1"/>
          <p:nvPr/>
        </p:nvSpPr>
        <p:spPr>
          <a:xfrm>
            <a:off x="4610298" y="1449985"/>
            <a:ext cx="4122086" cy="1477328"/>
          </a:xfrm>
          <a:prstGeom prst="rect">
            <a:avLst/>
          </a:prstGeom>
          <a:noFill/>
        </p:spPr>
        <p:txBody>
          <a:bodyPr wrap="square" rtlCol="0">
            <a:spAutoFit/>
          </a:bodyPr>
          <a:lstStyle/>
          <a:p>
            <a:r>
              <a:rPr lang="en-US" altLang="zh-CN" b="1" dirty="0">
                <a:ea typeface="MS PGothic" charset="-128"/>
                <a:cs typeface="MS PGothic" charset="-128"/>
              </a:rPr>
              <a:t>Mainchain speeds</a:t>
            </a:r>
          </a:p>
          <a:p>
            <a:r>
              <a:rPr lang="en-US" altLang="zh-CN" dirty="0">
                <a:ea typeface="MS PGothic" charset="-128"/>
                <a:cs typeface="MS PGothic" charset="-128"/>
              </a:rPr>
              <a:t>NEO	1000 – 10,000 TPS (single core)</a:t>
            </a:r>
          </a:p>
          <a:p>
            <a:r>
              <a:rPr lang="en-US" altLang="zh-CN" dirty="0">
                <a:ea typeface="MS PGothic" charset="-128"/>
                <a:cs typeface="MS PGothic" charset="-128"/>
              </a:rPr>
              <a:t>BTC	3 – 4 TPS</a:t>
            </a:r>
          </a:p>
          <a:p>
            <a:r>
              <a:rPr lang="en-US" altLang="zh-CN" dirty="0">
                <a:ea typeface="MS PGothic" charset="-128"/>
                <a:cs typeface="MS PGothic" charset="-128"/>
              </a:rPr>
              <a:t>ETH	10 – 20 TPS</a:t>
            </a:r>
          </a:p>
          <a:p>
            <a:endParaRPr kumimoji="1" lang="zh-CN" altLang="en-US" dirty="0"/>
          </a:p>
        </p:txBody>
      </p:sp>
      <p:sp>
        <p:nvSpPr>
          <p:cNvPr id="23" name="文本框 22"/>
          <p:cNvSpPr txBox="1"/>
          <p:nvPr/>
        </p:nvSpPr>
        <p:spPr>
          <a:xfrm>
            <a:off x="5714331" y="4013228"/>
            <a:ext cx="2786008" cy="2308324"/>
          </a:xfrm>
          <a:prstGeom prst="rect">
            <a:avLst/>
          </a:prstGeom>
          <a:noFill/>
        </p:spPr>
        <p:txBody>
          <a:bodyPr wrap="square" rtlCol="0">
            <a:spAutoFit/>
          </a:bodyPr>
          <a:lstStyle/>
          <a:p>
            <a:r>
              <a:rPr lang="en-US" altLang="zh-CN" b="1" dirty="0">
                <a:ea typeface="MS PGothic" charset="-128"/>
                <a:cs typeface="MS PGothic" charset="-128"/>
              </a:rPr>
              <a:t>More freedom </a:t>
            </a:r>
            <a:r>
              <a:rPr lang="en-US" altLang="zh-CN" dirty="0">
                <a:ea typeface="MS PGothic" charset="-128"/>
                <a:cs typeface="MS PGothic" charset="-128"/>
              </a:rPr>
              <a:t>for application developers to choose the business model that are most suitable to their business. Service and usage fees can be charged in any way off-chain.</a:t>
            </a:r>
          </a:p>
        </p:txBody>
      </p:sp>
      <p:sp>
        <p:nvSpPr>
          <p:cNvPr id="15" name="文本框 14">
            <a:extLst>
              <a:ext uri="{FF2B5EF4-FFF2-40B4-BE49-F238E27FC236}">
                <a16:creationId xmlns:a16="http://schemas.microsoft.com/office/drawing/2014/main" id="{A6809E66-7ACA-4A39-9E44-AEFD316E794F}"/>
              </a:ext>
            </a:extLst>
          </p:cNvPr>
          <p:cNvSpPr txBox="1"/>
          <p:nvPr/>
        </p:nvSpPr>
        <p:spPr>
          <a:xfrm>
            <a:off x="1472184" y="4559653"/>
            <a:ext cx="2969498" cy="1477328"/>
          </a:xfrm>
          <a:prstGeom prst="rect">
            <a:avLst/>
          </a:prstGeom>
          <a:noFill/>
        </p:spPr>
        <p:txBody>
          <a:bodyPr wrap="square" rtlCol="0">
            <a:spAutoFit/>
          </a:bodyPr>
          <a:lstStyle/>
          <a:p>
            <a:r>
              <a:rPr lang="en-US" altLang="zh-CN" b="1" dirty="0">
                <a:ea typeface="MS PGothic" charset="-128"/>
                <a:cs typeface="MS PGothic" charset="-128"/>
              </a:rPr>
              <a:t>Confirmations needed</a:t>
            </a:r>
          </a:p>
          <a:p>
            <a:r>
              <a:rPr lang="en-US" altLang="zh-CN" dirty="0">
                <a:ea typeface="MS PGothic" charset="-128"/>
                <a:cs typeface="MS PGothic" charset="-128"/>
              </a:rPr>
              <a:t>NEO	1 and only 1</a:t>
            </a:r>
          </a:p>
          <a:p>
            <a:r>
              <a:rPr lang="en-US" altLang="zh-CN" dirty="0">
                <a:ea typeface="MS PGothic" charset="-128"/>
                <a:cs typeface="MS PGothic" charset="-128"/>
              </a:rPr>
              <a:t>BTC	6+</a:t>
            </a:r>
          </a:p>
          <a:p>
            <a:r>
              <a:rPr lang="en-US" altLang="zh-CN" dirty="0">
                <a:ea typeface="MS PGothic" charset="-128"/>
                <a:cs typeface="MS PGothic" charset="-128"/>
              </a:rPr>
              <a:t>ETH	20+</a:t>
            </a:r>
          </a:p>
          <a:p>
            <a:pPr algn="r"/>
            <a:endParaRPr kumimoji="1" lang="zh-CN" altLang="en-US" dirty="0"/>
          </a:p>
        </p:txBody>
      </p:sp>
      <p:sp>
        <p:nvSpPr>
          <p:cNvPr id="19" name="Rectangle 18">
            <a:extLst>
              <a:ext uri="{FF2B5EF4-FFF2-40B4-BE49-F238E27FC236}">
                <a16:creationId xmlns:a16="http://schemas.microsoft.com/office/drawing/2014/main" id="{ECA5291B-681A-4DF0-B107-FDE08DAFF973}"/>
              </a:ext>
            </a:extLst>
          </p:cNvPr>
          <p:cNvSpPr/>
          <p:nvPr/>
        </p:nvSpPr>
        <p:spPr>
          <a:xfrm>
            <a:off x="462648" y="6078548"/>
            <a:ext cx="2796022" cy="646331"/>
          </a:xfrm>
          <a:prstGeom prst="rect">
            <a:avLst/>
          </a:prstGeom>
        </p:spPr>
        <p:txBody>
          <a:bodyPr wrap="none">
            <a:spAutoFit/>
          </a:bodyPr>
          <a:lstStyle/>
          <a:p>
            <a:endParaRPr lang="en-US" dirty="0"/>
          </a:p>
          <a:p>
            <a:r>
              <a:rPr lang="en-US" dirty="0"/>
              <a:t>*dApps – Distributed Apps</a:t>
            </a:r>
            <a:endParaRPr lang="en-CA" dirty="0"/>
          </a:p>
        </p:txBody>
      </p:sp>
    </p:spTree>
    <p:extLst>
      <p:ext uri="{BB962C8B-B14F-4D97-AF65-F5344CB8AC3E}">
        <p14:creationId xmlns:p14="http://schemas.microsoft.com/office/powerpoint/2010/main" val="242521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CB07-2863-44C1-A66F-72E53F7C0641}"/>
              </a:ext>
            </a:extLst>
          </p:cNvPr>
          <p:cNvSpPr>
            <a:spLocks noGrp="1"/>
          </p:cNvSpPr>
          <p:nvPr>
            <p:ph type="title"/>
          </p:nvPr>
        </p:nvSpPr>
        <p:spPr/>
        <p:txBody>
          <a:bodyPr/>
          <a:lstStyle/>
          <a:p>
            <a:r>
              <a:rPr lang="en-CA" dirty="0"/>
              <a:t>Smart Contracts: “Have it your way”</a:t>
            </a:r>
          </a:p>
        </p:txBody>
      </p:sp>
      <p:pic>
        <p:nvPicPr>
          <p:cNvPr id="5" name="图片 4">
            <a:extLst>
              <a:ext uri="{FF2B5EF4-FFF2-40B4-BE49-F238E27FC236}">
                <a16:creationId xmlns:a16="http://schemas.microsoft.com/office/drawing/2014/main" id="{1EF9279A-7493-43EB-B28B-DB2E78E1C04D}"/>
              </a:ext>
            </a:extLst>
          </p:cNvPr>
          <p:cNvPicPr>
            <a:picLocks noChangeAspect="1"/>
          </p:cNvPicPr>
          <p:nvPr/>
        </p:nvPicPr>
        <p:blipFill>
          <a:blip r:embed="rId3"/>
          <a:stretch>
            <a:fillRect/>
          </a:stretch>
        </p:blipFill>
        <p:spPr>
          <a:xfrm>
            <a:off x="257364" y="1443736"/>
            <a:ext cx="6959107" cy="3847422"/>
          </a:xfrm>
          <a:prstGeom prst="rect">
            <a:avLst/>
          </a:prstGeom>
          <a:effectLst>
            <a:outerShdw blurRad="63500" sx="102000" sy="102000" algn="ctr" rotWithShape="0">
              <a:prstClr val="black">
                <a:alpha val="40000"/>
              </a:prstClr>
            </a:outerShdw>
          </a:effectLst>
        </p:spPr>
      </p:pic>
      <p:pic>
        <p:nvPicPr>
          <p:cNvPr id="10" name="图片 9">
            <a:extLst>
              <a:ext uri="{FF2B5EF4-FFF2-40B4-BE49-F238E27FC236}">
                <a16:creationId xmlns:a16="http://schemas.microsoft.com/office/drawing/2014/main" id="{010CF141-1ADD-4012-9269-EB4C8684EA52}"/>
              </a:ext>
            </a:extLst>
          </p:cNvPr>
          <p:cNvPicPr>
            <a:picLocks noChangeAspect="1"/>
          </p:cNvPicPr>
          <p:nvPr/>
        </p:nvPicPr>
        <p:blipFill>
          <a:blip r:embed="rId4"/>
          <a:stretch>
            <a:fillRect/>
          </a:stretch>
        </p:blipFill>
        <p:spPr>
          <a:xfrm>
            <a:off x="2864058" y="3856173"/>
            <a:ext cx="9144000" cy="28790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499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AEAA1-5A2F-4641-A811-0C3ACB25EA61}"/>
              </a:ext>
            </a:extLst>
          </p:cNvPr>
          <p:cNvSpPr>
            <a:spLocks noGrp="1"/>
          </p:cNvSpPr>
          <p:nvPr>
            <p:ph type="title"/>
          </p:nvPr>
        </p:nvSpPr>
        <p:spPr/>
        <p:txBody>
          <a:bodyPr/>
          <a:lstStyle/>
          <a:p>
            <a:r>
              <a:rPr lang="en-CA" dirty="0"/>
              <a:t>NeoX: Allowing Private-Public Exchanges</a:t>
            </a:r>
          </a:p>
        </p:txBody>
      </p:sp>
      <p:graphicFrame>
        <p:nvGraphicFramePr>
          <p:cNvPr id="3" name="图示 2">
            <a:extLst>
              <a:ext uri="{FF2B5EF4-FFF2-40B4-BE49-F238E27FC236}">
                <a16:creationId xmlns:a16="http://schemas.microsoft.com/office/drawing/2014/main" id="{6010F11B-E501-485C-A24F-41712E3EA056}"/>
              </a:ext>
            </a:extLst>
          </p:cNvPr>
          <p:cNvGraphicFramePr/>
          <p:nvPr>
            <p:extLst>
              <p:ext uri="{D42A27DB-BD31-4B8C-83A1-F6EECF244321}">
                <p14:modId xmlns:p14="http://schemas.microsoft.com/office/powerpoint/2010/main" val="595321662"/>
              </p:ext>
            </p:extLst>
          </p:nvPr>
        </p:nvGraphicFramePr>
        <p:xfrm>
          <a:off x="2113271" y="1930400"/>
          <a:ext cx="6282962" cy="4653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图片 15">
            <a:extLst>
              <a:ext uri="{FF2B5EF4-FFF2-40B4-BE49-F238E27FC236}">
                <a16:creationId xmlns:a16="http://schemas.microsoft.com/office/drawing/2014/main" id="{ED5F7507-95E9-4CAE-8614-1BFAE4881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59608" y="3806419"/>
            <a:ext cx="823949" cy="901599"/>
          </a:xfrm>
          <a:prstGeom prst="rect">
            <a:avLst/>
          </a:prstGeom>
        </p:spPr>
      </p:pic>
      <p:pic>
        <p:nvPicPr>
          <p:cNvPr id="5" name="图形 4" descr="银行">
            <a:extLst>
              <a:ext uri="{FF2B5EF4-FFF2-40B4-BE49-F238E27FC236}">
                <a16:creationId xmlns:a16="http://schemas.microsoft.com/office/drawing/2014/main" id="{5E814BA7-9BEE-4DF5-8082-C9F214F0523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798" y="2768200"/>
            <a:ext cx="1222959" cy="1222959"/>
          </a:xfrm>
          <a:prstGeom prst="rect">
            <a:avLst/>
          </a:prstGeom>
        </p:spPr>
      </p:pic>
      <p:pic>
        <p:nvPicPr>
          <p:cNvPr id="11" name="图形 10" descr="建筑">
            <a:extLst>
              <a:ext uri="{FF2B5EF4-FFF2-40B4-BE49-F238E27FC236}">
                <a16:creationId xmlns:a16="http://schemas.microsoft.com/office/drawing/2014/main" id="{A5B23C92-2975-4024-A4FE-FF4ADC85223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4667" y="2768201"/>
            <a:ext cx="1222959" cy="1222959"/>
          </a:xfrm>
          <a:prstGeom prst="rect">
            <a:avLst/>
          </a:prstGeom>
        </p:spPr>
      </p:pic>
      <p:pic>
        <p:nvPicPr>
          <p:cNvPr id="14" name="图形 13" descr="建筑">
            <a:extLst>
              <a:ext uri="{FF2B5EF4-FFF2-40B4-BE49-F238E27FC236}">
                <a16:creationId xmlns:a16="http://schemas.microsoft.com/office/drawing/2014/main" id="{532A7A90-810A-4E04-A1CB-3CE5E454860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0414" y="4447864"/>
            <a:ext cx="1222959" cy="1222959"/>
          </a:xfrm>
          <a:prstGeom prst="rect">
            <a:avLst/>
          </a:prstGeom>
        </p:spPr>
      </p:pic>
      <p:pic>
        <p:nvPicPr>
          <p:cNvPr id="15" name="图形 14" descr="银行">
            <a:extLst>
              <a:ext uri="{FF2B5EF4-FFF2-40B4-BE49-F238E27FC236}">
                <a16:creationId xmlns:a16="http://schemas.microsoft.com/office/drawing/2014/main" id="{28F3ED37-8FB4-47D4-88AF-C69BC7ACE95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798" y="4494171"/>
            <a:ext cx="1222959" cy="1222959"/>
          </a:xfrm>
          <a:prstGeom prst="rect">
            <a:avLst/>
          </a:prstGeom>
        </p:spPr>
      </p:pic>
      <p:pic>
        <p:nvPicPr>
          <p:cNvPr id="19" name="图形 18" descr="数据库">
            <a:extLst>
              <a:ext uri="{FF2B5EF4-FFF2-40B4-BE49-F238E27FC236}">
                <a16:creationId xmlns:a16="http://schemas.microsoft.com/office/drawing/2014/main" id="{EAD9C72B-6339-4435-9102-5136E88E677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7479" y="2984624"/>
            <a:ext cx="914400" cy="914400"/>
          </a:xfrm>
          <a:prstGeom prst="rect">
            <a:avLst/>
          </a:prstGeom>
        </p:spPr>
      </p:pic>
      <p:pic>
        <p:nvPicPr>
          <p:cNvPr id="21" name="图形 20" descr="数据库">
            <a:extLst>
              <a:ext uri="{FF2B5EF4-FFF2-40B4-BE49-F238E27FC236}">
                <a16:creationId xmlns:a16="http://schemas.microsoft.com/office/drawing/2014/main" id="{8BD08970-5BC9-4818-999B-3AD9ED535A5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1259" y="4768033"/>
            <a:ext cx="914400" cy="914400"/>
          </a:xfrm>
          <a:prstGeom prst="rect">
            <a:avLst/>
          </a:prstGeom>
        </p:spPr>
      </p:pic>
      <p:pic>
        <p:nvPicPr>
          <p:cNvPr id="22" name="图形 21" descr="数据库">
            <a:extLst>
              <a:ext uri="{FF2B5EF4-FFF2-40B4-BE49-F238E27FC236}">
                <a16:creationId xmlns:a16="http://schemas.microsoft.com/office/drawing/2014/main" id="{582F9440-1D88-47EA-88ED-613562681DC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15296" y="3435776"/>
            <a:ext cx="556307" cy="556307"/>
          </a:xfrm>
          <a:prstGeom prst="rect">
            <a:avLst/>
          </a:prstGeom>
        </p:spPr>
      </p:pic>
      <p:pic>
        <p:nvPicPr>
          <p:cNvPr id="24" name="图形 23" descr="数据库">
            <a:extLst>
              <a:ext uri="{FF2B5EF4-FFF2-40B4-BE49-F238E27FC236}">
                <a16:creationId xmlns:a16="http://schemas.microsoft.com/office/drawing/2014/main" id="{90EE3B83-41DC-43B7-ACDD-352C1CF681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15295" y="5105650"/>
            <a:ext cx="556307" cy="556307"/>
          </a:xfrm>
          <a:prstGeom prst="rect">
            <a:avLst/>
          </a:prstGeom>
        </p:spPr>
      </p:pic>
      <p:pic>
        <p:nvPicPr>
          <p:cNvPr id="25" name="图形 24" descr="数据库">
            <a:extLst>
              <a:ext uri="{FF2B5EF4-FFF2-40B4-BE49-F238E27FC236}">
                <a16:creationId xmlns:a16="http://schemas.microsoft.com/office/drawing/2014/main" id="{79039E36-0FDF-49F1-ACFC-6340AE7F58C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10570" y="2706471"/>
            <a:ext cx="556307" cy="556307"/>
          </a:xfrm>
          <a:prstGeom prst="rect">
            <a:avLst/>
          </a:prstGeom>
        </p:spPr>
      </p:pic>
      <p:pic>
        <p:nvPicPr>
          <p:cNvPr id="26" name="图形 25" descr="数据库">
            <a:extLst>
              <a:ext uri="{FF2B5EF4-FFF2-40B4-BE49-F238E27FC236}">
                <a16:creationId xmlns:a16="http://schemas.microsoft.com/office/drawing/2014/main" id="{D9BA6BE1-059B-46FA-9F7C-D221789247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10570" y="4367100"/>
            <a:ext cx="556307" cy="556307"/>
          </a:xfrm>
          <a:prstGeom prst="rect">
            <a:avLst/>
          </a:prstGeom>
        </p:spPr>
      </p:pic>
      <p:pic>
        <p:nvPicPr>
          <p:cNvPr id="28" name="图形 27" descr="数据库">
            <a:extLst>
              <a:ext uri="{FF2B5EF4-FFF2-40B4-BE49-F238E27FC236}">
                <a16:creationId xmlns:a16="http://schemas.microsoft.com/office/drawing/2014/main" id="{3D7B6AF4-D512-49FC-819F-6A2A3270838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80965" y="1382703"/>
            <a:ext cx="676347" cy="676347"/>
          </a:xfrm>
          <a:prstGeom prst="rect">
            <a:avLst/>
          </a:prstGeom>
        </p:spPr>
      </p:pic>
      <p:pic>
        <p:nvPicPr>
          <p:cNvPr id="29" name="图形 28" descr="建筑">
            <a:extLst>
              <a:ext uri="{FF2B5EF4-FFF2-40B4-BE49-F238E27FC236}">
                <a16:creationId xmlns:a16="http://schemas.microsoft.com/office/drawing/2014/main" id="{AD0E01C2-D6C7-4138-AC07-D2BF8D09C6A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2927" y="1382702"/>
            <a:ext cx="676346" cy="676346"/>
          </a:xfrm>
          <a:prstGeom prst="rect">
            <a:avLst/>
          </a:prstGeom>
        </p:spPr>
      </p:pic>
      <p:pic>
        <p:nvPicPr>
          <p:cNvPr id="30" name="图形 29" descr="银行">
            <a:extLst>
              <a:ext uri="{FF2B5EF4-FFF2-40B4-BE49-F238E27FC236}">
                <a16:creationId xmlns:a16="http://schemas.microsoft.com/office/drawing/2014/main" id="{B3A21A57-FAFF-4CF0-966F-8349BB44D44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0313" y="5927484"/>
            <a:ext cx="676347" cy="676347"/>
          </a:xfrm>
          <a:prstGeom prst="rect">
            <a:avLst/>
          </a:prstGeom>
        </p:spPr>
      </p:pic>
    </p:spTree>
    <p:extLst>
      <p:ext uri="{BB962C8B-B14F-4D97-AF65-F5344CB8AC3E}">
        <p14:creationId xmlns:p14="http://schemas.microsoft.com/office/powerpoint/2010/main" val="316741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95E15-BBB2-47D4-930B-E14388B11CD1}"/>
              </a:ext>
            </a:extLst>
          </p:cNvPr>
          <p:cNvSpPr>
            <a:spLocks noGrp="1"/>
          </p:cNvSpPr>
          <p:nvPr>
            <p:ph type="title"/>
          </p:nvPr>
        </p:nvSpPr>
        <p:spPr/>
        <p:txBody>
          <a:bodyPr/>
          <a:lstStyle/>
          <a:p>
            <a:r>
              <a:rPr lang="en-CA" dirty="0"/>
              <a:t>NEO Events</a:t>
            </a:r>
            <a:endParaRPr lang="en-US" dirty="0"/>
          </a:p>
        </p:txBody>
      </p:sp>
      <p:sp>
        <p:nvSpPr>
          <p:cNvPr id="5" name="Slide Number Placeholder 4">
            <a:extLst>
              <a:ext uri="{FF2B5EF4-FFF2-40B4-BE49-F238E27FC236}">
                <a16:creationId xmlns:a16="http://schemas.microsoft.com/office/drawing/2014/main" id="{8FD19754-6354-492E-8BE4-60710FB47B34}"/>
              </a:ext>
            </a:extLst>
          </p:cNvPr>
          <p:cNvSpPr>
            <a:spLocks noGrp="1"/>
          </p:cNvSpPr>
          <p:nvPr>
            <p:ph type="sldNum" sz="quarter" idx="12"/>
          </p:nvPr>
        </p:nvSpPr>
        <p:spPr>
          <a:xfrm>
            <a:off x="6667783" y="6040765"/>
            <a:ext cx="683339" cy="365125"/>
          </a:xfrm>
        </p:spPr>
        <p:txBody>
          <a:bodyPr/>
          <a:lstStyle/>
          <a:p>
            <a:fld id="{D57F1E4F-1CFF-5643-939E-217C01CDF565}" type="slidenum">
              <a:rPr lang="en-US" smtClean="0"/>
              <a:pPr/>
              <a:t>19</a:t>
            </a:fld>
            <a:endParaRPr lang="en-US" dirty="0"/>
          </a:p>
        </p:txBody>
      </p:sp>
      <p:pic>
        <p:nvPicPr>
          <p:cNvPr id="12" name="Content Placeholder 11">
            <a:extLst>
              <a:ext uri="{FF2B5EF4-FFF2-40B4-BE49-F238E27FC236}">
                <a16:creationId xmlns:a16="http://schemas.microsoft.com/office/drawing/2014/main" id="{86A5B956-F81E-4705-B893-AA1572881359}"/>
              </a:ext>
            </a:extLst>
          </p:cNvPr>
          <p:cNvPicPr>
            <a:picLocks noGrp="1" noChangeAspect="1"/>
          </p:cNvPicPr>
          <p:nvPr>
            <p:ph sz="half" idx="4294967295"/>
          </p:nvPr>
        </p:nvPicPr>
        <p:blipFill>
          <a:blip r:embed="rId2"/>
          <a:stretch>
            <a:fillRect/>
          </a:stretch>
        </p:blipFill>
        <p:spPr>
          <a:xfrm>
            <a:off x="6086058" y="4052291"/>
            <a:ext cx="4183062" cy="2352675"/>
          </a:xfrm>
        </p:spPr>
      </p:pic>
      <p:pic>
        <p:nvPicPr>
          <p:cNvPr id="14" name="Content Placeholder 13">
            <a:extLst>
              <a:ext uri="{FF2B5EF4-FFF2-40B4-BE49-F238E27FC236}">
                <a16:creationId xmlns:a16="http://schemas.microsoft.com/office/drawing/2014/main" id="{C0492EE0-9F07-4669-A64E-07703F7BC845}"/>
              </a:ext>
            </a:extLst>
          </p:cNvPr>
          <p:cNvPicPr>
            <a:picLocks noGrp="1" noChangeAspect="1"/>
          </p:cNvPicPr>
          <p:nvPr>
            <p:ph sz="half" idx="4294967295"/>
          </p:nvPr>
        </p:nvPicPr>
        <p:blipFill>
          <a:blip r:embed="rId3"/>
          <a:stretch>
            <a:fillRect/>
          </a:stretch>
        </p:blipFill>
        <p:spPr>
          <a:xfrm>
            <a:off x="6084470" y="1380528"/>
            <a:ext cx="4184650" cy="2190750"/>
          </a:xfrm>
          <a:ln>
            <a:solidFill>
              <a:schemeClr val="tx2">
                <a:lumMod val="60000"/>
                <a:lumOff val="40000"/>
              </a:schemeClr>
            </a:solidFill>
          </a:ln>
        </p:spPr>
      </p:pic>
      <p:pic>
        <p:nvPicPr>
          <p:cNvPr id="16" name="Picture 15">
            <a:extLst>
              <a:ext uri="{FF2B5EF4-FFF2-40B4-BE49-F238E27FC236}">
                <a16:creationId xmlns:a16="http://schemas.microsoft.com/office/drawing/2014/main" id="{6BFDCD7A-82D4-42F9-B279-92B5F46A8715}"/>
              </a:ext>
            </a:extLst>
          </p:cNvPr>
          <p:cNvPicPr>
            <a:picLocks noChangeAspect="1"/>
          </p:cNvPicPr>
          <p:nvPr/>
        </p:nvPicPr>
        <p:blipFill>
          <a:blip r:embed="rId4"/>
          <a:stretch>
            <a:fillRect/>
          </a:stretch>
        </p:blipFill>
        <p:spPr>
          <a:xfrm>
            <a:off x="783731" y="1381889"/>
            <a:ext cx="4183200" cy="2189389"/>
          </a:xfrm>
          <a:prstGeom prst="rect">
            <a:avLst/>
          </a:prstGeom>
        </p:spPr>
      </p:pic>
      <p:sp>
        <p:nvSpPr>
          <p:cNvPr id="17" name="Rectangle 16">
            <a:extLst>
              <a:ext uri="{FF2B5EF4-FFF2-40B4-BE49-F238E27FC236}">
                <a16:creationId xmlns:a16="http://schemas.microsoft.com/office/drawing/2014/main" id="{C1652A9D-B5A6-4170-AAD3-22516CA2FA36}"/>
              </a:ext>
            </a:extLst>
          </p:cNvPr>
          <p:cNvSpPr/>
          <p:nvPr/>
        </p:nvSpPr>
        <p:spPr>
          <a:xfrm>
            <a:off x="-117927" y="3591947"/>
            <a:ext cx="6096000" cy="369332"/>
          </a:xfrm>
          <a:prstGeom prst="rect">
            <a:avLst/>
          </a:prstGeom>
        </p:spPr>
        <p:txBody>
          <a:bodyPr>
            <a:spAutoFit/>
          </a:bodyPr>
          <a:lstStyle/>
          <a:p>
            <a:pPr algn="ctr"/>
            <a:r>
              <a:rPr lang="en-US" dirty="0"/>
              <a:t>Second Wednesday evening of each month</a:t>
            </a:r>
          </a:p>
        </p:txBody>
      </p:sp>
      <p:sp>
        <p:nvSpPr>
          <p:cNvPr id="20" name="Rectangle 19">
            <a:extLst>
              <a:ext uri="{FF2B5EF4-FFF2-40B4-BE49-F238E27FC236}">
                <a16:creationId xmlns:a16="http://schemas.microsoft.com/office/drawing/2014/main" id="{FA1EA0FF-3B29-427C-B65D-CB95576705AC}"/>
              </a:ext>
            </a:extLst>
          </p:cNvPr>
          <p:cNvSpPr/>
          <p:nvPr/>
        </p:nvSpPr>
        <p:spPr>
          <a:xfrm>
            <a:off x="-104279" y="6211669"/>
            <a:ext cx="6096000" cy="646331"/>
          </a:xfrm>
          <a:prstGeom prst="rect">
            <a:avLst/>
          </a:prstGeom>
        </p:spPr>
        <p:txBody>
          <a:bodyPr>
            <a:spAutoFit/>
          </a:bodyPr>
          <a:lstStyle/>
          <a:p>
            <a:pPr algn="ctr"/>
            <a:r>
              <a:rPr lang="en-US" dirty="0"/>
              <a:t>HackCU Episode IV · University of Colorado Boulder</a:t>
            </a:r>
          </a:p>
          <a:p>
            <a:pPr algn="ctr"/>
            <a:r>
              <a:rPr lang="en-US" dirty="0"/>
              <a:t>600 Hackers · 24 Hours · February 24th and 25th 2018</a:t>
            </a:r>
          </a:p>
        </p:txBody>
      </p:sp>
      <p:sp>
        <p:nvSpPr>
          <p:cNvPr id="23" name="Rectangle 22">
            <a:extLst>
              <a:ext uri="{FF2B5EF4-FFF2-40B4-BE49-F238E27FC236}">
                <a16:creationId xmlns:a16="http://schemas.microsoft.com/office/drawing/2014/main" id="{9A055F71-B10A-4BE4-BA61-77F98100D9A1}"/>
              </a:ext>
            </a:extLst>
          </p:cNvPr>
          <p:cNvSpPr/>
          <p:nvPr/>
        </p:nvSpPr>
        <p:spPr>
          <a:xfrm>
            <a:off x="783731" y="4053101"/>
            <a:ext cx="4183200" cy="2171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1F5EBD08-570E-4C52-946E-E420BCFEF9E6}"/>
              </a:ext>
            </a:extLst>
          </p:cNvPr>
          <p:cNvPicPr>
            <a:picLocks noChangeAspect="1"/>
          </p:cNvPicPr>
          <p:nvPr/>
        </p:nvPicPr>
        <p:blipFill>
          <a:blip r:embed="rId5"/>
          <a:stretch>
            <a:fillRect/>
          </a:stretch>
        </p:blipFill>
        <p:spPr>
          <a:xfrm>
            <a:off x="1374097" y="3639839"/>
            <a:ext cx="2950558" cy="2958323"/>
          </a:xfrm>
          <a:prstGeom prst="rect">
            <a:avLst/>
          </a:prstGeom>
        </p:spPr>
      </p:pic>
    </p:spTree>
    <p:extLst>
      <p:ext uri="{BB962C8B-B14F-4D97-AF65-F5344CB8AC3E}">
        <p14:creationId xmlns:p14="http://schemas.microsoft.com/office/powerpoint/2010/main" val="58366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p:txBody>
          <a:bodyPr/>
          <a:lstStyle/>
          <a:p>
            <a:pPr>
              <a:buFont typeface="+mj-lt"/>
              <a:buAutoNum type="arabicPeriod"/>
            </a:pPr>
            <a:r>
              <a:rPr lang="en-US" dirty="0"/>
              <a:t>Introductions</a:t>
            </a:r>
          </a:p>
          <a:p>
            <a:pPr>
              <a:buFont typeface="+mj-lt"/>
              <a:buAutoNum type="arabicPeriod"/>
            </a:pPr>
            <a:r>
              <a:rPr lang="en-US" dirty="0"/>
              <a:t>What is NEO?</a:t>
            </a:r>
          </a:p>
          <a:p>
            <a:pPr>
              <a:buFont typeface="+mj-lt"/>
              <a:buAutoNum type="arabicPeriod"/>
            </a:pPr>
            <a:r>
              <a:rPr lang="en-US" dirty="0"/>
              <a:t>Why do things have value?</a:t>
            </a:r>
          </a:p>
          <a:p>
            <a:pPr>
              <a:buFont typeface="+mj-lt"/>
              <a:buAutoNum type="arabicPeriod"/>
            </a:pPr>
            <a:r>
              <a:rPr lang="en-US" dirty="0"/>
              <a:t>NEO Smart Economy</a:t>
            </a:r>
          </a:p>
          <a:p>
            <a:pPr>
              <a:buFont typeface="+mj-lt"/>
              <a:buAutoNum type="arabicPeriod"/>
            </a:pPr>
            <a:r>
              <a:rPr lang="en-US" dirty="0"/>
              <a:t>Why NEO?</a:t>
            </a:r>
          </a:p>
          <a:p>
            <a:pPr>
              <a:buFont typeface="+mj-lt"/>
              <a:buAutoNum type="arabicPeriod"/>
            </a:pPr>
            <a:r>
              <a:rPr lang="en-US" dirty="0"/>
              <a:t>NEO Events</a:t>
            </a:r>
          </a:p>
          <a:p>
            <a:pPr>
              <a:buFont typeface="+mj-lt"/>
              <a:buAutoNum type="arabicPeriod"/>
            </a:pPr>
            <a:r>
              <a:rPr lang="en-US" dirty="0"/>
              <a:t>NEO Resources</a:t>
            </a:r>
          </a:p>
        </p:txBody>
      </p:sp>
      <p:sp>
        <p:nvSpPr>
          <p:cNvPr id="4" name="Date Placeholder 3">
            <a:extLst>
              <a:ext uri="{FF2B5EF4-FFF2-40B4-BE49-F238E27FC236}">
                <a16:creationId xmlns:a16="http://schemas.microsoft.com/office/drawing/2014/main" id="{839D4A78-CA7C-4183-8AA4-13B0EAD0D4CC}"/>
              </a:ext>
            </a:extLst>
          </p:cNvPr>
          <p:cNvSpPr>
            <a:spLocks noGrp="1"/>
          </p:cNvSpPr>
          <p:nvPr>
            <p:ph type="dt" sz="half" idx="10"/>
          </p:nvPr>
        </p:nvSpPr>
        <p:spPr/>
        <p:txBody>
          <a:bodyPr/>
          <a:lstStyle/>
          <a:p>
            <a:r>
              <a:rPr lang="en-US" dirty="0"/>
              <a:t>3/12/2018</a:t>
            </a:r>
          </a:p>
        </p:txBody>
      </p:sp>
      <p:sp>
        <p:nvSpPr>
          <p:cNvPr id="7" name="Footer Placeholder 6">
            <a:extLst>
              <a:ext uri="{FF2B5EF4-FFF2-40B4-BE49-F238E27FC236}">
                <a16:creationId xmlns:a16="http://schemas.microsoft.com/office/drawing/2014/main" id="{EBB7FC91-A99A-4366-9ABA-890427282064}"/>
              </a:ext>
            </a:extLst>
          </p:cNvPr>
          <p:cNvSpPr>
            <a:spLocks noGrp="1"/>
          </p:cNvSpPr>
          <p:nvPr>
            <p:ph type="ftr" sz="quarter" idx="11"/>
          </p:nvPr>
        </p:nvSpPr>
        <p:spPr/>
        <p:txBody>
          <a:bodyPr/>
          <a:lstStyle/>
          <a:p>
            <a:r>
              <a:rPr lang="en-US" dirty="0"/>
              <a:t>Bitcoin North</a:t>
            </a:r>
          </a:p>
        </p:txBody>
      </p:sp>
      <p:sp>
        <p:nvSpPr>
          <p:cNvPr id="5" name="Slide Number Placeholder 4">
            <a:extLst>
              <a:ext uri="{FF2B5EF4-FFF2-40B4-BE49-F238E27FC236}">
                <a16:creationId xmlns:a16="http://schemas.microsoft.com/office/drawing/2014/main" id="{FE531A56-5541-4288-8440-4DFEE962300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3601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95E15-BBB2-47D4-930B-E14388B11CD1}"/>
              </a:ext>
            </a:extLst>
          </p:cNvPr>
          <p:cNvSpPr>
            <a:spLocks noGrp="1"/>
          </p:cNvSpPr>
          <p:nvPr>
            <p:ph type="title"/>
          </p:nvPr>
        </p:nvSpPr>
        <p:spPr/>
        <p:txBody>
          <a:bodyPr/>
          <a:lstStyle/>
          <a:p>
            <a:r>
              <a:rPr lang="en-CA" dirty="0"/>
              <a:t>NEO Events (con’t)</a:t>
            </a:r>
            <a:endParaRPr lang="en-US" dirty="0"/>
          </a:p>
        </p:txBody>
      </p:sp>
      <p:sp>
        <p:nvSpPr>
          <p:cNvPr id="3" name="Date Placeholder 2">
            <a:extLst>
              <a:ext uri="{FF2B5EF4-FFF2-40B4-BE49-F238E27FC236}">
                <a16:creationId xmlns:a16="http://schemas.microsoft.com/office/drawing/2014/main" id="{4C69557F-8412-4361-BA43-77723E2F5606}"/>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8FD19754-6354-492E-8BE4-60710FB47B3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17" name="Rectangle 16">
            <a:extLst>
              <a:ext uri="{FF2B5EF4-FFF2-40B4-BE49-F238E27FC236}">
                <a16:creationId xmlns:a16="http://schemas.microsoft.com/office/drawing/2014/main" id="{C1652A9D-B5A6-4170-AAD3-22516CA2FA36}"/>
              </a:ext>
            </a:extLst>
          </p:cNvPr>
          <p:cNvSpPr/>
          <p:nvPr/>
        </p:nvSpPr>
        <p:spPr>
          <a:xfrm>
            <a:off x="68884" y="3578825"/>
            <a:ext cx="5564998" cy="369332"/>
          </a:xfrm>
          <a:prstGeom prst="rect">
            <a:avLst/>
          </a:prstGeom>
        </p:spPr>
        <p:txBody>
          <a:bodyPr wrap="square">
            <a:spAutoFit/>
          </a:bodyPr>
          <a:lstStyle/>
          <a:p>
            <a:pPr algn="ctr"/>
            <a:r>
              <a:rPr lang="en-US" dirty="0"/>
              <a:t>Second Thursday evening of each month</a:t>
            </a:r>
          </a:p>
        </p:txBody>
      </p:sp>
      <p:pic>
        <p:nvPicPr>
          <p:cNvPr id="9" name="Picture 8">
            <a:extLst>
              <a:ext uri="{FF2B5EF4-FFF2-40B4-BE49-F238E27FC236}">
                <a16:creationId xmlns:a16="http://schemas.microsoft.com/office/drawing/2014/main" id="{13D7C5F2-319B-469A-BD5D-8BE793F0B7D9}"/>
              </a:ext>
            </a:extLst>
          </p:cNvPr>
          <p:cNvPicPr>
            <a:picLocks noChangeAspect="1"/>
          </p:cNvPicPr>
          <p:nvPr/>
        </p:nvPicPr>
        <p:blipFill>
          <a:blip r:embed="rId2"/>
          <a:stretch>
            <a:fillRect/>
          </a:stretch>
        </p:blipFill>
        <p:spPr>
          <a:xfrm>
            <a:off x="6096000" y="1389436"/>
            <a:ext cx="5232640" cy="2189389"/>
          </a:xfrm>
          <a:prstGeom prst="rect">
            <a:avLst/>
          </a:prstGeom>
          <a:ln>
            <a:solidFill>
              <a:schemeClr val="accent1"/>
            </a:solidFill>
          </a:ln>
        </p:spPr>
      </p:pic>
      <p:pic>
        <p:nvPicPr>
          <p:cNvPr id="11" name="Picture 10">
            <a:extLst>
              <a:ext uri="{FF2B5EF4-FFF2-40B4-BE49-F238E27FC236}">
                <a16:creationId xmlns:a16="http://schemas.microsoft.com/office/drawing/2014/main" id="{CA8EE6D8-CE8C-41AB-8706-848C51969C80}"/>
              </a:ext>
            </a:extLst>
          </p:cNvPr>
          <p:cNvPicPr>
            <a:picLocks noChangeAspect="1"/>
          </p:cNvPicPr>
          <p:nvPr/>
        </p:nvPicPr>
        <p:blipFill>
          <a:blip r:embed="rId3"/>
          <a:stretch>
            <a:fillRect/>
          </a:stretch>
        </p:blipFill>
        <p:spPr>
          <a:xfrm>
            <a:off x="765822" y="1390025"/>
            <a:ext cx="4182074" cy="2188800"/>
          </a:xfrm>
          <a:prstGeom prst="rect">
            <a:avLst/>
          </a:prstGeom>
        </p:spPr>
      </p:pic>
      <p:pic>
        <p:nvPicPr>
          <p:cNvPr id="2050" name="Picture 2" descr="https://neonewstoday.com/wp-content/uploads/2018/02/ontology-airdrop.png">
            <a:extLst>
              <a:ext uri="{FF2B5EF4-FFF2-40B4-BE49-F238E27FC236}">
                <a16:creationId xmlns:a16="http://schemas.microsoft.com/office/drawing/2014/main" id="{A67F71D5-4259-41C0-883C-7DBEF9931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783" y="4128424"/>
            <a:ext cx="3891200" cy="2188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DBBB360-E782-4034-95E2-E231C3BB35D6}"/>
              </a:ext>
            </a:extLst>
          </p:cNvPr>
          <p:cNvPicPr>
            <a:picLocks noChangeAspect="1"/>
          </p:cNvPicPr>
          <p:nvPr/>
        </p:nvPicPr>
        <p:blipFill>
          <a:blip r:embed="rId5"/>
          <a:stretch>
            <a:fillRect/>
          </a:stretch>
        </p:blipFill>
        <p:spPr>
          <a:xfrm>
            <a:off x="6096000" y="4072710"/>
            <a:ext cx="3434919" cy="2188800"/>
          </a:xfrm>
          <a:prstGeom prst="rect">
            <a:avLst/>
          </a:prstGeom>
        </p:spPr>
      </p:pic>
    </p:spTree>
    <p:extLst>
      <p:ext uri="{BB962C8B-B14F-4D97-AF65-F5344CB8AC3E}">
        <p14:creationId xmlns:p14="http://schemas.microsoft.com/office/powerpoint/2010/main" val="323179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278" y="1571379"/>
            <a:ext cx="8551409" cy="23347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278" y="4053663"/>
            <a:ext cx="8551409" cy="245186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571" y="1566083"/>
            <a:ext cx="1023582" cy="102358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40" y="2796730"/>
            <a:ext cx="1253244" cy="125324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275" y="4190561"/>
            <a:ext cx="1372173" cy="1372173"/>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089" y="5613919"/>
            <a:ext cx="1039416" cy="1039416"/>
          </a:xfrm>
          <a:prstGeom prst="rect">
            <a:avLst/>
          </a:prstGeom>
        </p:spPr>
      </p:pic>
      <p:sp>
        <p:nvSpPr>
          <p:cNvPr id="9" name="Title 8">
            <a:extLst>
              <a:ext uri="{FF2B5EF4-FFF2-40B4-BE49-F238E27FC236}">
                <a16:creationId xmlns:a16="http://schemas.microsoft.com/office/drawing/2014/main" id="{6840C818-158A-4FF8-BF8F-3B2E33523879}"/>
              </a:ext>
            </a:extLst>
          </p:cNvPr>
          <p:cNvSpPr>
            <a:spLocks noGrp="1"/>
          </p:cNvSpPr>
          <p:nvPr>
            <p:ph type="title"/>
          </p:nvPr>
        </p:nvSpPr>
        <p:spPr>
          <a:xfrm>
            <a:off x="677334" y="609600"/>
            <a:ext cx="9664530" cy="1320800"/>
          </a:xfrm>
        </p:spPr>
        <p:txBody>
          <a:bodyPr/>
          <a:lstStyle/>
          <a:p>
            <a:r>
              <a:rPr lang="en-CA" dirty="0"/>
              <a:t>NEO dApp Competitions ~USD$500K in prizes</a:t>
            </a:r>
          </a:p>
        </p:txBody>
      </p:sp>
    </p:spTree>
    <p:extLst>
      <p:ext uri="{BB962C8B-B14F-4D97-AF65-F5344CB8AC3E}">
        <p14:creationId xmlns:p14="http://schemas.microsoft.com/office/powerpoint/2010/main" val="4259382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NEO News: Switchers</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a:xfrm>
            <a:off x="677333" y="1444752"/>
            <a:ext cx="8814667" cy="5413248"/>
          </a:xfrm>
        </p:spPr>
        <p:txBody>
          <a:bodyPr>
            <a:noAutofit/>
          </a:bodyPr>
          <a:lstStyle/>
          <a:p>
            <a:r>
              <a:rPr lang="en-US" sz="1400" dirty="0"/>
              <a:t>[</a:t>
            </a:r>
            <a:r>
              <a:rPr lang="en-CA" sz="1400" dirty="0"/>
              <a:t>QTUM to NEO] </a:t>
            </a:r>
            <a:r>
              <a:rPr lang="en-US" sz="1400" dirty="0"/>
              <a:t>THEKEY, a Decentralized Ecosystem of Identity Verification Tool Using National Big-data and [NEO] Blockchain</a:t>
            </a:r>
            <a:br>
              <a:rPr lang="en-US" sz="1400" dirty="0"/>
            </a:br>
            <a:r>
              <a:rPr lang="en-US" sz="1400" dirty="0">
                <a:hlinkClick r:id="rId2"/>
              </a:rPr>
              <a:t>https://www.reddit.com/r/NEO/comments/7areac/ama_on_9th_nov_thekey_a_decentralized_ecosystem/</a:t>
            </a:r>
            <a:r>
              <a:rPr lang="en-US" sz="1400" dirty="0"/>
              <a:t> </a:t>
            </a:r>
          </a:p>
          <a:p>
            <a:r>
              <a:rPr lang="en-US" sz="1400" dirty="0"/>
              <a:t>[Blockchain agnostic strategy] Jibrel Network founder looking to switch from Ethereum to NEO</a:t>
            </a:r>
            <a:br>
              <a:rPr lang="en-US" sz="1400" dirty="0"/>
            </a:br>
            <a:r>
              <a:rPr lang="en-US" sz="1400" dirty="0">
                <a:hlinkClick r:id="rId3"/>
              </a:rPr>
              <a:t>https://imgur.com/oHYTYi2</a:t>
            </a:r>
            <a:r>
              <a:rPr lang="en-US" sz="1400" dirty="0"/>
              <a:t> </a:t>
            </a:r>
          </a:p>
          <a:p>
            <a:r>
              <a:rPr lang="en-US" sz="1400" dirty="0"/>
              <a:t>[</a:t>
            </a:r>
            <a:r>
              <a:rPr lang="en-CA" sz="1400" dirty="0"/>
              <a:t>ETH to NEO] </a:t>
            </a:r>
            <a:r>
              <a:rPr lang="en-US" sz="1400" dirty="0"/>
              <a:t>Guardian Circle announce switch to NEO platform</a:t>
            </a:r>
            <a:br>
              <a:rPr lang="en-US" sz="1400" dirty="0"/>
            </a:br>
            <a:r>
              <a:rPr lang="en-US" sz="1400" dirty="0">
                <a:hlinkClick r:id="rId4"/>
              </a:rPr>
              <a:t>https://neonewstoday.com/general/guardium-announce-switch-to-neo-platform/</a:t>
            </a:r>
            <a:r>
              <a:rPr lang="en-US" sz="1400" dirty="0"/>
              <a:t> </a:t>
            </a:r>
            <a:br>
              <a:rPr lang="en-US" sz="1400" dirty="0"/>
            </a:br>
            <a:r>
              <a:rPr lang="en-US" sz="1400" i="1" dirty="0"/>
              <a:t>“...the more we dug into NEO, the more we realized that they had really great answers to every one of our concerns with Ethereum and many additional benefits that are unique to the NEO ecosystem.”</a:t>
            </a:r>
          </a:p>
          <a:p>
            <a:r>
              <a:rPr lang="en-US" sz="1400" dirty="0"/>
              <a:t>[</a:t>
            </a:r>
            <a:r>
              <a:rPr lang="en-CA" sz="1400" dirty="0"/>
              <a:t>ETH to NEO] </a:t>
            </a:r>
            <a:r>
              <a:rPr lang="en-US" sz="1400" dirty="0"/>
              <a:t>Narrative project: Big News: KYC and Our Switch to NEO</a:t>
            </a:r>
            <a:br>
              <a:rPr lang="en-US" sz="1400" dirty="0"/>
            </a:br>
            <a:r>
              <a:rPr lang="en-US" sz="1400" dirty="0">
                <a:hlinkClick r:id="rId5"/>
              </a:rPr>
              <a:t>https://blog.narrative.network/big-news-kyc-and-our-switch-to-neo-2f34215beef9</a:t>
            </a:r>
            <a:r>
              <a:rPr lang="en-US" sz="1400" dirty="0"/>
              <a:t> </a:t>
            </a:r>
          </a:p>
          <a:p>
            <a:r>
              <a:rPr lang="en-CA" sz="1400" dirty="0"/>
              <a:t>[ETH to NEO] Concierge.io NEO Token Sale</a:t>
            </a:r>
            <a:br>
              <a:rPr lang="en-CA" sz="1400" dirty="0"/>
            </a:br>
            <a:r>
              <a:rPr lang="en-CA" sz="1400" dirty="0">
                <a:hlinkClick r:id="rId6"/>
              </a:rPr>
              <a:t>https://medium.com/@concierge.io/concierge-io-neo-token-sale-f870a0a27b04</a:t>
            </a:r>
            <a:r>
              <a:rPr lang="en-CA" sz="1400" dirty="0"/>
              <a:t> </a:t>
            </a:r>
          </a:p>
          <a:p>
            <a:r>
              <a:rPr lang="en-US" sz="1400" dirty="0"/>
              <a:t>[ETH to NEO] IMPORTANT NEWS FOR THE WOWOO COMMUNITY</a:t>
            </a:r>
            <a:br>
              <a:rPr lang="en-US" sz="1400" dirty="0"/>
            </a:br>
            <a:r>
              <a:rPr lang="en-US" sz="1400" dirty="0">
                <a:hlinkClick r:id="rId7"/>
              </a:rPr>
              <a:t>http://wowoonet.com/news.html#news_2018_6</a:t>
            </a:r>
            <a:r>
              <a:rPr lang="en-US" sz="1400" dirty="0"/>
              <a:t> </a:t>
            </a:r>
          </a:p>
          <a:p>
            <a:r>
              <a:rPr lang="en-US" sz="1400" dirty="0"/>
              <a:t>[ETH to NEO] Three things to consider when choosing a blockchain for your project — or why Veris chose NEO.</a:t>
            </a:r>
            <a:br>
              <a:rPr lang="en-US" sz="1400" dirty="0"/>
            </a:br>
            <a:r>
              <a:rPr lang="en-US" sz="1400" dirty="0">
                <a:hlinkClick r:id="rId8"/>
              </a:rPr>
              <a:t>https://medium.com/verisfoundation/three-things-to-consider-when-choosing-a-blockchain-for-your-project-or-why-veris-chose-neo-b4483135c382</a:t>
            </a:r>
            <a:r>
              <a:rPr lang="en-US" sz="1400" dirty="0"/>
              <a:t> </a:t>
            </a:r>
            <a:br>
              <a:rPr lang="en-US" dirty="0"/>
            </a:br>
            <a:br>
              <a:rPr lang="en-US" dirty="0"/>
            </a:br>
            <a:endParaRPr lang="en-US" dirty="0"/>
          </a:p>
          <a:p>
            <a:pPr lvl="1"/>
            <a:endParaRPr lang="en-US" dirty="0"/>
          </a:p>
        </p:txBody>
      </p:sp>
      <p:pic>
        <p:nvPicPr>
          <p:cNvPr id="9" name="Picture 8" descr="https://images-ext-2.discordapp.net/external/C9ve-ZvvHtFGGtgTaxF9fu0HXFlnD3eQ0aWu9bvJRxo/http/wowoonet.com/images/ogp2.jpg?width=500&amp;height=263">
            <a:hlinkClick r:id="rId9" tgtFrame="&quot;_blank&quot;"/>
            <a:extLst>
              <a:ext uri="{FF2B5EF4-FFF2-40B4-BE49-F238E27FC236}">
                <a16:creationId xmlns:a16="http://schemas.microsoft.com/office/drawing/2014/main" id="{16B93D8E-2FB9-471D-B343-18717FF3FAB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492000" y="5436720"/>
            <a:ext cx="2700000" cy="1421280"/>
          </a:xfrm>
          <a:prstGeom prst="rect">
            <a:avLst/>
          </a:prstGeom>
          <a:noFill/>
          <a:ln>
            <a:solidFill>
              <a:schemeClr val="accent2"/>
            </a:solidFill>
          </a:ln>
        </p:spPr>
      </p:pic>
      <p:pic>
        <p:nvPicPr>
          <p:cNvPr id="1026" name="Picture 2" descr="https://neonewstoday.com/wp-content/uploads/2018/03/guardium-911.png">
            <a:extLst>
              <a:ext uri="{FF2B5EF4-FFF2-40B4-BE49-F238E27FC236}">
                <a16:creationId xmlns:a16="http://schemas.microsoft.com/office/drawing/2014/main" id="{AAEF670F-DD6A-431C-9291-7215D710520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92000" y="1122408"/>
            <a:ext cx="2700000" cy="151875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028" name="Picture 4" descr="resim 1.jpg">
            <a:extLst>
              <a:ext uri="{FF2B5EF4-FFF2-40B4-BE49-F238E27FC236}">
                <a16:creationId xmlns:a16="http://schemas.microsoft.com/office/drawing/2014/main" id="{7FE4926F-C6FB-4A33-8D71-2797D4CBA5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92000" y="-73932"/>
            <a:ext cx="2700000" cy="1284828"/>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030" name="Picture 6" descr="https://cdn-images-1.medium.com/max/1000/1*T36YGFaANBzrxRPG9Y1IWQ.png">
            <a:extLst>
              <a:ext uri="{FF2B5EF4-FFF2-40B4-BE49-F238E27FC236}">
                <a16:creationId xmlns:a16="http://schemas.microsoft.com/office/drawing/2014/main" id="{89EF5769-744E-4173-8633-EC9B7B7883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92000" y="2608192"/>
            <a:ext cx="2700000" cy="1425524"/>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8" name="Picture 7" descr="https://images-ext-1.discordapp.net/external/OaLrQKJaPhO_Pja0wn27v5ABpqIgxY37_K3caiYUNL8/https/cdn-images-1.medium.com/max/1200/1%2APgOIFyhsH1h0j_FWml0XLQ.jpeg?width=500&amp;height=262">
            <a:hlinkClick r:id="rId14" tgtFrame="&quot;_blank&quot;"/>
            <a:extLst>
              <a:ext uri="{FF2B5EF4-FFF2-40B4-BE49-F238E27FC236}">
                <a16:creationId xmlns:a16="http://schemas.microsoft.com/office/drawing/2014/main" id="{51CF6507-4935-4BF4-B78C-6601B75EBF78}"/>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492000" y="4019760"/>
            <a:ext cx="2700000" cy="1416960"/>
          </a:xfrm>
          <a:prstGeom prst="rect">
            <a:avLst/>
          </a:prstGeom>
          <a:noFill/>
          <a:ln>
            <a:solidFill>
              <a:schemeClr val="accent2"/>
            </a:solidFill>
          </a:ln>
        </p:spPr>
      </p:pic>
    </p:spTree>
    <p:extLst>
      <p:ext uri="{BB962C8B-B14F-4D97-AF65-F5344CB8AC3E}">
        <p14:creationId xmlns:p14="http://schemas.microsoft.com/office/powerpoint/2010/main" val="99857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bwMode="auto">
          <a:xfrm>
            <a:off x="2986027" y="1790169"/>
            <a:ext cx="2888482" cy="3352362"/>
          </a:xfrm>
          <a:prstGeom prst="parallelogram">
            <a:avLst>
              <a:gd name="adj" fmla="val 15653"/>
            </a:avLst>
          </a:prstGeom>
          <a:solidFill>
            <a:srgbClr val="90C226"/>
          </a:solidFill>
          <a:ln w="3175" cap="flat" cmpd="sng" algn="ctr">
            <a:solidFill>
              <a:schemeClr val="accent2"/>
            </a:solidFill>
            <a:prstDash val="solid"/>
          </a:ln>
          <a:effectLst/>
        </p:spPr>
        <p:txBody>
          <a:bodyPr lIns="0" rIns="0" anchor="ctr"/>
          <a:lstStyle/>
          <a:p>
            <a:pPr algn="ctr">
              <a:lnSpc>
                <a:spcPct val="120000"/>
              </a:lnSpc>
              <a:spcBef>
                <a:spcPts val="600"/>
              </a:spcBef>
              <a:spcAft>
                <a:spcPts val="600"/>
              </a:spcAft>
              <a:defRPr/>
            </a:pPr>
            <a:r>
              <a:rPr lang="sv-SE" altLang="zh-CN" dirty="0">
                <a:solidFill>
                  <a:schemeClr val="bg1"/>
                </a:solidFill>
                <a:latin typeface="Verdana" panose="020B0604030504040204" pitchFamily="34" charset="0"/>
                <a:ea typeface="Verdana" panose="020B0604030504040204" pitchFamily="34" charset="0"/>
                <a:cs typeface="Verdana" panose="020B0604030504040204" pitchFamily="34" charset="0"/>
              </a:rPr>
              <a:t>NEO is built for large scale dApps and is free to use for the end user. Fees (GAS) are instead charged for deploying contracts and registering assets.</a:t>
            </a:r>
          </a:p>
        </p:txBody>
      </p:sp>
      <p:sp>
        <p:nvSpPr>
          <p:cNvPr id="16" name="平行四边形 15"/>
          <p:cNvSpPr/>
          <p:nvPr/>
        </p:nvSpPr>
        <p:spPr bwMode="auto">
          <a:xfrm>
            <a:off x="5615144" y="1790170"/>
            <a:ext cx="2988523" cy="3352362"/>
          </a:xfrm>
          <a:prstGeom prst="parallelogram">
            <a:avLst>
              <a:gd name="adj" fmla="val 16075"/>
            </a:avLst>
          </a:prstGeom>
          <a:solidFill>
            <a:schemeClr val="bg1">
              <a:lumMod val="75000"/>
            </a:schemeClr>
          </a:solidFill>
          <a:ln w="3175" cap="flat" cmpd="sng" algn="ctr">
            <a:solidFill>
              <a:schemeClr val="bg1">
                <a:lumMod val="50000"/>
              </a:schemeClr>
            </a:solidFill>
            <a:prstDash val="solid"/>
          </a:ln>
          <a:effectLst/>
        </p:spPr>
        <p:txBody>
          <a:bodyPr lIns="0" rIns="0" anchor="ctr"/>
          <a:lstStyle/>
          <a:p>
            <a:pPr algn="ctr">
              <a:lnSpc>
                <a:spcPct val="120000"/>
              </a:lnSpc>
              <a:spcBef>
                <a:spcPts val="600"/>
              </a:spcBef>
              <a:spcAft>
                <a:spcPts val="600"/>
              </a:spcAft>
              <a:defRPr/>
            </a:pPr>
            <a:r>
              <a:rPr lang="sv-SE" altLang="zh-CN" dirty="0">
                <a:latin typeface="Verdana" panose="020B0604030504040204" pitchFamily="34" charset="0"/>
                <a:ea typeface="Verdana" panose="020B0604030504040204" pitchFamily="34" charset="0"/>
                <a:cs typeface="Verdana" panose="020B0604030504040204" pitchFamily="34" charset="0"/>
              </a:rPr>
              <a:t>Transaction volume is not an issue with 1000TPS+ on main chain and plenty off-chain scaling possibilites. </a:t>
            </a:r>
            <a:endParaRPr lang="en-US" altLang="zh-CN" dirty="0">
              <a:latin typeface="Verdana" panose="020B0604030504040204" pitchFamily="34" charset="0"/>
              <a:ea typeface="Verdana" panose="020B0604030504040204" pitchFamily="34" charset="0"/>
              <a:cs typeface="Verdana" panose="020B0604030504040204" pitchFamily="34" charset="0"/>
            </a:endParaRPr>
          </a:p>
        </p:txBody>
      </p:sp>
      <p:sp>
        <p:nvSpPr>
          <p:cNvPr id="23" name="平行四边形 22"/>
          <p:cNvSpPr/>
          <p:nvPr/>
        </p:nvSpPr>
        <p:spPr bwMode="auto">
          <a:xfrm>
            <a:off x="137160" y="1791478"/>
            <a:ext cx="3054096" cy="3338526"/>
          </a:xfrm>
          <a:prstGeom prst="parallelogram">
            <a:avLst>
              <a:gd name="adj" fmla="val 15138"/>
            </a:avLst>
          </a:prstGeom>
          <a:solidFill>
            <a:schemeClr val="bg1">
              <a:lumMod val="75000"/>
            </a:schemeClr>
          </a:solidFill>
          <a:ln w="3175" cap="flat" cmpd="sng" algn="ctr">
            <a:solidFill>
              <a:schemeClr val="bg1">
                <a:lumMod val="50000"/>
              </a:schemeClr>
            </a:solidFill>
            <a:prstDash val="solid"/>
          </a:ln>
          <a:effectLst/>
        </p:spPr>
        <p:txBody>
          <a:bodyPr lIns="0" rIns="0" anchor="ctr"/>
          <a:lstStyle/>
          <a:p>
            <a:pPr algn="ctr">
              <a:spcBef>
                <a:spcPts val="600"/>
              </a:spcBef>
              <a:spcAft>
                <a:spcPts val="600"/>
              </a:spcAft>
              <a:defRPr/>
            </a:pPr>
            <a:r>
              <a:rPr lang="en-US" altLang="zh-CN" dirty="0">
                <a:latin typeface="Verdana" panose="020B0604030504040204" pitchFamily="34" charset="0"/>
                <a:ea typeface="Verdana" panose="020B0604030504040204" pitchFamily="34" charset="0"/>
                <a:cs typeface="Verdana" panose="020B0604030504040204" pitchFamily="34" charset="0"/>
              </a:rPr>
              <a:t>For large scale decentralized applications, transaction cost, transaction time (including confirmations) is a big obstacle and restriction to possible business models.</a:t>
            </a: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25" name="平行四边形 24"/>
          <p:cNvSpPr/>
          <p:nvPr/>
        </p:nvSpPr>
        <p:spPr bwMode="auto">
          <a:xfrm>
            <a:off x="8344117" y="1777642"/>
            <a:ext cx="3057144" cy="3352362"/>
          </a:xfrm>
          <a:prstGeom prst="parallelogram">
            <a:avLst>
              <a:gd name="adj" fmla="val 15651"/>
            </a:avLst>
          </a:prstGeom>
          <a:solidFill>
            <a:srgbClr val="90C226"/>
          </a:solidFill>
          <a:ln w="3175" cap="flat" cmpd="sng" algn="ctr">
            <a:solidFill>
              <a:schemeClr val="accent2"/>
            </a:solidFill>
            <a:prstDash val="solid"/>
          </a:ln>
          <a:effectLst/>
        </p:spPr>
        <p:txBody>
          <a:bodyPr lIns="0" rIns="0" anchor="ctr"/>
          <a:lstStyle/>
          <a:p>
            <a:pPr lvl="0" algn="ctr">
              <a:defRPr/>
            </a:pPr>
            <a:r>
              <a:rPr lang="sv-SE" altLang="zh-CN" dirty="0">
                <a:solidFill>
                  <a:schemeClr val="bg1"/>
                </a:solidFill>
                <a:latin typeface="Verdana" panose="020B0604030504040204" pitchFamily="34" charset="0"/>
                <a:ea typeface="Verdana" panose="020B0604030504040204" pitchFamily="34" charset="0"/>
                <a:cs typeface="Verdana" panose="020B0604030504040204" pitchFamily="34" charset="0"/>
              </a:rPr>
              <a:t>NeoX will make the NEO ecosystem quite unique. </a:t>
            </a:r>
            <a:r>
              <a:rPr lang="en-US" altLang="zh-CN" dirty="0">
                <a:solidFill>
                  <a:schemeClr val="bg1"/>
                </a:solidFill>
                <a:latin typeface="Verdana" panose="020B0604030504040204" pitchFamily="34" charset="0"/>
                <a:ea typeface="Verdana" panose="020B0604030504040204" pitchFamily="34" charset="0"/>
                <a:cs typeface="Verdana" panose="020B0604030504040204" pitchFamily="34" charset="0"/>
              </a:rPr>
              <a:t>NEO contain the public ledger for digital assets, identity and smart contracts.</a:t>
            </a:r>
          </a:p>
        </p:txBody>
      </p:sp>
      <p:sp>
        <p:nvSpPr>
          <p:cNvPr id="8" name="Title 7">
            <a:extLst>
              <a:ext uri="{FF2B5EF4-FFF2-40B4-BE49-F238E27FC236}">
                <a16:creationId xmlns:a16="http://schemas.microsoft.com/office/drawing/2014/main" id="{F446927F-2CA4-4266-99C7-33143622117B}"/>
              </a:ext>
            </a:extLst>
          </p:cNvPr>
          <p:cNvSpPr>
            <a:spLocks noGrp="1"/>
          </p:cNvSpPr>
          <p:nvPr>
            <p:ph type="title"/>
          </p:nvPr>
        </p:nvSpPr>
        <p:spPr/>
        <p:txBody>
          <a:bodyPr>
            <a:normAutofit fontScale="90000"/>
          </a:bodyPr>
          <a:lstStyle/>
          <a:p>
            <a:r>
              <a:rPr lang="en-CA" dirty="0"/>
              <a:t>What is NEO? </a:t>
            </a:r>
            <a:br>
              <a:rPr lang="en-CA" dirty="0"/>
            </a:br>
            <a:r>
              <a:rPr lang="en-CA" sz="2700" dirty="0"/>
              <a:t>Summary</a:t>
            </a:r>
          </a:p>
        </p:txBody>
      </p:sp>
    </p:spTree>
    <p:extLst>
      <p:ext uri="{BB962C8B-B14F-4D97-AF65-F5344CB8AC3E}">
        <p14:creationId xmlns:p14="http://schemas.microsoft.com/office/powerpoint/2010/main" val="134341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B3C1-D6BC-43F9-B06D-706363AE32A3}"/>
              </a:ext>
            </a:extLst>
          </p:cNvPr>
          <p:cNvSpPr>
            <a:spLocks noGrp="1"/>
          </p:cNvSpPr>
          <p:nvPr>
            <p:ph type="title"/>
          </p:nvPr>
        </p:nvSpPr>
        <p:spPr/>
        <p:txBody>
          <a:bodyPr/>
          <a:lstStyle/>
          <a:p>
            <a:r>
              <a:rPr lang="en-CA" dirty="0"/>
              <a:t>NEO Resources: Videos and Webcasts</a:t>
            </a:r>
          </a:p>
        </p:txBody>
      </p:sp>
      <p:sp>
        <p:nvSpPr>
          <p:cNvPr id="3" name="Content Placeholder 2">
            <a:extLst>
              <a:ext uri="{FF2B5EF4-FFF2-40B4-BE49-F238E27FC236}">
                <a16:creationId xmlns:a16="http://schemas.microsoft.com/office/drawing/2014/main" id="{BB20F628-4ED8-4A8B-88AA-5CED69BB3C72}"/>
              </a:ext>
            </a:extLst>
          </p:cNvPr>
          <p:cNvSpPr>
            <a:spLocks noGrp="1"/>
          </p:cNvSpPr>
          <p:nvPr>
            <p:ph idx="1"/>
          </p:nvPr>
        </p:nvSpPr>
        <p:spPr/>
        <p:txBody>
          <a:bodyPr/>
          <a:lstStyle/>
          <a:p>
            <a:r>
              <a:rPr lang="en-US" dirty="0"/>
              <a:t>The New Vision - Da Hongfei</a:t>
            </a:r>
            <a:br>
              <a:rPr lang="en-CA" dirty="0"/>
            </a:br>
            <a:r>
              <a:rPr lang="en-CA" dirty="0">
                <a:hlinkClick r:id="rId2"/>
              </a:rPr>
              <a:t>https://www.youtube.com/watch?v=th7jZlmoZBc</a:t>
            </a:r>
            <a:r>
              <a:rPr lang="en-CA" dirty="0"/>
              <a:t> </a:t>
            </a:r>
          </a:p>
          <a:p>
            <a:r>
              <a:rPr lang="en-US" dirty="0"/>
              <a:t>Malcolm </a:t>
            </a:r>
            <a:r>
              <a:rPr lang="en-US" dirty="0" err="1"/>
              <a:t>Lerider</a:t>
            </a:r>
            <a:r>
              <a:rPr lang="en-US" dirty="0"/>
              <a:t>: Clarification on NEO, GAS and Consensus Nodes</a:t>
            </a:r>
            <a:br>
              <a:rPr lang="en-US" dirty="0"/>
            </a:br>
            <a:r>
              <a:rPr lang="en-US" dirty="0">
                <a:hlinkClick r:id="rId3"/>
              </a:rPr>
              <a:t>https://www.youtube.com/watch?v=iV4WREWtCiI</a:t>
            </a:r>
            <a:r>
              <a:rPr lang="en-US" dirty="0"/>
              <a:t> </a:t>
            </a:r>
            <a:endParaRPr lang="en-CA" dirty="0"/>
          </a:p>
          <a:p>
            <a:r>
              <a:rPr lang="en-CA" dirty="0"/>
              <a:t>A Deep Dive into </a:t>
            </a:r>
            <a:r>
              <a:rPr lang="en-CA" dirty="0" err="1"/>
              <a:t>NeoVM</a:t>
            </a:r>
            <a:r>
              <a:rPr lang="en-CA" dirty="0"/>
              <a:t> &amp; </a:t>
            </a:r>
            <a:r>
              <a:rPr lang="en-CA" dirty="0" err="1"/>
              <a:t>NeoContract</a:t>
            </a:r>
            <a:r>
              <a:rPr lang="en-CA" dirty="0"/>
              <a:t> [English Subtitles]</a:t>
            </a:r>
            <a:br>
              <a:rPr lang="en-CA" dirty="0"/>
            </a:br>
            <a:r>
              <a:rPr lang="en-CA" dirty="0">
                <a:hlinkClick r:id="rId4"/>
              </a:rPr>
              <a:t>https://www.youtube.com/watch?v=fLppte-guYE</a:t>
            </a:r>
            <a:r>
              <a:rPr lang="en-CA" dirty="0"/>
              <a:t> </a:t>
            </a:r>
          </a:p>
          <a:p>
            <a:r>
              <a:rPr lang="en-CA" dirty="0"/>
              <a:t>NEO Persistable Classes (NPC) e-dApp Smart Contract Platform 2.0: Deep Dive</a:t>
            </a:r>
            <a:br>
              <a:rPr lang="en-CA" dirty="0"/>
            </a:br>
            <a:r>
              <a:rPr lang="en-CA" dirty="0">
                <a:hlinkClick r:id="rId5"/>
              </a:rPr>
              <a:t>https://www.youtube.com/watch?v=Nj4-m2o94VE</a:t>
            </a:r>
            <a:r>
              <a:rPr lang="en-CA" dirty="0"/>
              <a:t> </a:t>
            </a:r>
            <a:br>
              <a:rPr lang="en-CA" dirty="0"/>
            </a:br>
            <a:br>
              <a:rPr lang="en-CA" dirty="0"/>
            </a:br>
            <a:endParaRPr lang="en-CA" dirty="0"/>
          </a:p>
          <a:p>
            <a:endParaRPr lang="en-CA" dirty="0"/>
          </a:p>
        </p:txBody>
      </p:sp>
      <p:sp>
        <p:nvSpPr>
          <p:cNvPr id="4" name="Date Placeholder 3">
            <a:extLst>
              <a:ext uri="{FF2B5EF4-FFF2-40B4-BE49-F238E27FC236}">
                <a16:creationId xmlns:a16="http://schemas.microsoft.com/office/drawing/2014/main" id="{2DC9CC70-F34B-4F15-BC38-A1A1880C0C83}"/>
              </a:ext>
            </a:extLst>
          </p:cNvPr>
          <p:cNvSpPr>
            <a:spLocks noGrp="1"/>
          </p:cNvSpPr>
          <p:nvPr>
            <p:ph type="dt" sz="half" idx="10"/>
          </p:nvPr>
        </p:nvSpPr>
        <p:spPr/>
        <p:txBody>
          <a:bodyPr/>
          <a:lstStyle/>
          <a:p>
            <a:r>
              <a:rPr lang="en-US" dirty="0"/>
              <a:t>3/12/2018</a:t>
            </a:r>
          </a:p>
        </p:txBody>
      </p:sp>
      <p:sp>
        <p:nvSpPr>
          <p:cNvPr id="5" name="Footer Placeholder 4">
            <a:extLst>
              <a:ext uri="{FF2B5EF4-FFF2-40B4-BE49-F238E27FC236}">
                <a16:creationId xmlns:a16="http://schemas.microsoft.com/office/drawing/2014/main" id="{86FAEDC3-150A-4D2E-A214-F514AE0A22A6}"/>
              </a:ext>
            </a:extLst>
          </p:cNvPr>
          <p:cNvSpPr>
            <a:spLocks noGrp="1"/>
          </p:cNvSpPr>
          <p:nvPr>
            <p:ph type="ftr" sz="quarter" idx="11"/>
          </p:nvPr>
        </p:nvSpPr>
        <p:spPr/>
        <p:txBody>
          <a:bodyPr/>
          <a:lstStyle/>
          <a:p>
            <a:r>
              <a:rPr lang="en-US" dirty="0"/>
              <a:t>Bitcoin North</a:t>
            </a:r>
          </a:p>
        </p:txBody>
      </p:sp>
      <p:sp>
        <p:nvSpPr>
          <p:cNvPr id="6" name="Slide Number Placeholder 5">
            <a:extLst>
              <a:ext uri="{FF2B5EF4-FFF2-40B4-BE49-F238E27FC236}">
                <a16:creationId xmlns:a16="http://schemas.microsoft.com/office/drawing/2014/main" id="{CE421514-BD8C-4525-BF2B-9CC7420D9BA7}"/>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65276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NEO Resources</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a:xfrm>
            <a:off x="677334" y="1292434"/>
            <a:ext cx="10304431" cy="5487333"/>
          </a:xfrm>
        </p:spPr>
        <p:txBody>
          <a:bodyPr>
            <a:normAutofit fontScale="92500" lnSpcReduction="10000"/>
          </a:bodyPr>
          <a:lstStyle/>
          <a:p>
            <a:pPr marL="0" indent="0">
              <a:buNone/>
            </a:pPr>
            <a:r>
              <a:rPr lang="en-CA" dirty="0"/>
              <a:t>General</a:t>
            </a:r>
          </a:p>
          <a:p>
            <a:r>
              <a:rPr lang="en-CA" dirty="0"/>
              <a:t>NEO.org</a:t>
            </a:r>
            <a:br>
              <a:rPr lang="en-CA" dirty="0"/>
            </a:br>
            <a:r>
              <a:rPr lang="en-CA" dirty="0">
                <a:hlinkClick r:id="rId2"/>
              </a:rPr>
              <a:t>http://neo.org</a:t>
            </a:r>
            <a:r>
              <a:rPr lang="en-CA" dirty="0"/>
              <a:t> </a:t>
            </a:r>
          </a:p>
          <a:p>
            <a:r>
              <a:rPr lang="en-US" altLang="zh-CN" dirty="0"/>
              <a:t>NEO Tutorials  (C#, Java, Python)</a:t>
            </a:r>
            <a:r>
              <a:rPr lang="en-CA" dirty="0"/>
              <a:t>, API docs</a:t>
            </a:r>
            <a:br>
              <a:rPr lang="en-CA" dirty="0"/>
            </a:br>
            <a:r>
              <a:rPr lang="en-US" altLang="zh-CN" dirty="0">
                <a:hlinkClick r:id="rId3"/>
              </a:rPr>
              <a:t>http://docs.neo.org</a:t>
            </a:r>
            <a:endParaRPr lang="en-CA" dirty="0"/>
          </a:p>
          <a:p>
            <a:r>
              <a:rPr lang="en-CA" dirty="0"/>
              <a:t>NEO </a:t>
            </a:r>
            <a:r>
              <a:rPr lang="en-CA" dirty="0" err="1"/>
              <a:t>Devcon</a:t>
            </a:r>
            <a:r>
              <a:rPr lang="en-CA" dirty="0"/>
              <a:t> “Th New Vision” Keynote by NEO Founder</a:t>
            </a:r>
            <a:br>
              <a:rPr lang="en-CA" dirty="0"/>
            </a:br>
            <a:r>
              <a:rPr lang="en-CA" dirty="0">
                <a:hlinkClick r:id="rId4"/>
              </a:rPr>
              <a:t>https://www.youtube.com/watch?time_continue=3&amp;v=th7jZlmoZBc</a:t>
            </a:r>
            <a:r>
              <a:rPr lang="en-CA" dirty="0"/>
              <a:t> </a:t>
            </a:r>
            <a:br>
              <a:rPr lang="en-CA" dirty="0"/>
            </a:br>
            <a:endParaRPr lang="en-CA" dirty="0"/>
          </a:p>
          <a:p>
            <a:pPr marL="0" indent="0">
              <a:buNone/>
            </a:pPr>
            <a:r>
              <a:rPr lang="en-CA" dirty="0"/>
              <a:t>Developers</a:t>
            </a:r>
          </a:p>
          <a:p>
            <a:r>
              <a:rPr lang="en-CA" dirty="0"/>
              <a:t>N NEO C# Developers Center of Excellence (neo-</a:t>
            </a:r>
            <a:r>
              <a:rPr lang="en-CA" dirty="0" err="1"/>
              <a:t>csharpcoe</a:t>
            </a:r>
            <a:r>
              <a:rPr lang="en-CA" dirty="0"/>
              <a:t>)</a:t>
            </a:r>
            <a:br>
              <a:rPr lang="en-CA" dirty="0"/>
            </a:br>
            <a:r>
              <a:rPr lang="en-CA" dirty="0">
                <a:hlinkClick r:id="rId5"/>
              </a:rPr>
              <a:t>https://github.com/mwherman2000/neo-csharpcoe/blob/master/README.md</a:t>
            </a:r>
            <a:r>
              <a:rPr lang="en-CA" dirty="0"/>
              <a:t> </a:t>
            </a:r>
          </a:p>
          <a:p>
            <a:r>
              <a:rPr lang="en-CA" dirty="0"/>
              <a:t>Discord NEO Community (like Slack)</a:t>
            </a:r>
            <a:br>
              <a:rPr lang="en-CA" dirty="0"/>
            </a:br>
            <a:r>
              <a:rPr lang="en-CA" dirty="0">
                <a:hlinkClick r:id="rId6"/>
              </a:rPr>
              <a:t>https://discord.gg/gqCYeup</a:t>
            </a:r>
            <a:r>
              <a:rPr lang="en-CA" dirty="0"/>
              <a:t>  </a:t>
            </a:r>
          </a:p>
          <a:p>
            <a:r>
              <a:rPr lang="en-CA" dirty="0"/>
              <a:t>The NEO Project</a:t>
            </a:r>
            <a:br>
              <a:rPr lang="en-CA" dirty="0"/>
            </a:br>
            <a:r>
              <a:rPr lang="en-CA" dirty="0">
                <a:hlinkClick r:id="rId7"/>
              </a:rPr>
              <a:t>https://github.com/neo-project</a:t>
            </a:r>
            <a:endParaRPr lang="en-CA" dirty="0"/>
          </a:p>
          <a:p>
            <a:r>
              <a:rPr lang="en-CA" dirty="0"/>
              <a:t>City of Zion </a:t>
            </a:r>
            <a:r>
              <a:rPr lang="en-CA" b="1" dirty="0"/>
              <a:t>awesome-neo</a:t>
            </a:r>
            <a:r>
              <a:rPr lang="en-CA" dirty="0"/>
              <a:t> project: Developer Docs</a:t>
            </a:r>
            <a:br>
              <a:rPr lang="en-CA" dirty="0"/>
            </a:br>
            <a:r>
              <a:rPr lang="en-CA" dirty="0">
                <a:hlinkClick r:id="rId8"/>
              </a:rPr>
              <a:t>https://github.com/CityOfZion/awesome-neo/</a:t>
            </a:r>
            <a:br>
              <a:rPr lang="en-CA" dirty="0">
                <a:hlinkClick r:id="rId8"/>
              </a:rPr>
            </a:br>
            <a:r>
              <a:rPr lang="en-CA" dirty="0">
                <a:hlinkClick r:id="rId8"/>
              </a:rPr>
              <a:t>#developer-documentation</a:t>
            </a:r>
            <a:r>
              <a:rPr lang="en-CA" dirty="0"/>
              <a:t> </a:t>
            </a:r>
          </a:p>
          <a:p>
            <a:endParaRPr lang="en-CA" dirty="0"/>
          </a:p>
        </p:txBody>
      </p:sp>
      <p:sp>
        <p:nvSpPr>
          <p:cNvPr id="4" name="Date Placeholder 3">
            <a:extLst>
              <a:ext uri="{FF2B5EF4-FFF2-40B4-BE49-F238E27FC236}">
                <a16:creationId xmlns:a16="http://schemas.microsoft.com/office/drawing/2014/main" id="{839D4A78-CA7C-4183-8AA4-13B0EAD0D4CC}"/>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FE531A56-5541-4288-8440-4DFEE962300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6" name="Picture 5">
            <a:extLst>
              <a:ext uri="{FF2B5EF4-FFF2-40B4-BE49-F238E27FC236}">
                <a16:creationId xmlns:a16="http://schemas.microsoft.com/office/drawing/2014/main" id="{E2DA27B3-CEEE-4E74-9679-93DCE21A845A}"/>
              </a:ext>
            </a:extLst>
          </p:cNvPr>
          <p:cNvPicPr>
            <a:picLocks noChangeAspect="1"/>
          </p:cNvPicPr>
          <p:nvPr/>
        </p:nvPicPr>
        <p:blipFill>
          <a:blip r:embed="rId9"/>
          <a:stretch>
            <a:fillRect/>
          </a:stretch>
        </p:blipFill>
        <p:spPr>
          <a:xfrm>
            <a:off x="7425246" y="598269"/>
            <a:ext cx="4320000" cy="2428814"/>
          </a:xfrm>
          <a:prstGeom prst="rect">
            <a:avLst/>
          </a:prstGeom>
          <a:noFill/>
          <a:ln>
            <a:solidFill>
              <a:schemeClr val="accent1">
                <a:lumMod val="50000"/>
              </a:schemeClr>
            </a:solidFill>
          </a:ln>
        </p:spPr>
      </p:pic>
      <p:pic>
        <p:nvPicPr>
          <p:cNvPr id="8" name="Picture 7">
            <a:extLst>
              <a:ext uri="{FF2B5EF4-FFF2-40B4-BE49-F238E27FC236}">
                <a16:creationId xmlns:a16="http://schemas.microsoft.com/office/drawing/2014/main" id="{E8D6F8EB-FC2F-4212-BA59-C6D8CA3AFD2D}"/>
              </a:ext>
            </a:extLst>
          </p:cNvPr>
          <p:cNvPicPr>
            <a:picLocks noChangeAspect="1"/>
          </p:cNvPicPr>
          <p:nvPr/>
        </p:nvPicPr>
        <p:blipFill>
          <a:blip r:embed="rId10"/>
          <a:stretch>
            <a:fillRect/>
          </a:stretch>
        </p:blipFill>
        <p:spPr>
          <a:xfrm>
            <a:off x="7425246" y="4351364"/>
            <a:ext cx="4320000" cy="2428403"/>
          </a:xfrm>
          <a:prstGeom prst="rect">
            <a:avLst/>
          </a:prstGeom>
          <a:ln>
            <a:solidFill>
              <a:schemeClr val="accent2"/>
            </a:solidFill>
          </a:ln>
        </p:spPr>
      </p:pic>
    </p:spTree>
    <p:extLst>
      <p:ext uri="{BB962C8B-B14F-4D97-AF65-F5344CB8AC3E}">
        <p14:creationId xmlns:p14="http://schemas.microsoft.com/office/powerpoint/2010/main" val="281912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E72C-DF40-4317-B3AE-312AE6A63AFA}"/>
              </a:ext>
            </a:extLst>
          </p:cNvPr>
          <p:cNvSpPr>
            <a:spLocks noGrp="1"/>
          </p:cNvSpPr>
          <p:nvPr>
            <p:ph type="title"/>
          </p:nvPr>
        </p:nvSpPr>
        <p:spPr/>
        <p:txBody>
          <a:bodyPr>
            <a:normAutofit fontScale="90000"/>
          </a:bodyPr>
          <a:lstStyle/>
          <a:p>
            <a:r>
              <a:rPr lang="en-US" dirty="0"/>
              <a:t>NEO Blockchain C# Developers Center of Excellence</a:t>
            </a:r>
            <a:br>
              <a:rPr lang="en-CA" dirty="0"/>
            </a:br>
            <a:r>
              <a:rPr lang="en-CA" sz="2700" dirty="0"/>
              <a:t>https://github.com/mwherman2000/neo-csharpcoe</a:t>
            </a:r>
            <a:endParaRPr lang="en-US" sz="2700" dirty="0"/>
          </a:p>
        </p:txBody>
      </p:sp>
      <p:sp>
        <p:nvSpPr>
          <p:cNvPr id="3" name="Content Placeholder 2">
            <a:extLst>
              <a:ext uri="{FF2B5EF4-FFF2-40B4-BE49-F238E27FC236}">
                <a16:creationId xmlns:a16="http://schemas.microsoft.com/office/drawing/2014/main" id="{989A5CB1-73DD-4111-880D-82F36ACE3D1A}"/>
              </a:ext>
            </a:extLst>
          </p:cNvPr>
          <p:cNvSpPr>
            <a:spLocks noGrp="1"/>
          </p:cNvSpPr>
          <p:nvPr>
            <p:ph idx="1"/>
          </p:nvPr>
        </p:nvSpPr>
        <p:spPr>
          <a:xfrm>
            <a:off x="677334" y="1801906"/>
            <a:ext cx="9326476" cy="5056093"/>
          </a:xfrm>
        </p:spPr>
        <p:txBody>
          <a:bodyPr>
            <a:normAutofit/>
          </a:bodyPr>
          <a:lstStyle/>
          <a:p>
            <a:r>
              <a:rPr lang="en-CA" dirty="0"/>
              <a:t>Founder: Michael Herman (</a:t>
            </a:r>
            <a:r>
              <a:rPr lang="en-CA" dirty="0">
                <a:hlinkClick r:id="rId2"/>
              </a:rPr>
              <a:t>neotoronto@outlook.com</a:t>
            </a:r>
            <a:r>
              <a:rPr lang="en-CA" dirty="0"/>
              <a:t>)</a:t>
            </a:r>
          </a:p>
          <a:p>
            <a:r>
              <a:rPr lang="en-US" dirty="0"/>
              <a:t>NEO Blockchain end-to-end, detailed guidance for .NET developers</a:t>
            </a:r>
          </a:p>
          <a:p>
            <a:r>
              <a:rPr lang="en-US" dirty="0"/>
              <a:t>Content purposely designed to help .NET developers ramp up and become productive more quickly</a:t>
            </a:r>
          </a:p>
          <a:p>
            <a:r>
              <a:rPr lang="en-US" dirty="0"/>
              <a:t>Repository for content presented at the Bitcoin North meetup group</a:t>
            </a:r>
          </a:p>
          <a:p>
            <a:r>
              <a:rPr lang="en-US" dirty="0"/>
              <a:t>Contents</a:t>
            </a:r>
          </a:p>
          <a:p>
            <a:pPr lvl="1"/>
            <a:r>
              <a:rPr lang="en-US" dirty="0"/>
              <a:t>NEO Blockchain Quick Start Guide for .NET Developers</a:t>
            </a:r>
            <a:br>
              <a:rPr lang="en-US" dirty="0"/>
            </a:br>
            <a:r>
              <a:rPr lang="en-US" dirty="0">
                <a:hlinkClick r:id="rId3"/>
              </a:rPr>
              <a:t>https://github.com/mwherman2000/neo-windocs/tree/master/windocs/quickstart-csharp/README.md</a:t>
            </a:r>
            <a:r>
              <a:rPr lang="en-US" dirty="0"/>
              <a:t> </a:t>
            </a:r>
          </a:p>
          <a:p>
            <a:pPr lvl="1"/>
            <a:r>
              <a:rPr lang="en-US" dirty="0"/>
              <a:t>NEO Blockchain Architecture Reference Model (ARM) for .NET Developers (neo-charm)</a:t>
            </a:r>
            <a:br>
              <a:rPr lang="en-US" dirty="0"/>
            </a:br>
            <a:r>
              <a:rPr lang="en-US" dirty="0">
                <a:hlinkClick r:id="rId4"/>
              </a:rPr>
              <a:t>https://github.com/mwherman2000/neo-windocs/blob/master/windocs/neo-charm/README.md</a:t>
            </a:r>
            <a:r>
              <a:rPr lang="en-US" dirty="0"/>
              <a:t> </a:t>
            </a:r>
          </a:p>
          <a:p>
            <a:pPr lvl="1"/>
            <a:r>
              <a:rPr lang="en-US" dirty="0"/>
              <a:t>NEO Blockchain Toronto</a:t>
            </a:r>
            <a:br>
              <a:rPr lang="en-US" dirty="0"/>
            </a:br>
            <a:r>
              <a:rPr lang="en-US" dirty="0">
                <a:hlinkClick r:id="rId5"/>
              </a:rPr>
              <a:t>https://github.com/mwherman2000/neo-windocs/tree/master/events/2018-neo-blockchain-toronto</a:t>
            </a:r>
            <a:r>
              <a:rPr lang="en-US" dirty="0"/>
              <a:t> </a:t>
            </a:r>
          </a:p>
        </p:txBody>
      </p:sp>
    </p:spTree>
    <p:extLst>
      <p:ext uri="{BB962C8B-B14F-4D97-AF65-F5344CB8AC3E}">
        <p14:creationId xmlns:p14="http://schemas.microsoft.com/office/powerpoint/2010/main" val="2898092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a:xfrm>
            <a:off x="677334" y="609600"/>
            <a:ext cx="9810834" cy="1320800"/>
          </a:xfrm>
        </p:spPr>
        <p:txBody>
          <a:bodyPr>
            <a:normAutofit fontScale="90000"/>
          </a:bodyPr>
          <a:lstStyle/>
          <a:p>
            <a:r>
              <a:rPr lang="en-US" dirty="0"/>
              <a:t>NEO Blockchain Architecture Reference Model (ARM) for .NET Developers (neo-charm)</a:t>
            </a:r>
            <a:br>
              <a:rPr lang="en-US" dirty="0"/>
            </a:br>
            <a:r>
              <a:rPr lang="en-US" sz="2700" dirty="0">
                <a:hlinkClick r:id="rId2"/>
              </a:rPr>
              <a:t>https://github.com/mwherman2000/neo-charm/</a:t>
            </a:r>
            <a:r>
              <a:rPr lang="en-US" sz="2700" dirty="0"/>
              <a:t> blob/master/README.md</a:t>
            </a:r>
            <a:br>
              <a:rPr lang="en-US" dirty="0"/>
            </a:br>
            <a:endParaRPr lang="en-CA" dirty="0"/>
          </a:p>
        </p:txBody>
      </p:sp>
      <p:pic>
        <p:nvPicPr>
          <p:cNvPr id="10" name="Picture 9">
            <a:extLst>
              <a:ext uri="{FF2B5EF4-FFF2-40B4-BE49-F238E27FC236}">
                <a16:creationId xmlns:a16="http://schemas.microsoft.com/office/drawing/2014/main" id="{58414357-66B7-4AFF-AEC4-4BD031781F1D}"/>
              </a:ext>
            </a:extLst>
          </p:cNvPr>
          <p:cNvPicPr>
            <a:picLocks noChangeAspect="1"/>
          </p:cNvPicPr>
          <p:nvPr/>
        </p:nvPicPr>
        <p:blipFill>
          <a:blip r:embed="rId3"/>
          <a:stretch>
            <a:fillRect/>
          </a:stretch>
        </p:blipFill>
        <p:spPr>
          <a:xfrm>
            <a:off x="709419" y="2430685"/>
            <a:ext cx="7685051" cy="4320000"/>
          </a:xfrm>
          <a:prstGeom prst="rect">
            <a:avLst/>
          </a:prstGeom>
        </p:spPr>
      </p:pic>
    </p:spTree>
    <p:extLst>
      <p:ext uri="{BB962C8B-B14F-4D97-AF65-F5344CB8AC3E}">
        <p14:creationId xmlns:p14="http://schemas.microsoft.com/office/powerpoint/2010/main" val="160020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AB70-FFF2-4312-A166-C5646452AA88}"/>
              </a:ext>
            </a:extLst>
          </p:cNvPr>
          <p:cNvSpPr>
            <a:spLocks noGrp="1"/>
          </p:cNvSpPr>
          <p:nvPr>
            <p:ph type="title"/>
          </p:nvPr>
        </p:nvSpPr>
        <p:spPr/>
        <p:txBody>
          <a:bodyPr>
            <a:normAutofit fontScale="90000"/>
          </a:bodyPr>
          <a:lstStyle/>
          <a:p>
            <a:r>
              <a:rPr lang="en-CA"/>
              <a:t>I </a:t>
            </a:r>
            <a:r>
              <a:rPr lang="en-CA" dirty="0"/>
              <a:t>l</a:t>
            </a:r>
            <a:r>
              <a:rPr lang="en-CA"/>
              <a:t>eave </a:t>
            </a:r>
            <a:r>
              <a:rPr lang="en-CA" dirty="0"/>
              <a:t>you with a challenge…</a:t>
            </a:r>
            <a:br>
              <a:rPr lang="en-CA" dirty="0"/>
            </a:br>
            <a:r>
              <a:rPr lang="en-CA" sz="2700" dirty="0"/>
              <a:t>Become part of the NEO Smart Economy</a:t>
            </a:r>
          </a:p>
        </p:txBody>
      </p:sp>
      <p:pic>
        <p:nvPicPr>
          <p:cNvPr id="12" name="Content Placeholder 11">
            <a:extLst>
              <a:ext uri="{FF2B5EF4-FFF2-40B4-BE49-F238E27FC236}">
                <a16:creationId xmlns:a16="http://schemas.microsoft.com/office/drawing/2014/main" id="{A8D59B39-7129-4786-AD2D-1FDA33489C0F}"/>
              </a:ext>
            </a:extLst>
          </p:cNvPr>
          <p:cNvPicPr>
            <a:picLocks noGrp="1" noChangeAspect="1"/>
          </p:cNvPicPr>
          <p:nvPr>
            <p:ph idx="1"/>
          </p:nvPr>
        </p:nvPicPr>
        <p:blipFill>
          <a:blip r:embed="rId2"/>
          <a:stretch>
            <a:fillRect/>
          </a:stretch>
        </p:blipFill>
        <p:spPr>
          <a:xfrm>
            <a:off x="677863" y="1638595"/>
            <a:ext cx="10304462" cy="3735367"/>
          </a:xfrm>
        </p:spPr>
      </p:pic>
      <p:sp>
        <p:nvSpPr>
          <p:cNvPr id="15" name="Rectangle 14">
            <a:extLst>
              <a:ext uri="{FF2B5EF4-FFF2-40B4-BE49-F238E27FC236}">
                <a16:creationId xmlns:a16="http://schemas.microsoft.com/office/drawing/2014/main" id="{D57CC03B-DF8C-42AD-A96D-23CE13DD151C}"/>
              </a:ext>
            </a:extLst>
          </p:cNvPr>
          <p:cNvSpPr/>
          <p:nvPr/>
        </p:nvSpPr>
        <p:spPr>
          <a:xfrm>
            <a:off x="677334" y="5522092"/>
            <a:ext cx="11209866" cy="830997"/>
          </a:xfrm>
          <a:prstGeom prst="rect">
            <a:avLst/>
          </a:prstGeom>
        </p:spPr>
        <p:txBody>
          <a:bodyPr wrap="square">
            <a:spAutoFit/>
          </a:bodyPr>
          <a:lstStyle/>
          <a:p>
            <a:r>
              <a:rPr lang="en-CA" sz="2400" b="1" dirty="0"/>
              <a:t>hyperonomy.com – digital intelligence (my blog)</a:t>
            </a:r>
          </a:p>
          <a:p>
            <a:r>
              <a:rPr lang="en-CA" sz="2400" dirty="0">
                <a:hlinkClick r:id="rId3"/>
              </a:rPr>
              <a:t>https://hyperonomy.com/2018/01/24/tokenization-of-every-little-thing-elt/</a:t>
            </a:r>
            <a:r>
              <a:rPr lang="en-CA" sz="2400" dirty="0"/>
              <a:t> </a:t>
            </a:r>
          </a:p>
        </p:txBody>
      </p:sp>
    </p:spTree>
    <p:extLst>
      <p:ext uri="{BB962C8B-B14F-4D97-AF65-F5344CB8AC3E}">
        <p14:creationId xmlns:p14="http://schemas.microsoft.com/office/powerpoint/2010/main" val="16247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6340-7AD9-4C69-810B-BEE639EBFCCD}"/>
              </a:ext>
            </a:extLst>
          </p:cNvPr>
          <p:cNvSpPr>
            <a:spLocks noGrp="1"/>
          </p:cNvSpPr>
          <p:nvPr>
            <p:ph type="title"/>
          </p:nvPr>
        </p:nvSpPr>
        <p:spPr>
          <a:xfrm>
            <a:off x="677334" y="2700867"/>
            <a:ext cx="9701106" cy="1826581"/>
          </a:xfrm>
        </p:spPr>
        <p:txBody>
          <a:bodyPr/>
          <a:lstStyle/>
          <a:p>
            <a:r>
              <a:rPr lang="en-CA" dirty="0"/>
              <a:t>Questions?</a:t>
            </a:r>
          </a:p>
        </p:txBody>
      </p:sp>
      <p:sp>
        <p:nvSpPr>
          <p:cNvPr id="4" name="Date Placeholder 3">
            <a:extLst>
              <a:ext uri="{FF2B5EF4-FFF2-40B4-BE49-F238E27FC236}">
                <a16:creationId xmlns:a16="http://schemas.microsoft.com/office/drawing/2014/main" id="{39EC4400-9545-46BC-89F0-AE81585CA721}"/>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C67B11F0-80B8-48DE-927C-F3FE2E0243F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Footer Placeholder 6">
            <a:extLst>
              <a:ext uri="{FF2B5EF4-FFF2-40B4-BE49-F238E27FC236}">
                <a16:creationId xmlns:a16="http://schemas.microsoft.com/office/drawing/2014/main" id="{3691A2F8-FB5B-470E-AB7D-07E076E3568E}"/>
              </a:ext>
            </a:extLst>
          </p:cNvPr>
          <p:cNvSpPr>
            <a:spLocks noGrp="1"/>
          </p:cNvSpPr>
          <p:nvPr>
            <p:ph type="ftr" sz="quarter" idx="11"/>
          </p:nvPr>
        </p:nvSpPr>
        <p:spPr/>
        <p:txBody>
          <a:bodyPr/>
          <a:lstStyle/>
          <a:p>
            <a:r>
              <a:rPr lang="en-US" dirty="0"/>
              <a:t>Bitcoin North</a:t>
            </a:r>
          </a:p>
        </p:txBody>
      </p:sp>
      <p:grpSp>
        <p:nvGrpSpPr>
          <p:cNvPr id="11" name="Group 10">
            <a:extLst>
              <a:ext uri="{FF2B5EF4-FFF2-40B4-BE49-F238E27FC236}">
                <a16:creationId xmlns:a16="http://schemas.microsoft.com/office/drawing/2014/main" id="{4BA716E5-0245-4EA7-B1D0-6C17DA5D0115}"/>
              </a:ext>
            </a:extLst>
          </p:cNvPr>
          <p:cNvGrpSpPr/>
          <p:nvPr/>
        </p:nvGrpSpPr>
        <p:grpSpPr>
          <a:xfrm>
            <a:off x="6144768" y="964064"/>
            <a:ext cx="3676818" cy="3080389"/>
            <a:chOff x="6144768" y="964064"/>
            <a:chExt cx="3676818" cy="3080389"/>
          </a:xfrm>
        </p:grpSpPr>
        <p:pic>
          <p:nvPicPr>
            <p:cNvPr id="9" name="Picture 8">
              <a:extLst>
                <a:ext uri="{FF2B5EF4-FFF2-40B4-BE49-F238E27FC236}">
                  <a16:creationId xmlns:a16="http://schemas.microsoft.com/office/drawing/2014/main" id="{ADF86B99-3769-4946-83C5-D8169C731F53}"/>
                </a:ext>
              </a:extLst>
            </p:cNvPr>
            <p:cNvPicPr>
              <a:picLocks noChangeAspect="1"/>
            </p:cNvPicPr>
            <p:nvPr/>
          </p:nvPicPr>
          <p:blipFill>
            <a:blip r:embed="rId2">
              <a:clrChange>
                <a:clrFrom>
                  <a:srgbClr val="FEFEFE"/>
                </a:clrFrom>
                <a:clrTo>
                  <a:srgbClr val="FEFEFE">
                    <a:alpha val="0"/>
                  </a:srgbClr>
                </a:clrTo>
              </a:clrChange>
            </a:blip>
            <a:stretch>
              <a:fillRect/>
            </a:stretch>
          </p:blipFill>
          <p:spPr>
            <a:xfrm>
              <a:off x="6964086" y="1186953"/>
              <a:ext cx="2857500" cy="2857500"/>
            </a:xfrm>
            <a:prstGeom prst="rect">
              <a:avLst/>
            </a:prstGeom>
          </p:spPr>
        </p:pic>
        <p:sp>
          <p:nvSpPr>
            <p:cNvPr id="10" name="Speech Bubble: Rectangle with Corners Rounded 9">
              <a:extLst>
                <a:ext uri="{FF2B5EF4-FFF2-40B4-BE49-F238E27FC236}">
                  <a16:creationId xmlns:a16="http://schemas.microsoft.com/office/drawing/2014/main" id="{F699A708-7BE6-4946-B911-ADFEB342F63B}"/>
                </a:ext>
              </a:extLst>
            </p:cNvPr>
            <p:cNvSpPr/>
            <p:nvPr/>
          </p:nvSpPr>
          <p:spPr>
            <a:xfrm>
              <a:off x="6144768" y="964064"/>
              <a:ext cx="1767794" cy="840378"/>
            </a:xfrm>
            <a:prstGeom prst="wedgeRoundRectCallout">
              <a:avLst>
                <a:gd name="adj1" fmla="val 48738"/>
                <a:gd name="adj2" fmla="val 803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Happy St. Patrick’s Day</a:t>
              </a:r>
            </a:p>
            <a:p>
              <a:pPr algn="ctr"/>
              <a:r>
                <a:rPr lang="en-CA" b="1" dirty="0"/>
                <a:t>Neoxplorers!</a:t>
              </a:r>
            </a:p>
          </p:txBody>
        </p:sp>
      </p:grpSp>
      <p:sp>
        <p:nvSpPr>
          <p:cNvPr id="8" name="Text Placeholder 7">
            <a:extLst>
              <a:ext uri="{FF2B5EF4-FFF2-40B4-BE49-F238E27FC236}">
                <a16:creationId xmlns:a16="http://schemas.microsoft.com/office/drawing/2014/main" id="{90B8686A-9EF7-4590-913B-1EDB0CC98E4C}"/>
              </a:ext>
            </a:extLst>
          </p:cNvPr>
          <p:cNvSpPr>
            <a:spLocks noGrp="1"/>
          </p:cNvSpPr>
          <p:nvPr>
            <p:ph type="body" idx="1"/>
          </p:nvPr>
        </p:nvSpPr>
        <p:spPr/>
        <p:txBody>
          <a:bodyPr/>
          <a:lstStyle/>
          <a:p>
            <a:r>
              <a:rPr lang="en-CA" dirty="0"/>
              <a:t>Thank you for coming out this evening</a:t>
            </a:r>
          </a:p>
        </p:txBody>
      </p:sp>
    </p:spTree>
    <p:extLst>
      <p:ext uri="{BB962C8B-B14F-4D97-AF65-F5344CB8AC3E}">
        <p14:creationId xmlns:p14="http://schemas.microsoft.com/office/powerpoint/2010/main" val="22049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1+#ppt_w/2"/>
                                          </p:val>
                                        </p:tav>
                                        <p:tav tm="100000">
                                          <p:val>
                                            <p:strVal val="#ppt_x"/>
                                          </p:val>
                                        </p:tav>
                                      </p:tavLst>
                                    </p:anim>
                                    <p:anim calcmode="lin" valueType="num">
                                      <p:cBhvr additive="base">
                                        <p:cTn id="8"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64B9-B1DA-425F-BE6D-D6A2F947FCF2}"/>
              </a:ext>
            </a:extLst>
          </p:cNvPr>
          <p:cNvSpPr>
            <a:spLocks noGrp="1"/>
          </p:cNvSpPr>
          <p:nvPr>
            <p:ph type="title"/>
          </p:nvPr>
        </p:nvSpPr>
        <p:spPr/>
        <p:txBody>
          <a:bodyPr/>
          <a:lstStyle/>
          <a:p>
            <a:r>
              <a:rPr lang="en-CA" dirty="0"/>
              <a:t>Who is Michael Herman?</a:t>
            </a:r>
          </a:p>
        </p:txBody>
      </p:sp>
      <p:sp>
        <p:nvSpPr>
          <p:cNvPr id="3" name="Content Placeholder 2">
            <a:extLst>
              <a:ext uri="{FF2B5EF4-FFF2-40B4-BE49-F238E27FC236}">
                <a16:creationId xmlns:a16="http://schemas.microsoft.com/office/drawing/2014/main" id="{7BB3058A-3CB5-49F1-8135-2CE6850E53D2}"/>
              </a:ext>
            </a:extLst>
          </p:cNvPr>
          <p:cNvSpPr>
            <a:spLocks noGrp="1"/>
          </p:cNvSpPr>
          <p:nvPr>
            <p:ph idx="1"/>
          </p:nvPr>
        </p:nvSpPr>
        <p:spPr>
          <a:xfrm>
            <a:off x="677334" y="1801906"/>
            <a:ext cx="9685866" cy="5056093"/>
          </a:xfrm>
        </p:spPr>
        <p:txBody>
          <a:bodyPr>
            <a:normAutofit fontScale="92500" lnSpcReduction="10000"/>
          </a:bodyPr>
          <a:lstStyle/>
          <a:p>
            <a:r>
              <a:rPr lang="en-CA" dirty="0"/>
              <a:t>Past: Decades of experience on the Microsoft platform, Alberta cattle rancher, scuba diver and downhill skier</a:t>
            </a:r>
          </a:p>
          <a:p>
            <a:r>
              <a:rPr lang="en-CA" b="1" dirty="0"/>
              <a:t>Now: Work 16 hours a day on the NEO Blockchain</a:t>
            </a:r>
          </a:p>
          <a:p>
            <a:r>
              <a:rPr lang="en-CA" b="1" dirty="0"/>
              <a:t>Independent Developer</a:t>
            </a:r>
          </a:p>
          <a:p>
            <a:pPr lvl="1"/>
            <a:r>
              <a:rPr lang="en-CA" b="1" dirty="0"/>
              <a:t>NEO Blockchain C# Center of Excellence</a:t>
            </a:r>
          </a:p>
          <a:p>
            <a:pPr lvl="1"/>
            <a:r>
              <a:rPr lang="en-CA" b="1" dirty="0"/>
              <a:t>NEO City of Zion (CoZ)</a:t>
            </a:r>
          </a:p>
          <a:p>
            <a:r>
              <a:rPr lang="en-CA" dirty="0"/>
              <a:t>Michael Herman is a independent developer and writer who contributes to several NEO Blockchain projects including:</a:t>
            </a:r>
          </a:p>
          <a:p>
            <a:pPr lvl="1"/>
            <a:r>
              <a:rPr lang="en-CA" dirty="0"/>
              <a:t>NEO developer tool suite (neo-debugger and neo-gui-developer projects)</a:t>
            </a:r>
          </a:p>
          <a:p>
            <a:pPr lvl="1"/>
            <a:r>
              <a:rPr lang="en-CA" dirty="0"/>
              <a:t>mwherman2000/neo-persistableclasses project – home of the NEO Persistable Class Framework (NPC) for efficient object-oriented smart contract development using C#.NEO</a:t>
            </a:r>
          </a:p>
          <a:p>
            <a:pPr lvl="1"/>
            <a:r>
              <a:rPr lang="en-CA" dirty="0"/>
              <a:t>mwherman2000/dotnetquickstart project – home of the NEO Blockchain Quick Start Guide for .NET Developers.</a:t>
            </a:r>
          </a:p>
          <a:p>
            <a:r>
              <a:rPr lang="en-CA" dirty="0"/>
              <a:t>Michael is also the founder of the </a:t>
            </a:r>
            <a:r>
              <a:rPr lang="en-CA" b="1" dirty="0"/>
              <a:t>NEO Blockchain C# Center of Excellence </a:t>
            </a:r>
            <a:r>
              <a:rPr lang="en-CA" dirty="0"/>
              <a:t>as well as the first Canadian NEO Blockchain Meetup group (Bitcoin North). He has helped bootstrap several additional Meetups worldwide including NEO Blockchain Vancouver, NEO Blockchain Cancun, and NEO Blockchain Turkey.</a:t>
            </a:r>
          </a:p>
        </p:txBody>
      </p:sp>
    </p:spTree>
    <p:extLst>
      <p:ext uri="{BB962C8B-B14F-4D97-AF65-F5344CB8AC3E}">
        <p14:creationId xmlns:p14="http://schemas.microsoft.com/office/powerpoint/2010/main" val="419613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9C9E-0CEB-48D4-942B-3E803CFD01AC}"/>
              </a:ext>
            </a:extLst>
          </p:cNvPr>
          <p:cNvSpPr>
            <a:spLocks noGrp="1"/>
          </p:cNvSpPr>
          <p:nvPr>
            <p:ph type="title"/>
          </p:nvPr>
        </p:nvSpPr>
        <p:spPr/>
        <p:txBody>
          <a:bodyPr/>
          <a:lstStyle/>
          <a:p>
            <a:r>
              <a:rPr lang="en-CA" dirty="0"/>
              <a:t>What is NEO Blockchain Toronto</a:t>
            </a:r>
            <a:r>
              <a:rPr lang="en-US" dirty="0"/>
              <a:t>?</a:t>
            </a:r>
            <a:endParaRPr lang="en-CA" dirty="0"/>
          </a:p>
        </p:txBody>
      </p:sp>
      <p:sp>
        <p:nvSpPr>
          <p:cNvPr id="3" name="Content Placeholder 2">
            <a:extLst>
              <a:ext uri="{FF2B5EF4-FFF2-40B4-BE49-F238E27FC236}">
                <a16:creationId xmlns:a16="http://schemas.microsoft.com/office/drawing/2014/main" id="{70F64063-E03F-461B-93B7-B6278A014352}"/>
              </a:ext>
            </a:extLst>
          </p:cNvPr>
          <p:cNvSpPr>
            <a:spLocks noGrp="1"/>
          </p:cNvSpPr>
          <p:nvPr>
            <p:ph idx="1"/>
          </p:nvPr>
        </p:nvSpPr>
        <p:spPr>
          <a:xfrm>
            <a:off x="677333" y="1801907"/>
            <a:ext cx="9545659" cy="4239456"/>
          </a:xfrm>
        </p:spPr>
        <p:txBody>
          <a:bodyPr>
            <a:normAutofit/>
          </a:bodyPr>
          <a:lstStyle/>
          <a:p>
            <a:r>
              <a:rPr lang="en-US" dirty="0"/>
              <a:t>NEO Blockchain Toronto (</a:t>
            </a:r>
            <a:r>
              <a:rPr lang="en-US" dirty="0">
                <a:hlinkClick r:id="rId2" tooltip="https://www.meetup.com/NEO-Blockchain-Toronto/"/>
              </a:rPr>
              <a:t>https://www.meetup.com/NEO-Blockchain-Toronto/</a:t>
            </a:r>
            <a:r>
              <a:rPr lang="en-US" dirty="0"/>
              <a:t>)</a:t>
            </a:r>
            <a:br>
              <a:rPr lang="en-US" dirty="0"/>
            </a:br>
            <a:r>
              <a:rPr lang="en-US" dirty="0"/>
              <a:t>is a </a:t>
            </a:r>
            <a:r>
              <a:rPr lang="en-US" b="1" dirty="0"/>
              <a:t>non-profit, community-based Meetup group </a:t>
            </a:r>
            <a:r>
              <a:rPr lang="en-US" dirty="0"/>
              <a:t>for blockchain developers and architects interested in designing and creating </a:t>
            </a:r>
            <a:r>
              <a:rPr lang="en-US" b="1" dirty="0"/>
              <a:t>Distributed Ledger Technology (DLT) (aka blockchain) solutions using the NEO Blockchain platform</a:t>
            </a:r>
            <a:r>
              <a:rPr lang="en-US" dirty="0"/>
              <a:t>.</a:t>
            </a:r>
          </a:p>
          <a:p>
            <a:r>
              <a:rPr lang="en-US" dirty="0"/>
              <a:t>We call ourselves </a:t>
            </a:r>
            <a:r>
              <a:rPr lang="en-US" b="1" i="1" dirty="0"/>
              <a:t>Neoxplorers</a:t>
            </a:r>
            <a:br>
              <a:rPr lang="en-US" dirty="0"/>
            </a:br>
            <a:endParaRPr lang="en-US" dirty="0"/>
          </a:p>
          <a:p>
            <a:r>
              <a:rPr lang="en-CA" dirty="0"/>
              <a:t>Meetup second Wednesday evening of each month</a:t>
            </a:r>
          </a:p>
          <a:p>
            <a:pPr lvl="1"/>
            <a:r>
              <a:rPr lang="en-CA" b="1" dirty="0"/>
              <a:t>March 14</a:t>
            </a:r>
            <a:r>
              <a:rPr lang="en-CA" dirty="0"/>
              <a:t>, April 11, May 9, June 13, …</a:t>
            </a:r>
            <a:br>
              <a:rPr lang="en-CA" dirty="0"/>
            </a:br>
            <a:endParaRPr lang="en-CA" dirty="0"/>
          </a:p>
          <a:p>
            <a:r>
              <a:rPr lang="en-US" dirty="0"/>
              <a:t>This meetup is a group that it is independent of but supported by the NEO Project (</a:t>
            </a:r>
            <a:r>
              <a:rPr lang="en-US" dirty="0">
                <a:hlinkClick r:id="rId3" tooltip="https://github.com/neo-project"/>
              </a:rPr>
              <a:t>https://github.com/neo-project</a:t>
            </a:r>
            <a:r>
              <a:rPr lang="en-US" dirty="0"/>
              <a:t>).</a:t>
            </a:r>
            <a:br>
              <a:rPr lang="en-US" dirty="0"/>
            </a:br>
            <a:endParaRPr lang="en-US" dirty="0"/>
          </a:p>
        </p:txBody>
      </p:sp>
      <p:sp>
        <p:nvSpPr>
          <p:cNvPr id="4" name="Date Placeholder 3">
            <a:extLst>
              <a:ext uri="{FF2B5EF4-FFF2-40B4-BE49-F238E27FC236}">
                <a16:creationId xmlns:a16="http://schemas.microsoft.com/office/drawing/2014/main" id="{46EB6F65-C577-4CB6-94B0-FE61350BECE9}"/>
              </a:ext>
            </a:extLst>
          </p:cNvPr>
          <p:cNvSpPr>
            <a:spLocks noGrp="1"/>
          </p:cNvSpPr>
          <p:nvPr>
            <p:ph type="dt" sz="half" idx="10"/>
          </p:nvPr>
        </p:nvSpPr>
        <p:spPr/>
        <p:txBody>
          <a:bodyPr/>
          <a:lstStyle/>
          <a:p>
            <a:r>
              <a:rPr lang="en-US" dirty="0"/>
              <a:t>3/12/2018</a:t>
            </a:r>
          </a:p>
        </p:txBody>
      </p:sp>
      <p:sp>
        <p:nvSpPr>
          <p:cNvPr id="7" name="Footer Placeholder 6">
            <a:extLst>
              <a:ext uri="{FF2B5EF4-FFF2-40B4-BE49-F238E27FC236}">
                <a16:creationId xmlns:a16="http://schemas.microsoft.com/office/drawing/2014/main" id="{4DEE7F21-BF3C-4355-94E2-ECDA30AB55E9}"/>
              </a:ext>
            </a:extLst>
          </p:cNvPr>
          <p:cNvSpPr>
            <a:spLocks noGrp="1"/>
          </p:cNvSpPr>
          <p:nvPr>
            <p:ph type="ftr" sz="quarter" idx="11"/>
          </p:nvPr>
        </p:nvSpPr>
        <p:spPr/>
        <p:txBody>
          <a:bodyPr/>
          <a:lstStyle/>
          <a:p>
            <a:r>
              <a:rPr lang="en-US" dirty="0"/>
              <a:t>Bitcoin North</a:t>
            </a:r>
          </a:p>
        </p:txBody>
      </p:sp>
      <p:sp>
        <p:nvSpPr>
          <p:cNvPr id="5" name="Slide Number Placeholder 4">
            <a:extLst>
              <a:ext uri="{FF2B5EF4-FFF2-40B4-BE49-F238E27FC236}">
                <a16:creationId xmlns:a16="http://schemas.microsoft.com/office/drawing/2014/main" id="{D55AA6C3-FCC9-4851-A933-5487220F1D2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7172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What is NEO?</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a:xfrm>
            <a:off x="677333" y="1801906"/>
            <a:ext cx="9545659" cy="5056093"/>
          </a:xfrm>
        </p:spPr>
        <p:txBody>
          <a:bodyPr>
            <a:normAutofit/>
          </a:bodyPr>
          <a:lstStyle/>
          <a:p>
            <a:r>
              <a:rPr lang="en-US" dirty="0"/>
              <a:t>PROJECT: NEO (</a:t>
            </a:r>
            <a:r>
              <a:rPr lang="en-US" dirty="0">
                <a:hlinkClick r:id="rId2" tooltip="https://neo.org/"/>
              </a:rPr>
              <a:t>https://neo.org/</a:t>
            </a:r>
            <a:r>
              <a:rPr lang="en-US" dirty="0"/>
              <a:t>) is a non-profit, community-based blockchain project that utilizes blockchain technology and digital identity to digitize assets, to automate the management of digital assets using smart contracts, and to realize a "smart economy" with a distributed network.</a:t>
            </a:r>
          </a:p>
          <a:p>
            <a:r>
              <a:rPr lang="en-US" dirty="0"/>
              <a:t>DUAL CRYPTOCURRENCY: $NEO and $GAS</a:t>
            </a:r>
          </a:p>
          <a:p>
            <a:r>
              <a:rPr lang="en-CA" dirty="0"/>
              <a:t>SOFTWARE PLATFORM: Programmable Smart Contract blockchain platform</a:t>
            </a:r>
          </a:p>
          <a:p>
            <a:pPr lvl="1"/>
            <a:r>
              <a:rPr lang="en-CA" dirty="0"/>
              <a:t>Multiple languages: C# (reference implementation), Python, Java, Golang, JavaScript</a:t>
            </a:r>
          </a:p>
          <a:p>
            <a:r>
              <a:rPr lang="en-CA" dirty="0"/>
              <a:t>NEO SMART ECONOMY</a:t>
            </a:r>
          </a:p>
          <a:p>
            <a:r>
              <a:rPr lang="en-CA" dirty="0"/>
              <a:t>GLOBAL COMMUNITY</a:t>
            </a:r>
          </a:p>
          <a:p>
            <a:pPr lvl="1"/>
            <a:r>
              <a:rPr lang="en-CA" dirty="0"/>
              <a:t>Discord: </a:t>
            </a:r>
            <a:r>
              <a:rPr lang="en-CA" dirty="0">
                <a:hlinkClick r:id="rId3"/>
              </a:rPr>
              <a:t>https://discord.gg/gqCYeup /</a:t>
            </a:r>
            <a:r>
              <a:rPr lang="en-CA" dirty="0"/>
              <a:t> </a:t>
            </a:r>
            <a:r>
              <a:rPr lang="en-CA" dirty="0">
                <a:hlinkClick r:id="rId4"/>
              </a:rPr>
              <a:t>https://discord.gg/4TQujHj</a:t>
            </a:r>
            <a:r>
              <a:rPr lang="en-CA" dirty="0"/>
              <a:t> </a:t>
            </a:r>
          </a:p>
          <a:p>
            <a:pPr lvl="1"/>
            <a:r>
              <a:rPr lang="en-CA" dirty="0"/>
              <a:t>NEO C# Developers Center of Excellence (neo-csharpcoe)</a:t>
            </a:r>
            <a:br>
              <a:rPr lang="en-CA" dirty="0"/>
            </a:br>
            <a:r>
              <a:rPr lang="en-CA" dirty="0">
                <a:hlinkClick r:id="rId5"/>
              </a:rPr>
              <a:t>https://github.com/mwherman2000/neo-csharpcoe/blob/master/README.md</a:t>
            </a:r>
            <a:r>
              <a:rPr lang="en-CA" dirty="0"/>
              <a:t> </a:t>
            </a:r>
          </a:p>
          <a:p>
            <a:pPr lvl="1"/>
            <a:r>
              <a:rPr lang="en-CA" dirty="0"/>
              <a:t>City of Zion “</a:t>
            </a:r>
            <a:r>
              <a:rPr lang="en-US" dirty="0"/>
              <a:t>Home of the Open-source Global NEO Developer Community”</a:t>
            </a:r>
            <a:br>
              <a:rPr lang="en-CA" dirty="0"/>
            </a:br>
            <a:r>
              <a:rPr lang="en-CA" dirty="0">
                <a:hlinkClick r:id="rId6"/>
              </a:rPr>
              <a:t>https://cityofzion.io/</a:t>
            </a:r>
            <a:r>
              <a:rPr lang="en-CA" dirty="0"/>
              <a:t> </a:t>
            </a:r>
          </a:p>
        </p:txBody>
      </p:sp>
      <p:sp>
        <p:nvSpPr>
          <p:cNvPr id="4" name="Date Placeholder 3">
            <a:extLst>
              <a:ext uri="{FF2B5EF4-FFF2-40B4-BE49-F238E27FC236}">
                <a16:creationId xmlns:a16="http://schemas.microsoft.com/office/drawing/2014/main" id="{839D4A78-CA7C-4183-8AA4-13B0EAD0D4CC}"/>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FE531A56-5541-4288-8440-4DFEE9623005}"/>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a:extLst>
              <a:ext uri="{FF2B5EF4-FFF2-40B4-BE49-F238E27FC236}">
                <a16:creationId xmlns:a16="http://schemas.microsoft.com/office/drawing/2014/main" id="{99B6ACB3-B7B8-4A2D-A29B-9F90FC9F45AB}"/>
              </a:ext>
            </a:extLst>
          </p:cNvPr>
          <p:cNvPicPr>
            <a:picLocks noChangeAspect="1"/>
          </p:cNvPicPr>
          <p:nvPr/>
        </p:nvPicPr>
        <p:blipFill>
          <a:blip r:embed="rId7"/>
          <a:stretch>
            <a:fillRect/>
          </a:stretch>
        </p:blipFill>
        <p:spPr>
          <a:xfrm>
            <a:off x="8461555" y="4595161"/>
            <a:ext cx="3600000" cy="20628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2168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11189-7E86-4A7E-9C06-FD71B2F449B5}"/>
              </a:ext>
            </a:extLst>
          </p:cNvPr>
          <p:cNvSpPr>
            <a:spLocks noGrp="1"/>
          </p:cNvSpPr>
          <p:nvPr>
            <p:ph type="title"/>
          </p:nvPr>
        </p:nvSpPr>
        <p:spPr/>
        <p:txBody>
          <a:bodyPr/>
          <a:lstStyle/>
          <a:p>
            <a:r>
              <a:rPr lang="en-CA" dirty="0">
                <a:solidFill>
                  <a:srgbClr val="90C226"/>
                </a:solidFill>
              </a:rPr>
              <a:t>What is the NEO Smart Economy?</a:t>
            </a:r>
          </a:p>
        </p:txBody>
      </p:sp>
      <p:sp>
        <p:nvSpPr>
          <p:cNvPr id="10" name="文本框 9"/>
          <p:cNvSpPr txBox="1"/>
          <p:nvPr/>
        </p:nvSpPr>
        <p:spPr>
          <a:xfrm>
            <a:off x="6615309" y="1789730"/>
            <a:ext cx="2043653" cy="461665"/>
          </a:xfrm>
          <a:prstGeom prst="rect">
            <a:avLst/>
          </a:prstGeom>
          <a:noFill/>
        </p:spPr>
        <p:txBody>
          <a:bodyPr wrap="square" rtlCol="0">
            <a:spAutoFit/>
          </a:bodyPr>
          <a:lstStyle/>
          <a:p>
            <a:pPr algn="ctr"/>
            <a:r>
              <a:rPr kumimoji="1" lang="en-US" altLang="zh-CN" sz="2400" dirty="0">
                <a:solidFill>
                  <a:srgbClr val="90C226"/>
                </a:solidFill>
                <a:ea typeface="MS PGothic" charset="-128"/>
                <a:cs typeface="MS PGothic" charset="-128"/>
              </a:rPr>
              <a:t>Digital Assets</a:t>
            </a:r>
            <a:endParaRPr kumimoji="1" lang="zh-CN" altLang="en-US" sz="2400" dirty="0">
              <a:solidFill>
                <a:srgbClr val="90C226"/>
              </a:solidFill>
              <a:ea typeface="MS PGothic" charset="-128"/>
              <a:cs typeface="MS PGothic" charset="-128"/>
            </a:endParaRPr>
          </a:p>
        </p:txBody>
      </p:sp>
      <p:pic>
        <p:nvPicPr>
          <p:cNvPr id="11" name="图片 10"/>
          <p:cNvPicPr>
            <a:picLocks noChangeAspect="1"/>
          </p:cNvPicPr>
          <p:nvPr/>
        </p:nvPicPr>
        <p:blipFill rotWithShape="1">
          <a:blip r:embed="rId2"/>
          <a:srcRect l="14690" t="9939" r="12041" b="12872"/>
          <a:stretch/>
        </p:blipFill>
        <p:spPr>
          <a:xfrm>
            <a:off x="5368852" y="1569626"/>
            <a:ext cx="977030" cy="901875"/>
          </a:xfrm>
          <a:prstGeom prst="rect">
            <a:avLst/>
          </a:prstGeom>
        </p:spPr>
      </p:pic>
      <p:pic>
        <p:nvPicPr>
          <p:cNvPr id="12" name="图片 11"/>
          <p:cNvPicPr>
            <a:picLocks noChangeAspect="1"/>
          </p:cNvPicPr>
          <p:nvPr/>
        </p:nvPicPr>
        <p:blipFill>
          <a:blip r:embed="rId3"/>
          <a:stretch>
            <a:fillRect/>
          </a:stretch>
        </p:blipFill>
        <p:spPr>
          <a:xfrm>
            <a:off x="5291110" y="2916874"/>
            <a:ext cx="1164919" cy="840086"/>
          </a:xfrm>
          <a:prstGeom prst="rect">
            <a:avLst/>
          </a:prstGeom>
        </p:spPr>
      </p:pic>
      <p:sp>
        <p:nvSpPr>
          <p:cNvPr id="13" name="文本框 12"/>
          <p:cNvSpPr txBox="1"/>
          <p:nvPr/>
        </p:nvSpPr>
        <p:spPr>
          <a:xfrm>
            <a:off x="6534543" y="3107051"/>
            <a:ext cx="2289477" cy="461665"/>
          </a:xfrm>
          <a:prstGeom prst="rect">
            <a:avLst/>
          </a:prstGeom>
          <a:noFill/>
        </p:spPr>
        <p:txBody>
          <a:bodyPr wrap="square" rtlCol="0">
            <a:spAutoFit/>
          </a:bodyPr>
          <a:lstStyle/>
          <a:p>
            <a:pPr algn="ctr"/>
            <a:r>
              <a:rPr kumimoji="1" lang="en-US" altLang="zh-CN" sz="2400" dirty="0">
                <a:solidFill>
                  <a:srgbClr val="90C226"/>
                </a:solidFill>
                <a:ea typeface="MS PGothic" charset="-128"/>
                <a:cs typeface="MS PGothic" charset="-128"/>
              </a:rPr>
              <a:t>Digital Identity</a:t>
            </a:r>
            <a:endParaRPr kumimoji="1" lang="zh-CN" altLang="en-US" sz="2400" dirty="0">
              <a:solidFill>
                <a:srgbClr val="90C226"/>
              </a:solidFill>
              <a:ea typeface="MS PGothic" charset="-128"/>
              <a:cs typeface="MS PGothic" charset="-128"/>
            </a:endParaRPr>
          </a:p>
        </p:txBody>
      </p:sp>
      <p:pic>
        <p:nvPicPr>
          <p:cNvPr id="14" name="图片 13"/>
          <p:cNvPicPr>
            <a:picLocks noChangeAspect="1"/>
          </p:cNvPicPr>
          <p:nvPr/>
        </p:nvPicPr>
        <p:blipFill rotWithShape="1">
          <a:blip r:embed="rId4"/>
          <a:srcRect l="14511" t="9829" r="13434"/>
          <a:stretch/>
        </p:blipFill>
        <p:spPr>
          <a:xfrm>
            <a:off x="5512417" y="4402907"/>
            <a:ext cx="739037" cy="770713"/>
          </a:xfrm>
          <a:prstGeom prst="rect">
            <a:avLst/>
          </a:prstGeom>
        </p:spPr>
      </p:pic>
      <p:sp>
        <p:nvSpPr>
          <p:cNvPr id="16" name="文本框 15"/>
          <p:cNvSpPr txBox="1"/>
          <p:nvPr/>
        </p:nvSpPr>
        <p:spPr>
          <a:xfrm>
            <a:off x="6396939" y="4508688"/>
            <a:ext cx="2480977" cy="461665"/>
          </a:xfrm>
          <a:prstGeom prst="rect">
            <a:avLst/>
          </a:prstGeom>
          <a:noFill/>
        </p:spPr>
        <p:txBody>
          <a:bodyPr wrap="square" rtlCol="0">
            <a:spAutoFit/>
          </a:bodyPr>
          <a:lstStyle/>
          <a:p>
            <a:pPr algn="ctr"/>
            <a:r>
              <a:rPr kumimoji="1" lang="en-US" altLang="zh-CN" sz="2400" dirty="0">
                <a:solidFill>
                  <a:srgbClr val="90C226"/>
                </a:solidFill>
                <a:ea typeface="MS PGothic" charset="-128"/>
                <a:cs typeface="MS PGothic" charset="-128"/>
              </a:rPr>
              <a:t>Smart Contracts</a:t>
            </a:r>
            <a:endParaRPr kumimoji="1" lang="zh-CN" altLang="en-US" sz="2400" dirty="0">
              <a:solidFill>
                <a:srgbClr val="90C226"/>
              </a:solidFill>
              <a:ea typeface="MS PGothic" charset="-128"/>
              <a:cs typeface="MS PGothic" charset="-128"/>
            </a:endParaRPr>
          </a:p>
        </p:txBody>
      </p:sp>
      <p:sp>
        <p:nvSpPr>
          <p:cNvPr id="18" name="文本框 17"/>
          <p:cNvSpPr txBox="1"/>
          <p:nvPr/>
        </p:nvSpPr>
        <p:spPr>
          <a:xfrm>
            <a:off x="7429059" y="2471500"/>
            <a:ext cx="397910" cy="461665"/>
          </a:xfrm>
          <a:prstGeom prst="rect">
            <a:avLst/>
          </a:prstGeom>
          <a:noFill/>
        </p:spPr>
        <p:txBody>
          <a:bodyPr wrap="square" rtlCol="0">
            <a:spAutoFit/>
          </a:bodyPr>
          <a:lstStyle/>
          <a:p>
            <a:r>
              <a:rPr kumimoji="1" lang="en-US" altLang="zh-CN" sz="2400" dirty="0">
                <a:solidFill>
                  <a:srgbClr val="90C226"/>
                </a:solidFill>
              </a:rPr>
              <a:t>+</a:t>
            </a:r>
            <a:endParaRPr kumimoji="1" lang="zh-CN" altLang="en-US" sz="2400" dirty="0">
              <a:solidFill>
                <a:srgbClr val="90C226"/>
              </a:solidFill>
            </a:endParaRPr>
          </a:p>
        </p:txBody>
      </p:sp>
      <p:sp>
        <p:nvSpPr>
          <p:cNvPr id="19" name="文本框 18"/>
          <p:cNvSpPr txBox="1"/>
          <p:nvPr/>
        </p:nvSpPr>
        <p:spPr>
          <a:xfrm>
            <a:off x="7434642" y="3943400"/>
            <a:ext cx="322339" cy="461665"/>
          </a:xfrm>
          <a:prstGeom prst="rect">
            <a:avLst/>
          </a:prstGeom>
          <a:noFill/>
        </p:spPr>
        <p:txBody>
          <a:bodyPr wrap="square" rtlCol="0">
            <a:spAutoFit/>
          </a:bodyPr>
          <a:lstStyle/>
          <a:p>
            <a:r>
              <a:rPr kumimoji="1" lang="en-US" altLang="zh-CN" sz="2400" dirty="0">
                <a:solidFill>
                  <a:srgbClr val="90C226"/>
                </a:solidFill>
              </a:rPr>
              <a:t>+</a:t>
            </a:r>
            <a:endParaRPr kumimoji="1" lang="zh-CN" altLang="en-US" sz="2400" dirty="0">
              <a:solidFill>
                <a:srgbClr val="90C226"/>
              </a:solidFill>
            </a:endParaRPr>
          </a:p>
        </p:txBody>
      </p:sp>
      <p:grpSp>
        <p:nvGrpSpPr>
          <p:cNvPr id="4" name="Group 3">
            <a:extLst>
              <a:ext uri="{FF2B5EF4-FFF2-40B4-BE49-F238E27FC236}">
                <a16:creationId xmlns:a16="http://schemas.microsoft.com/office/drawing/2014/main" id="{32BB0DFC-0C9F-443A-A749-C2896FD37038}"/>
              </a:ext>
            </a:extLst>
          </p:cNvPr>
          <p:cNvGrpSpPr/>
          <p:nvPr/>
        </p:nvGrpSpPr>
        <p:grpSpPr>
          <a:xfrm>
            <a:off x="4122981" y="3313584"/>
            <a:ext cx="529234" cy="230832"/>
            <a:chOff x="9028044" y="3240452"/>
            <a:chExt cx="529234" cy="230832"/>
          </a:xfrm>
        </p:grpSpPr>
        <p:sp>
          <p:nvSpPr>
            <p:cNvPr id="23" name="矩形 22"/>
            <p:cNvSpPr/>
            <p:nvPr/>
          </p:nvSpPr>
          <p:spPr>
            <a:xfrm flipV="1">
              <a:off x="9028045" y="3240452"/>
              <a:ext cx="529233" cy="45719"/>
            </a:xfrm>
            <a:prstGeom prst="rect">
              <a:avLst/>
            </a:prstGeom>
            <a:solidFill>
              <a:srgbClr val="90C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lumMod val="50000"/>
                      <a:lumOff val="50000"/>
                    </a:schemeClr>
                  </a:solidFill>
                </a:ln>
                <a:solidFill>
                  <a:srgbClr val="90C226"/>
                </a:solidFill>
              </a:endParaRPr>
            </a:p>
          </p:txBody>
        </p:sp>
        <p:sp>
          <p:nvSpPr>
            <p:cNvPr id="24" name="矩形 23"/>
            <p:cNvSpPr/>
            <p:nvPr/>
          </p:nvSpPr>
          <p:spPr>
            <a:xfrm>
              <a:off x="9028044" y="3425565"/>
              <a:ext cx="529234" cy="45719"/>
            </a:xfrm>
            <a:prstGeom prst="rect">
              <a:avLst/>
            </a:prstGeom>
            <a:solidFill>
              <a:srgbClr val="90C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90C226"/>
                </a:solidFill>
              </a:endParaRPr>
            </a:p>
          </p:txBody>
        </p:sp>
      </p:grpSp>
      <p:grpSp>
        <p:nvGrpSpPr>
          <p:cNvPr id="2" name="Group 1">
            <a:extLst>
              <a:ext uri="{FF2B5EF4-FFF2-40B4-BE49-F238E27FC236}">
                <a16:creationId xmlns:a16="http://schemas.microsoft.com/office/drawing/2014/main" id="{A9EEC04D-9404-4BD8-AC0E-7C4536501F33}"/>
              </a:ext>
            </a:extLst>
          </p:cNvPr>
          <p:cNvGrpSpPr/>
          <p:nvPr/>
        </p:nvGrpSpPr>
        <p:grpSpPr>
          <a:xfrm>
            <a:off x="870308" y="2322576"/>
            <a:ext cx="2392471" cy="2369279"/>
            <a:chOff x="-1196236" y="3577860"/>
            <a:chExt cx="2392471" cy="2246278"/>
          </a:xfrm>
        </p:grpSpPr>
        <p:sp>
          <p:nvSpPr>
            <p:cNvPr id="25" name="椭圆 24"/>
            <p:cNvSpPr/>
            <p:nvPr/>
          </p:nvSpPr>
          <p:spPr>
            <a:xfrm>
              <a:off x="-1196236" y="3577860"/>
              <a:ext cx="2392471" cy="2246278"/>
            </a:xfrm>
            <a:prstGeom prst="ellipse">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856405" y="4092127"/>
              <a:ext cx="1703539" cy="1200329"/>
            </a:xfrm>
            <a:prstGeom prst="rect">
              <a:avLst/>
            </a:prstGeom>
            <a:noFill/>
          </p:spPr>
          <p:txBody>
            <a:bodyPr wrap="square" rtlCol="0">
              <a:spAutoFit/>
            </a:bodyPr>
            <a:lstStyle/>
            <a:p>
              <a:pPr algn="ctr"/>
              <a:r>
                <a:rPr kumimoji="1" lang="en-US" altLang="zh-CN" sz="2400" dirty="0">
                  <a:solidFill>
                    <a:schemeClr val="bg1"/>
                  </a:solidFill>
                  <a:ea typeface="MS PGothic" charset="-128"/>
                  <a:cs typeface="MS PGothic" charset="-128"/>
                </a:rPr>
                <a:t>NEO</a:t>
              </a:r>
            </a:p>
            <a:p>
              <a:pPr algn="ctr"/>
              <a:r>
                <a:rPr kumimoji="1" lang="en-US" altLang="zh-CN" sz="2400" dirty="0">
                  <a:solidFill>
                    <a:schemeClr val="bg1"/>
                  </a:solidFill>
                  <a:ea typeface="MS PGothic" charset="-128"/>
                  <a:cs typeface="MS PGothic" charset="-128"/>
                </a:rPr>
                <a:t>Smart Economy</a:t>
              </a:r>
              <a:endParaRPr kumimoji="1" lang="zh-CN" altLang="en-US" sz="2400" dirty="0">
                <a:solidFill>
                  <a:schemeClr val="bg1"/>
                </a:solidFill>
                <a:ea typeface="MS PGothic" charset="-128"/>
                <a:cs typeface="MS PGothic" charset="-128"/>
              </a:endParaRPr>
            </a:p>
          </p:txBody>
        </p:sp>
      </p:grpSp>
      <p:sp>
        <p:nvSpPr>
          <p:cNvPr id="17" name="Rectangle 16">
            <a:extLst>
              <a:ext uri="{FF2B5EF4-FFF2-40B4-BE49-F238E27FC236}">
                <a16:creationId xmlns:a16="http://schemas.microsoft.com/office/drawing/2014/main" id="{A3018147-590A-4FEA-A5F3-F6E0C9F28571}"/>
              </a:ext>
            </a:extLst>
          </p:cNvPr>
          <p:cNvSpPr/>
          <p:nvPr/>
        </p:nvSpPr>
        <p:spPr>
          <a:xfrm>
            <a:off x="677334" y="5522092"/>
            <a:ext cx="10258489" cy="830997"/>
          </a:xfrm>
          <a:prstGeom prst="rect">
            <a:avLst/>
          </a:prstGeom>
        </p:spPr>
        <p:txBody>
          <a:bodyPr wrap="square">
            <a:spAutoFit/>
          </a:bodyPr>
          <a:lstStyle/>
          <a:p>
            <a:r>
              <a:rPr lang="en-CA" sz="2400" dirty="0"/>
              <a:t>Future world where the boundary between real assets in the physical world and digital assets in the digital world has been removed.</a:t>
            </a:r>
          </a:p>
        </p:txBody>
      </p:sp>
    </p:spTree>
    <p:extLst>
      <p:ext uri="{BB962C8B-B14F-4D97-AF65-F5344CB8AC3E}">
        <p14:creationId xmlns:p14="http://schemas.microsoft.com/office/powerpoint/2010/main" val="426683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8" grpId="0"/>
      <p:bldP spid="19"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7F3C-AAFB-414D-A1AD-E88FD9B1757A}"/>
              </a:ext>
            </a:extLst>
          </p:cNvPr>
          <p:cNvSpPr>
            <a:spLocks noGrp="1"/>
          </p:cNvSpPr>
          <p:nvPr>
            <p:ph type="title"/>
          </p:nvPr>
        </p:nvSpPr>
        <p:spPr/>
        <p:txBody>
          <a:bodyPr>
            <a:normAutofit/>
          </a:bodyPr>
          <a:lstStyle/>
          <a:p>
            <a:r>
              <a:rPr lang="en-US" dirty="0"/>
              <a:t>Two Cryptocurrencies: NEO and GAS</a:t>
            </a:r>
            <a:endParaRPr lang="en-CA" sz="2700" dirty="0"/>
          </a:p>
        </p:txBody>
      </p:sp>
      <p:sp>
        <p:nvSpPr>
          <p:cNvPr id="3" name="Content Placeholder 2">
            <a:extLst>
              <a:ext uri="{FF2B5EF4-FFF2-40B4-BE49-F238E27FC236}">
                <a16:creationId xmlns:a16="http://schemas.microsoft.com/office/drawing/2014/main" id="{3D95D733-55AD-4E03-98A4-BDE82B0E3372}"/>
              </a:ext>
            </a:extLst>
          </p:cNvPr>
          <p:cNvSpPr>
            <a:spLocks noGrp="1"/>
          </p:cNvSpPr>
          <p:nvPr>
            <p:ph idx="1"/>
          </p:nvPr>
        </p:nvSpPr>
        <p:spPr>
          <a:xfrm>
            <a:off x="677333" y="1801906"/>
            <a:ext cx="9106747" cy="5056093"/>
          </a:xfrm>
        </p:spPr>
        <p:txBody>
          <a:bodyPr>
            <a:normAutofit lnSpcReduction="10000"/>
          </a:bodyPr>
          <a:lstStyle/>
          <a:p>
            <a:r>
              <a:rPr lang="en-US" altLang="zh-CN" dirty="0"/>
              <a:t>In the NEO Smart Economy…</a:t>
            </a:r>
          </a:p>
          <a:p>
            <a:pPr lvl="1"/>
            <a:r>
              <a:rPr lang="en-US" altLang="zh-CN" dirty="0"/>
              <a:t>NEO	represents Voting Power - not divisible</a:t>
            </a:r>
          </a:p>
          <a:p>
            <a:pPr lvl="1"/>
            <a:r>
              <a:rPr lang="en-US" altLang="zh-CN" dirty="0"/>
              <a:t>GAS	represents Ability to Fund Work (Systems Fees) - divisible</a:t>
            </a:r>
          </a:p>
          <a:p>
            <a:r>
              <a:rPr lang="en-US" altLang="zh-CN" dirty="0"/>
              <a:t>NEO</a:t>
            </a:r>
          </a:p>
          <a:p>
            <a:pPr lvl="1"/>
            <a:r>
              <a:rPr lang="en-US" altLang="zh-CN" dirty="0"/>
              <a:t>Should hold and retain NEO to maximize your voting power</a:t>
            </a:r>
          </a:p>
          <a:p>
            <a:pPr lvl="1"/>
            <a:r>
              <a:rPr lang="en-US" altLang="zh-CN" dirty="0"/>
              <a:t>Receive distributions of GAS</a:t>
            </a:r>
          </a:p>
          <a:p>
            <a:r>
              <a:rPr lang="en-US" altLang="zh-CN" dirty="0"/>
              <a:t>GAS</a:t>
            </a:r>
          </a:p>
          <a:p>
            <a:pPr lvl="1"/>
            <a:r>
              <a:rPr lang="en-US" altLang="zh-CN" dirty="0"/>
              <a:t>Used to fund the deployment of smart contracts (applications) on the NEO Blockchain</a:t>
            </a:r>
          </a:p>
          <a:p>
            <a:pPr lvl="1"/>
            <a:r>
              <a:rPr lang="en-US" altLang="zh-CN" dirty="0"/>
              <a:t>Used to fund transactions executed on the NEO Blockchain</a:t>
            </a:r>
          </a:p>
          <a:p>
            <a:pPr lvl="2"/>
            <a:r>
              <a:rPr lang="en-US" altLang="zh-CN" dirty="0"/>
              <a:t>Transfers of NEO from sender to receiver</a:t>
            </a:r>
          </a:p>
          <a:p>
            <a:pPr lvl="2"/>
            <a:r>
              <a:rPr lang="en-US" altLang="zh-CN" dirty="0"/>
              <a:t>Transfers of tokens from sender to receiver</a:t>
            </a:r>
          </a:p>
          <a:p>
            <a:pPr lvl="2"/>
            <a:r>
              <a:rPr lang="en-US" altLang="zh-CN" dirty="0"/>
              <a:t>Invoke operations in smart contract that update the state of the NEO Blockchain</a:t>
            </a:r>
          </a:p>
          <a:p>
            <a:pPr lvl="2"/>
            <a:r>
              <a:rPr lang="en-US" altLang="zh-CN" dirty="0"/>
              <a:t>Operations that just read state (data) back from the NEO Blockchain are essentially free</a:t>
            </a:r>
          </a:p>
          <a:p>
            <a:pPr lvl="1"/>
            <a:r>
              <a:rPr lang="en-US" altLang="zh-CN" dirty="0"/>
              <a:t>System fees are recycled and re-distributed back in ratio/proportion to the number of NEO you hold</a:t>
            </a:r>
          </a:p>
          <a:p>
            <a:pPr lvl="1"/>
            <a:endParaRPr lang="en-US" altLang="zh-CN" dirty="0"/>
          </a:p>
          <a:p>
            <a:pPr lvl="2"/>
            <a:endParaRPr lang="en-US" altLang="zh-CN" dirty="0"/>
          </a:p>
          <a:p>
            <a:endParaRPr lang="en-US" altLang="zh-CN" dirty="0"/>
          </a:p>
          <a:p>
            <a:pPr>
              <a:buAutoNum type="arabicPeriod"/>
            </a:pPr>
            <a:endParaRPr lang="en-US" altLang="zh-CN" dirty="0"/>
          </a:p>
          <a:p>
            <a:pPr>
              <a:buAutoNum type="arabicPeriod"/>
            </a:pPr>
            <a:endParaRPr lang="en-US" altLang="zh-CN" dirty="0"/>
          </a:p>
          <a:p>
            <a:endParaRPr lang="en-CA" dirty="0"/>
          </a:p>
          <a:p>
            <a:endParaRPr lang="en-CA" dirty="0"/>
          </a:p>
        </p:txBody>
      </p:sp>
    </p:spTree>
    <p:extLst>
      <p:ext uri="{BB962C8B-B14F-4D97-AF65-F5344CB8AC3E}">
        <p14:creationId xmlns:p14="http://schemas.microsoft.com/office/powerpoint/2010/main" val="179923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134C49-D0AC-429E-8239-7DCBD09C4583}"/>
              </a:ext>
            </a:extLst>
          </p:cNvPr>
          <p:cNvSpPr>
            <a:spLocks noGrp="1"/>
          </p:cNvSpPr>
          <p:nvPr>
            <p:ph type="title"/>
          </p:nvPr>
        </p:nvSpPr>
        <p:spPr/>
        <p:txBody>
          <a:bodyPr/>
          <a:lstStyle/>
          <a:p>
            <a:r>
              <a:rPr lang="en-CA" dirty="0"/>
              <a:t>NEO System Fees</a:t>
            </a:r>
          </a:p>
        </p:txBody>
      </p:sp>
      <p:graphicFrame>
        <p:nvGraphicFramePr>
          <p:cNvPr id="4" name="内容占位符 3">
            <a:extLst>
              <a:ext uri="{FF2B5EF4-FFF2-40B4-BE49-F238E27FC236}">
                <a16:creationId xmlns:a16="http://schemas.microsoft.com/office/drawing/2014/main" id="{74895AEA-42DE-4897-9C69-699C929BBEF9}"/>
              </a:ext>
            </a:extLst>
          </p:cNvPr>
          <p:cNvGraphicFramePr>
            <a:graphicFrameLocks noGrp="1"/>
          </p:cNvGraphicFramePr>
          <p:nvPr>
            <p:ph idx="4294967295"/>
            <p:extLst>
              <p:ext uri="{D42A27DB-BD31-4B8C-83A1-F6EECF244321}">
                <p14:modId xmlns:p14="http://schemas.microsoft.com/office/powerpoint/2010/main" val="2764323546"/>
              </p:ext>
            </p:extLst>
          </p:nvPr>
        </p:nvGraphicFramePr>
        <p:xfrm>
          <a:off x="677334" y="1350827"/>
          <a:ext cx="9140952" cy="5113790"/>
        </p:xfrm>
        <a:graphic>
          <a:graphicData uri="http://schemas.openxmlformats.org/drawingml/2006/table">
            <a:tbl>
              <a:tblPr>
                <a:tableStyleId>{5C22544A-7EE6-4342-B048-85BDC9FD1C3A}</a:tableStyleId>
              </a:tblPr>
              <a:tblGrid>
                <a:gridCol w="2391528">
                  <a:extLst>
                    <a:ext uri="{9D8B030D-6E8A-4147-A177-3AD203B41FA5}">
                      <a16:colId xmlns:a16="http://schemas.microsoft.com/office/drawing/2014/main" val="2721289906"/>
                    </a:ext>
                  </a:extLst>
                </a:gridCol>
                <a:gridCol w="1279570">
                  <a:extLst>
                    <a:ext uri="{9D8B030D-6E8A-4147-A177-3AD203B41FA5}">
                      <a16:colId xmlns:a16="http://schemas.microsoft.com/office/drawing/2014/main" val="37075003"/>
                    </a:ext>
                  </a:extLst>
                </a:gridCol>
                <a:gridCol w="686798">
                  <a:extLst>
                    <a:ext uri="{9D8B030D-6E8A-4147-A177-3AD203B41FA5}">
                      <a16:colId xmlns:a16="http://schemas.microsoft.com/office/drawing/2014/main" val="2780371406"/>
                    </a:ext>
                  </a:extLst>
                </a:gridCol>
                <a:gridCol w="3554246">
                  <a:extLst>
                    <a:ext uri="{9D8B030D-6E8A-4147-A177-3AD203B41FA5}">
                      <a16:colId xmlns:a16="http://schemas.microsoft.com/office/drawing/2014/main" val="3382542268"/>
                    </a:ext>
                  </a:extLst>
                </a:gridCol>
                <a:gridCol w="1228810">
                  <a:extLst>
                    <a:ext uri="{9D8B030D-6E8A-4147-A177-3AD203B41FA5}">
                      <a16:colId xmlns:a16="http://schemas.microsoft.com/office/drawing/2014/main" val="2487947190"/>
                    </a:ext>
                  </a:extLst>
                </a:gridCol>
              </a:tblGrid>
              <a:tr h="257014">
                <a:tc>
                  <a:txBody>
                    <a:bodyPr/>
                    <a:lstStyle/>
                    <a:p>
                      <a:pPr algn="l" fontAlgn="b"/>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zh-CN" altLang="en-US" sz="1500" b="1" i="0" kern="1200" dirty="0">
                          <a:solidFill>
                            <a:schemeClr val="dk1"/>
                          </a:solidFill>
                          <a:effectLst/>
                          <a:latin typeface="+mn-lt"/>
                          <a:ea typeface="+mn-ea"/>
                          <a:cs typeface="+mn-cs"/>
                        </a:rPr>
                        <a:t> </a:t>
                      </a:r>
                      <a:r>
                        <a:rPr lang="en-CA" altLang="zh-CN" sz="1500" b="1" i="0" kern="1200" dirty="0">
                          <a:solidFill>
                            <a:schemeClr val="dk1"/>
                          </a:solidFill>
                          <a:effectLst/>
                          <a:latin typeface="+mn-lt"/>
                          <a:ea typeface="+mn-ea"/>
                          <a:cs typeface="+mn-cs"/>
                        </a:rPr>
                        <a:t>NEO</a:t>
                      </a:r>
                      <a:r>
                        <a:rPr lang="zh-CN" altLang="en-US" sz="1500" b="1" i="0" kern="1200" dirty="0">
                          <a:solidFill>
                            <a:schemeClr val="dk1"/>
                          </a:solidFill>
                          <a:effectLst/>
                          <a:latin typeface="+mn-lt"/>
                          <a:ea typeface="+mn-ea"/>
                          <a:cs typeface="+mn-cs"/>
                        </a:rPr>
                        <a:t> </a:t>
                      </a:r>
                      <a:r>
                        <a:rPr lang="en-US" altLang="zh-CN" sz="1500" b="1" i="0" kern="1200" dirty="0">
                          <a:solidFill>
                            <a:schemeClr val="dk1"/>
                          </a:solidFill>
                          <a:effectLst/>
                          <a:latin typeface="+mn-lt"/>
                          <a:ea typeface="+mn-ea"/>
                          <a:cs typeface="+mn-cs"/>
                        </a:rPr>
                        <a:t>[</a:t>
                      </a:r>
                      <a:r>
                        <a:rPr lang="sv-SE" altLang="zh-CN" sz="1500" b="1" i="0" kern="1200" dirty="0">
                          <a:solidFill>
                            <a:schemeClr val="dk1"/>
                          </a:solidFill>
                          <a:effectLst/>
                          <a:latin typeface="+mn-lt"/>
                          <a:ea typeface="+mn-ea"/>
                          <a:cs typeface="+mn-cs"/>
                        </a:rPr>
                        <a:t>Gas]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CA" altLang="zh-CN" sz="1500" b="1" i="0" kern="1200" dirty="0">
                          <a:solidFill>
                            <a:schemeClr val="dk1"/>
                          </a:solidFill>
                          <a:effectLst/>
                          <a:latin typeface="+mn-lt"/>
                          <a:ea typeface="+mn-ea"/>
                          <a:cs typeface="+mn-cs"/>
                        </a:rPr>
                        <a:t>NEO </a:t>
                      </a:r>
                      <a:r>
                        <a:rPr lang="en-US" altLang="zh-CN" sz="1500" b="1" i="0" kern="1200" dirty="0">
                          <a:solidFill>
                            <a:schemeClr val="dk1"/>
                          </a:solidFill>
                          <a:effectLst/>
                          <a:latin typeface="+mn-lt"/>
                          <a:ea typeface="+mn-ea"/>
                          <a:cs typeface="+mn-cs"/>
                        </a:rPr>
                        <a:t>[</a:t>
                      </a:r>
                      <a:r>
                        <a:rPr lang="sv-SE" altLang="zh-CN" sz="1500" b="1" i="0" kern="1200" dirty="0">
                          <a:solidFill>
                            <a:schemeClr val="dk1"/>
                          </a:solidFill>
                          <a:effectLst/>
                          <a:latin typeface="+mn-lt"/>
                          <a:ea typeface="+mn-ea"/>
                          <a:cs typeface="+mn-cs"/>
                        </a:rPr>
                        <a:t>Gas]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960470070"/>
                  </a:ext>
                </a:extLst>
              </a:tr>
              <a:tr h="257014">
                <a:tc>
                  <a:txBody>
                    <a:bodyPr/>
                    <a:lstStyle/>
                    <a:p>
                      <a:pPr algn="l" fontAlgn="b"/>
                      <a:r>
                        <a:rPr lang="sv-SE" sz="1500" u="none" strike="noStrike" dirty="0">
                          <a:effectLst/>
                        </a:rPr>
                        <a:t>Runtime.CheckWitness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OpCode.PUSH16 [or less]</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451727690"/>
                  </a:ext>
                </a:extLst>
              </a:tr>
              <a:tr h="257014">
                <a:tc>
                  <a:txBody>
                    <a:bodyPr/>
                    <a:lstStyle/>
                    <a:p>
                      <a:pPr algn="l" fontAlgn="b"/>
                      <a:r>
                        <a:rPr lang="sv-SE" sz="1500" u="none" strike="noStrike">
                          <a:effectLst/>
                        </a:rPr>
                        <a:t>Blockchain.GetHeader</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OpCode.NOP</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685969181"/>
                  </a:ext>
                </a:extLst>
              </a:tr>
              <a:tr h="257014">
                <a:tc>
                  <a:txBody>
                    <a:bodyPr/>
                    <a:lstStyle/>
                    <a:p>
                      <a:pPr algn="l" fontAlgn="b"/>
                      <a:r>
                        <a:rPr lang="sv-SE" sz="1500" u="none" strike="noStrike" dirty="0">
                          <a:effectLst/>
                        </a:rPr>
                        <a:t>Blockchain.GetBlock</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dirty="0">
                          <a:effectLst/>
                        </a:rPr>
                        <a:t>OpCode.APPCALL</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355764258"/>
                  </a:ext>
                </a:extLst>
              </a:tr>
              <a:tr h="257014">
                <a:tc>
                  <a:txBody>
                    <a:bodyPr/>
                    <a:lstStyle/>
                    <a:p>
                      <a:pPr algn="l" fontAlgn="b"/>
                      <a:r>
                        <a:rPr lang="sv-SE" sz="1500" u="none" strike="noStrike">
                          <a:effectLst/>
                        </a:rPr>
                        <a:t>Blockchain.GetTransaction</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OpCode.TAILCALL</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004753968"/>
                  </a:ext>
                </a:extLst>
              </a:tr>
              <a:tr h="257014">
                <a:tc>
                  <a:txBody>
                    <a:bodyPr/>
                    <a:lstStyle/>
                    <a:p>
                      <a:pPr algn="l" fontAlgn="b"/>
                      <a:r>
                        <a:rPr lang="sv-SE" sz="1500" u="none" strike="noStrike">
                          <a:effectLst/>
                        </a:rPr>
                        <a:t>Blockchain.GetAccount</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OpCode.SHA1</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09876973"/>
                  </a:ext>
                </a:extLst>
              </a:tr>
              <a:tr h="238666">
                <a:tc>
                  <a:txBody>
                    <a:bodyPr/>
                    <a:lstStyle/>
                    <a:p>
                      <a:pPr algn="l" fontAlgn="b"/>
                      <a:r>
                        <a:rPr lang="sv-SE" sz="1500" u="none" strike="noStrike" dirty="0">
                          <a:effectLst/>
                        </a:rPr>
                        <a:t>Blockchain.GetValidators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OpCode.SHA256</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608925733"/>
                  </a:ext>
                </a:extLst>
              </a:tr>
              <a:tr h="257014">
                <a:tc>
                  <a:txBody>
                    <a:bodyPr/>
                    <a:lstStyle/>
                    <a:p>
                      <a:pPr algn="l" fontAlgn="b"/>
                      <a:r>
                        <a:rPr lang="sv-SE" sz="1500" u="none" strike="noStrike" dirty="0">
                          <a:effectLst/>
                        </a:rPr>
                        <a:t>Blockchain.GetAsset</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OpCode.HASH160</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849478215"/>
                  </a:ext>
                </a:extLst>
              </a:tr>
              <a:tr h="257014">
                <a:tc>
                  <a:txBody>
                    <a:bodyPr/>
                    <a:lstStyle/>
                    <a:p>
                      <a:pPr algn="l" fontAlgn="b"/>
                      <a:r>
                        <a:rPr lang="sv-SE" sz="1500" u="none" strike="noStrike">
                          <a:effectLst/>
                        </a:rPr>
                        <a:t>Blockchain.GetContract</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OpCode.HASH256</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087828411"/>
                  </a:ext>
                </a:extLst>
              </a:tr>
              <a:tr h="257014">
                <a:tc>
                  <a:txBody>
                    <a:bodyPr/>
                    <a:lstStyle/>
                    <a:p>
                      <a:pPr algn="l" fontAlgn="b"/>
                      <a:r>
                        <a:rPr lang="sv-SE" sz="1500" u="none" strike="noStrike">
                          <a:effectLst/>
                        </a:rPr>
                        <a:t>Transaction.GetReferences</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OpCode.CHECKSIG</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599822341"/>
                  </a:ext>
                </a:extLst>
              </a:tr>
              <a:tr h="257014">
                <a:tc>
                  <a:txBody>
                    <a:bodyPr/>
                    <a:lstStyle/>
                    <a:p>
                      <a:pPr algn="l" fontAlgn="b"/>
                      <a:r>
                        <a:rPr lang="sv-SE" sz="1500" u="none" strike="noStrike" dirty="0">
                          <a:effectLst/>
                        </a:rPr>
                        <a:t>Account.SetVotes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OpCode.CHECKMULTISIG [per signature]</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666296498"/>
                  </a:ext>
                </a:extLst>
              </a:tr>
              <a:tr h="257014">
                <a:tc>
                  <a:txBody>
                    <a:bodyPr/>
                    <a:lstStyle/>
                    <a:p>
                      <a:pPr algn="l" fontAlgn="b"/>
                      <a:r>
                        <a:rPr lang="sv-SE" sz="1500" u="none" strike="noStrike">
                          <a:effectLst/>
                        </a:rPr>
                        <a:t>Validator.Register</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1000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en-CA" altLang="zh-CN" sz="1400" b="0" i="0" kern="1200" dirty="0">
                          <a:solidFill>
                            <a:schemeClr val="dk1"/>
                          </a:solidFill>
                          <a:effectLst/>
                          <a:latin typeface="+mn-lt"/>
                          <a:ea typeface="+mn-ea"/>
                          <a:cs typeface="+mn-cs"/>
                        </a:rPr>
                        <a:t>Other </a:t>
                      </a:r>
                      <a:r>
                        <a:rPr lang="sv-SE" altLang="zh-CN" sz="1400" b="0" i="0" kern="1200" dirty="0">
                          <a:solidFill>
                            <a:schemeClr val="dk1"/>
                          </a:solidFill>
                          <a:effectLst/>
                          <a:latin typeface="+mn-lt"/>
                          <a:ea typeface="+mn-ea"/>
                          <a:cs typeface="+mn-cs"/>
                        </a:rPr>
                        <a:t>OpCode</a:t>
                      </a:r>
                      <a:r>
                        <a:rPr lang="en-CA" altLang="zh-CN" sz="1400" b="0" i="0" kern="1200" dirty="0">
                          <a:solidFill>
                            <a:schemeClr val="dk1"/>
                          </a:solidFill>
                          <a:effectLst/>
                          <a:latin typeface="+mn-lt"/>
                          <a:ea typeface="+mn-ea"/>
                          <a:cs typeface="+mn-cs"/>
                        </a:rPr>
                        <a:t>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198840616"/>
                  </a:ext>
                </a:extLst>
              </a:tr>
              <a:tr h="257014">
                <a:tc>
                  <a:txBody>
                    <a:bodyPr/>
                    <a:lstStyle/>
                    <a:p>
                      <a:pPr algn="l" fontAlgn="b"/>
                      <a:r>
                        <a:rPr lang="sv-SE" sz="1500" u="none" strike="noStrike" dirty="0">
                          <a:effectLst/>
                        </a:rPr>
                        <a:t>Asset.Create </a:t>
                      </a:r>
                      <a:r>
                        <a:rPr lang="zh-CN" altLang="en-US" sz="1400" b="0" i="0" kern="1200" dirty="0">
                          <a:solidFill>
                            <a:schemeClr val="dk1"/>
                          </a:solidFill>
                          <a:effectLst/>
                          <a:latin typeface="+mn-lt"/>
                          <a:ea typeface="+mn-ea"/>
                          <a:cs typeface="+mn-cs"/>
                        </a:rPr>
                        <a:t>（</a:t>
                      </a:r>
                      <a:r>
                        <a:rPr lang="en-US" altLang="zh-CN" sz="1400" b="0" i="0" kern="1200" dirty="0">
                          <a:solidFill>
                            <a:schemeClr val="dk1"/>
                          </a:solidFill>
                          <a:effectLst/>
                          <a:latin typeface="+mn-lt"/>
                          <a:ea typeface="+mn-ea"/>
                          <a:cs typeface="+mn-cs"/>
                        </a:rPr>
                        <a:t>system asset</a:t>
                      </a:r>
                      <a:r>
                        <a:rPr lang="zh-CN" altLang="en-US" sz="1400" b="0" i="0" kern="1200" dirty="0">
                          <a:solidFill>
                            <a:schemeClr val="dk1"/>
                          </a:solidFill>
                          <a:effectLst/>
                          <a:latin typeface="+mn-lt"/>
                          <a:ea typeface="+mn-ea"/>
                          <a:cs typeface="+mn-cs"/>
                        </a:rPr>
                        <a:t>）</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741797277"/>
                  </a:ext>
                </a:extLst>
              </a:tr>
              <a:tr h="257014">
                <a:tc>
                  <a:txBody>
                    <a:bodyPr/>
                    <a:lstStyle/>
                    <a:p>
                      <a:pPr algn="l" fontAlgn="b"/>
                      <a:r>
                        <a:rPr lang="sv-SE" sz="1500" u="none" strike="noStrike" dirty="0">
                          <a:effectLst/>
                        </a:rPr>
                        <a:t>Asset.Renew </a:t>
                      </a:r>
                      <a:r>
                        <a:rPr lang="zh-CN" altLang="en-US" sz="1400" b="0" i="0" kern="1200" dirty="0">
                          <a:solidFill>
                            <a:schemeClr val="dk1"/>
                          </a:solidFill>
                          <a:effectLst/>
                          <a:latin typeface="+mn-lt"/>
                          <a:ea typeface="+mn-ea"/>
                          <a:cs typeface="+mn-cs"/>
                        </a:rPr>
                        <a:t>（</a:t>
                      </a:r>
                      <a:r>
                        <a:rPr lang="en-US" altLang="zh-CN" sz="1400" b="0" i="0" kern="1200" dirty="0">
                          <a:solidFill>
                            <a:schemeClr val="dk1"/>
                          </a:solidFill>
                          <a:effectLst/>
                          <a:latin typeface="+mn-lt"/>
                          <a:ea typeface="+mn-ea"/>
                          <a:cs typeface="+mn-cs"/>
                        </a:rPr>
                        <a:t>system asset</a:t>
                      </a:r>
                      <a:r>
                        <a:rPr lang="zh-CN" altLang="en-US" sz="1400" b="0" i="0" kern="1200" dirty="0">
                          <a:solidFill>
                            <a:schemeClr val="dk1"/>
                          </a:solidFill>
                          <a:effectLst/>
                          <a:latin typeface="+mn-lt"/>
                          <a:ea typeface="+mn-ea"/>
                          <a:cs typeface="+mn-cs"/>
                        </a:rPr>
                        <a:t>）</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518685885"/>
                  </a:ext>
                </a:extLst>
              </a:tr>
              <a:tr h="257014">
                <a:tc>
                  <a:txBody>
                    <a:bodyPr/>
                    <a:lstStyle/>
                    <a:p>
                      <a:pPr algn="l" fontAlgn="b"/>
                      <a:r>
                        <a:rPr lang="sv-SE" sz="1500" u="none" strike="noStrike" dirty="0">
                          <a:effectLst/>
                        </a:rPr>
                        <a:t>Contract.Create</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145474503"/>
                  </a:ext>
                </a:extLst>
              </a:tr>
              <a:tr h="257014">
                <a:tc>
                  <a:txBody>
                    <a:bodyPr/>
                    <a:lstStyle/>
                    <a:p>
                      <a:pPr algn="l" fontAlgn="b"/>
                      <a:r>
                        <a:rPr lang="sv-SE" sz="1500" u="none" strike="noStrike" dirty="0">
                          <a:effectLst/>
                        </a:rPr>
                        <a:t>Contract.Migrate</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008969686"/>
                  </a:ext>
                </a:extLst>
              </a:tr>
              <a:tr h="257014">
                <a:tc>
                  <a:txBody>
                    <a:bodyPr/>
                    <a:lstStyle/>
                    <a:p>
                      <a:pPr algn="l" fontAlgn="b"/>
                      <a:r>
                        <a:rPr lang="sv-SE" sz="1500" u="none" strike="noStrike">
                          <a:effectLst/>
                        </a:rPr>
                        <a:t>Storage.Get</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153100297"/>
                  </a:ext>
                </a:extLst>
              </a:tr>
              <a:tr h="257014">
                <a:tc>
                  <a:txBody>
                    <a:bodyPr/>
                    <a:lstStyle/>
                    <a:p>
                      <a:pPr algn="l" fontAlgn="b"/>
                      <a:r>
                        <a:rPr lang="sv-SE" sz="1500" u="none" strike="noStrike" dirty="0">
                          <a:effectLst/>
                        </a:rPr>
                        <a:t>Storage.Put [per KB]</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1.0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571434049"/>
                  </a:ext>
                </a:extLst>
              </a:tr>
              <a:tr h="257014">
                <a:tc>
                  <a:txBody>
                    <a:bodyPr/>
                    <a:lstStyle/>
                    <a:p>
                      <a:pPr algn="l" fontAlgn="b"/>
                      <a:r>
                        <a:rPr lang="sv-SE" sz="1500" u="none" strike="noStrike">
                          <a:effectLst/>
                        </a:rPr>
                        <a:t>Storage.Delete</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81087693"/>
                  </a:ext>
                </a:extLst>
              </a:tr>
              <a:tr h="248872">
                <a:tc>
                  <a:txBody>
                    <a:bodyPr/>
                    <a:lstStyle/>
                    <a:p>
                      <a:pPr algn="l" fontAlgn="b"/>
                      <a:r>
                        <a:rPr lang="en-CA" altLang="zh-CN" sz="1400" b="0" i="0" kern="1200" dirty="0">
                          <a:solidFill>
                            <a:schemeClr val="dk1"/>
                          </a:solidFill>
                          <a:effectLst/>
                          <a:latin typeface="+mn-lt"/>
                          <a:ea typeface="+mn-ea"/>
                          <a:cs typeface="+mn-cs"/>
                        </a:rPr>
                        <a:t>Other</a:t>
                      </a:r>
                      <a:r>
                        <a:rPr lang="zh-CN" altLang="en-US" sz="1400" b="0" i="0" kern="1200" dirty="0">
                          <a:solidFill>
                            <a:schemeClr val="dk1"/>
                          </a:solidFill>
                          <a:effectLst/>
                          <a:latin typeface="+mn-lt"/>
                          <a:ea typeface="+mn-ea"/>
                          <a:cs typeface="+mn-cs"/>
                        </a:rPr>
                        <a:t> </a:t>
                      </a:r>
                      <a:r>
                        <a:rPr lang="sv-SE" altLang="zh-CN" sz="1400" b="0" i="0" kern="1200" dirty="0">
                          <a:solidFill>
                            <a:schemeClr val="dk1"/>
                          </a:solidFill>
                          <a:effectLst/>
                          <a:latin typeface="+mn-lt"/>
                          <a:ea typeface="+mn-ea"/>
                          <a:cs typeface="+mn-cs"/>
                        </a:rPr>
                        <a:t>OpCodes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428615214"/>
                  </a:ext>
                </a:extLst>
              </a:tr>
            </a:tbl>
          </a:graphicData>
        </a:graphic>
      </p:graphicFrame>
    </p:spTree>
    <p:extLst>
      <p:ext uri="{BB962C8B-B14F-4D97-AF65-F5344CB8AC3E}">
        <p14:creationId xmlns:p14="http://schemas.microsoft.com/office/powerpoint/2010/main" val="346079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B153-24DD-4867-ADEA-AB9D4A1C22E3}"/>
              </a:ext>
            </a:extLst>
          </p:cNvPr>
          <p:cNvSpPr>
            <a:spLocks noGrp="1"/>
          </p:cNvSpPr>
          <p:nvPr>
            <p:ph type="title"/>
          </p:nvPr>
        </p:nvSpPr>
        <p:spPr>
          <a:xfrm>
            <a:off x="677334" y="609600"/>
            <a:ext cx="10304430" cy="1021976"/>
          </a:xfrm>
        </p:spPr>
        <p:txBody>
          <a:bodyPr>
            <a:normAutofit fontScale="90000"/>
          </a:bodyPr>
          <a:lstStyle/>
          <a:p>
            <a:r>
              <a:rPr lang="en-CA" dirty="0"/>
              <a:t>Why do things have value? Why do they appreciate?</a:t>
            </a:r>
            <a:br>
              <a:rPr lang="en-CA" dirty="0"/>
            </a:br>
            <a:r>
              <a:rPr lang="en-CA" sz="2700" dirty="0"/>
              <a:t>Michael’s Theorem</a:t>
            </a:r>
          </a:p>
        </p:txBody>
      </p:sp>
      <p:sp>
        <p:nvSpPr>
          <p:cNvPr id="3" name="Content Placeholder 2">
            <a:extLst>
              <a:ext uri="{FF2B5EF4-FFF2-40B4-BE49-F238E27FC236}">
                <a16:creationId xmlns:a16="http://schemas.microsoft.com/office/drawing/2014/main" id="{8F8E3E67-A264-4824-A329-16C907DEDC35}"/>
              </a:ext>
            </a:extLst>
          </p:cNvPr>
          <p:cNvSpPr>
            <a:spLocks noGrp="1"/>
          </p:cNvSpPr>
          <p:nvPr>
            <p:ph idx="1"/>
          </p:nvPr>
        </p:nvSpPr>
        <p:spPr>
          <a:xfrm>
            <a:off x="677333" y="1801906"/>
            <a:ext cx="10898971" cy="4736053"/>
          </a:xfrm>
        </p:spPr>
        <p:txBody>
          <a:bodyPr>
            <a:normAutofit fontScale="92500" lnSpcReduction="10000"/>
          </a:bodyPr>
          <a:lstStyle/>
          <a:p>
            <a:r>
              <a:rPr lang="en-CA" b="1" dirty="0"/>
              <a:t>It’s all about Scarcity</a:t>
            </a:r>
          </a:p>
          <a:p>
            <a:pPr lvl="1"/>
            <a:r>
              <a:rPr lang="en-CA" dirty="0"/>
              <a:t>Real or perceived</a:t>
            </a:r>
          </a:p>
          <a:p>
            <a:pPr lvl="1"/>
            <a:r>
              <a:rPr lang="en-CA" dirty="0"/>
              <a:t>Simpler terms: Supply and Demand (but I prefer the term scarcity)</a:t>
            </a:r>
          </a:p>
          <a:p>
            <a:r>
              <a:rPr lang="en-US" dirty="0"/>
              <a:t>The difficulty or cost of acquiring new or additional assets</a:t>
            </a:r>
          </a:p>
          <a:p>
            <a:pPr lvl="1"/>
            <a:r>
              <a:rPr lang="en-US" dirty="0"/>
              <a:t>Money, diamonds, gold, ..., cryptocurrencies</a:t>
            </a:r>
          </a:p>
          <a:p>
            <a:r>
              <a:rPr lang="en-US" dirty="0"/>
              <a:t>The difficulty or cost of product or manufacturing new assets</a:t>
            </a:r>
          </a:p>
          <a:p>
            <a:pPr lvl="1"/>
            <a:r>
              <a:rPr lang="en-US" dirty="0"/>
              <a:t>Bitcoin, Ethereum (ETH)</a:t>
            </a:r>
          </a:p>
          <a:p>
            <a:pPr lvl="1"/>
            <a:r>
              <a:rPr lang="en-US" dirty="0"/>
              <a:t>Proof of State (PoS) concensus/verification processes</a:t>
            </a:r>
          </a:p>
          <a:p>
            <a:pPr lvl="1"/>
            <a:r>
              <a:rPr lang="en-US" dirty="0"/>
              <a:t>Millions of miners competing: HUGELY wasteful, expensive, slow</a:t>
            </a:r>
          </a:p>
          <a:p>
            <a:r>
              <a:rPr lang="en-US" dirty="0"/>
              <a:t>Could be through the regulation of price and/or supply – illusion of scarcity</a:t>
            </a:r>
          </a:p>
          <a:p>
            <a:r>
              <a:rPr lang="en-US" dirty="0"/>
              <a:t>“Mining is a </a:t>
            </a:r>
            <a:r>
              <a:rPr lang="en-US" b="1" dirty="0"/>
              <a:t>process of validating a transaction or block</a:t>
            </a:r>
            <a:r>
              <a:rPr lang="en-US" dirty="0"/>
              <a:t> in a network by the </a:t>
            </a:r>
            <a:br>
              <a:rPr lang="en-US" dirty="0"/>
            </a:br>
            <a:r>
              <a:rPr lang="en-US" b="1" dirty="0"/>
              <a:t>process of complex algorithms to prove and validate the correctness of the transaction </a:t>
            </a:r>
            <a:br>
              <a:rPr lang="en-US" b="1" dirty="0"/>
            </a:br>
            <a:r>
              <a:rPr lang="en-US" dirty="0"/>
              <a:t>and thereby add the new block to the chain.”</a:t>
            </a:r>
            <a:br>
              <a:rPr lang="en-US" dirty="0"/>
            </a:br>
            <a:r>
              <a:rPr lang="en-US" dirty="0"/>
              <a:t>[</a:t>
            </a:r>
            <a:r>
              <a:rPr lang="en-US" dirty="0">
                <a:hlinkClick r:id="rId2"/>
              </a:rPr>
              <a:t>https://medium.com/@karthik.seshu/cryptocurrency-proof-of-work-vs-proof-of-stake-e1eee1420b10</a:t>
            </a:r>
            <a:r>
              <a:rPr lang="en-US" dirty="0"/>
              <a:t> ]</a:t>
            </a:r>
          </a:p>
          <a:p>
            <a:pPr lvl="1"/>
            <a:endParaRPr lang="en-CA" dirty="0"/>
          </a:p>
        </p:txBody>
      </p:sp>
    </p:spTree>
    <p:extLst>
      <p:ext uri="{BB962C8B-B14F-4D97-AF65-F5344CB8AC3E}">
        <p14:creationId xmlns:p14="http://schemas.microsoft.com/office/powerpoint/2010/main" val="13338343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686</TotalTime>
  <Words>1570</Words>
  <Application>Microsoft Office PowerPoint</Application>
  <PresentationFormat>Widescreen</PresentationFormat>
  <Paragraphs>324</Paragraphs>
  <Slides>29</Slides>
  <Notes>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DengXian</vt:lpstr>
      <vt:lpstr>MS PGothic</vt:lpstr>
      <vt:lpstr>STXinwei</vt:lpstr>
      <vt:lpstr>Arial</vt:lpstr>
      <vt:lpstr>Calibri</vt:lpstr>
      <vt:lpstr>Century Gothic</vt:lpstr>
      <vt:lpstr>Trebuchet MS</vt:lpstr>
      <vt:lpstr>Verdana</vt:lpstr>
      <vt:lpstr>Wingdings 3</vt:lpstr>
      <vt:lpstr>Facet</vt:lpstr>
      <vt:lpstr>NEO Blockchain TORONTO</vt:lpstr>
      <vt:lpstr>Agenda</vt:lpstr>
      <vt:lpstr>Who is Michael Herman?</vt:lpstr>
      <vt:lpstr>What is NEO Blockchain Toronto?</vt:lpstr>
      <vt:lpstr>What is NEO?</vt:lpstr>
      <vt:lpstr>What is the NEO Smart Economy?</vt:lpstr>
      <vt:lpstr>Two Cryptocurrencies: NEO and GAS</vt:lpstr>
      <vt:lpstr>NEO System Fees</vt:lpstr>
      <vt:lpstr>Why do things have value? Why do they appreciate? Michael’s Theorem</vt:lpstr>
      <vt:lpstr>What happens when things become easier to acquire? Michael’s Theorem</vt:lpstr>
      <vt:lpstr>PoW and PoS compared to dBFT</vt:lpstr>
      <vt:lpstr>The Problems with PoW* and PoS*</vt:lpstr>
      <vt:lpstr>NEO Blockchain as a Enterprise Application Platform</vt:lpstr>
      <vt:lpstr>NEO Blockchain as a Enterprise Application Platform NeoDraw - NEO Multi-Person Shared Whiteboard dApp</vt:lpstr>
      <vt:lpstr>NEO Blockchain as a Enterprise Application Platform</vt:lpstr>
      <vt:lpstr>NEO is created for large scale dApps*</vt:lpstr>
      <vt:lpstr>Smart Contracts: “Have it your way”</vt:lpstr>
      <vt:lpstr>NeoX: Allowing Private-Public Exchanges</vt:lpstr>
      <vt:lpstr>NEO Events</vt:lpstr>
      <vt:lpstr>NEO Events (con’t)</vt:lpstr>
      <vt:lpstr>NEO dApp Competitions ~USD$500K in prizes</vt:lpstr>
      <vt:lpstr>NEO News: Switchers</vt:lpstr>
      <vt:lpstr>What is NEO?  Summary</vt:lpstr>
      <vt:lpstr>NEO Resources: Videos and Webcasts</vt:lpstr>
      <vt:lpstr>NEO Resources</vt:lpstr>
      <vt:lpstr>NEO Blockchain C# Developers Center of Excellence https://github.com/mwherman2000/neo-csharpcoe</vt:lpstr>
      <vt:lpstr>NEO Blockchain Architecture Reference Model (ARM) for .NET Developers (neo-charm) https://github.com/mwherman2000/neo-charm/ blob/master/README.md </vt:lpstr>
      <vt:lpstr>I leave you with a challenge… Become part of the NEO Smart Economy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 Blockchain TORONTO</dc:title>
  <dc:creator>Michael Herman</dc:creator>
  <cp:lastModifiedBy>Michael Herman</cp:lastModifiedBy>
  <cp:revision>80</cp:revision>
  <dcterms:created xsi:type="dcterms:W3CDTF">2018-02-17T01:35:14Z</dcterms:created>
  <dcterms:modified xsi:type="dcterms:W3CDTF">2018-03-13T12:58:57Z</dcterms:modified>
</cp:coreProperties>
</file>