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382" r:id="rId3"/>
    <p:sldId id="269" r:id="rId4"/>
    <p:sldId id="270" r:id="rId5"/>
    <p:sldId id="271" r:id="rId6"/>
    <p:sldId id="377" r:id="rId7"/>
    <p:sldId id="378" r:id="rId8"/>
    <p:sldId id="274" r:id="rId9"/>
    <p:sldId id="275" r:id="rId10"/>
    <p:sldId id="278" r:id="rId11"/>
    <p:sldId id="280" r:id="rId12"/>
    <p:sldId id="379" r:id="rId13"/>
    <p:sldId id="281" r:id="rId14"/>
    <p:sldId id="282" r:id="rId15"/>
    <p:sldId id="385" r:id="rId16"/>
    <p:sldId id="286" r:id="rId17"/>
    <p:sldId id="287" r:id="rId18"/>
    <p:sldId id="288" r:id="rId19"/>
    <p:sldId id="375" r:id="rId20"/>
    <p:sldId id="376" r:id="rId21"/>
    <p:sldId id="311" r:id="rId22"/>
    <p:sldId id="380" r:id="rId23"/>
    <p:sldId id="381" r:id="rId24"/>
    <p:sldId id="318" r:id="rId25"/>
    <p:sldId id="383" r:id="rId26"/>
    <p:sldId id="384" r:id="rId27"/>
    <p:sldId id="3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34408-6B1A-414C-9C6F-124F57E7F67D}" type="doc">
      <dgm:prSet loTypeId="urn:microsoft.com/office/officeart/2005/8/layout/vList2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DDA8722-406D-4AE3-AD9E-48ACF519B683}">
      <dgm:prSet/>
      <dgm:spPr/>
      <dgm:t>
        <a:bodyPr/>
        <a:lstStyle/>
        <a:p>
          <a:r>
            <a:rPr lang="en-US" b="0" i="0"/>
            <a:t>Data Privacy and confidentiality</a:t>
          </a:r>
          <a:endParaRPr lang="en-US"/>
        </a:p>
      </dgm:t>
    </dgm:pt>
    <dgm:pt modelId="{FB1C12C5-F0BE-4B09-A42B-E6464CC6A866}" type="parTrans" cxnId="{F333EBA3-1DF1-457A-9CBF-C040F0FF606A}">
      <dgm:prSet/>
      <dgm:spPr/>
      <dgm:t>
        <a:bodyPr/>
        <a:lstStyle/>
        <a:p>
          <a:endParaRPr lang="en-US"/>
        </a:p>
      </dgm:t>
    </dgm:pt>
    <dgm:pt modelId="{44CF6980-3EE9-49CA-9967-7DCDA11A5838}" type="sibTrans" cxnId="{F333EBA3-1DF1-457A-9CBF-C040F0FF606A}">
      <dgm:prSet/>
      <dgm:spPr/>
      <dgm:t>
        <a:bodyPr/>
        <a:lstStyle/>
        <a:p>
          <a:endParaRPr lang="en-US"/>
        </a:p>
      </dgm:t>
    </dgm:pt>
    <dgm:pt modelId="{449DFD12-DDB0-4C59-9120-55EE088F3732}">
      <dgm:prSet/>
      <dgm:spPr/>
      <dgm:t>
        <a:bodyPr/>
        <a:lstStyle/>
        <a:p>
          <a:r>
            <a:rPr lang="en-US" b="0" i="0"/>
            <a:t>Efficiency and speed of transactions</a:t>
          </a:r>
          <a:endParaRPr lang="en-US"/>
        </a:p>
      </dgm:t>
    </dgm:pt>
    <dgm:pt modelId="{D01970E0-20D9-43FE-A98C-87F425C00340}" type="parTrans" cxnId="{A4E54AC6-1B58-43F2-84E4-29E26EB588FD}">
      <dgm:prSet/>
      <dgm:spPr/>
      <dgm:t>
        <a:bodyPr/>
        <a:lstStyle/>
        <a:p>
          <a:endParaRPr lang="en-US"/>
        </a:p>
      </dgm:t>
    </dgm:pt>
    <dgm:pt modelId="{E5984104-77FB-4B54-A9CB-F1F30EDFC88B}" type="sibTrans" cxnId="{A4E54AC6-1B58-43F2-84E4-29E26EB588FD}">
      <dgm:prSet/>
      <dgm:spPr/>
      <dgm:t>
        <a:bodyPr/>
        <a:lstStyle/>
        <a:p>
          <a:endParaRPr lang="en-US"/>
        </a:p>
      </dgm:t>
    </dgm:pt>
    <dgm:pt modelId="{A95B8B79-E635-4FC0-B3F2-42017C9D903F}">
      <dgm:prSet/>
      <dgm:spPr/>
      <dgm:t>
        <a:bodyPr/>
        <a:lstStyle/>
        <a:p>
          <a:r>
            <a:rPr lang="en-US" b="0" i="0"/>
            <a:t>Modular design approach</a:t>
          </a:r>
          <a:endParaRPr lang="en-US"/>
        </a:p>
      </dgm:t>
    </dgm:pt>
    <dgm:pt modelId="{8A4BBCA2-84E0-4BDD-95D1-E9508013E96E}" type="parTrans" cxnId="{E22868F1-FD54-41DF-AE69-C5D418EE136B}">
      <dgm:prSet/>
      <dgm:spPr/>
      <dgm:t>
        <a:bodyPr/>
        <a:lstStyle/>
        <a:p>
          <a:endParaRPr lang="en-US"/>
        </a:p>
      </dgm:t>
    </dgm:pt>
    <dgm:pt modelId="{83001FF2-4409-42F3-8B5D-7998A80ECC4B}" type="sibTrans" cxnId="{E22868F1-FD54-41DF-AE69-C5D418EE136B}">
      <dgm:prSet/>
      <dgm:spPr/>
      <dgm:t>
        <a:bodyPr/>
        <a:lstStyle/>
        <a:p>
          <a:endParaRPr lang="en-US"/>
        </a:p>
      </dgm:t>
    </dgm:pt>
    <dgm:pt modelId="{3301B907-21D9-4E6E-B67F-72110FDB85ED}">
      <dgm:prSet/>
      <dgm:spPr/>
      <dgm:t>
        <a:bodyPr/>
        <a:lstStyle/>
        <a:p>
          <a:r>
            <a:rPr lang="en-US" b="0" i="0"/>
            <a:t>Hybrid approach</a:t>
          </a:r>
          <a:endParaRPr lang="en-US"/>
        </a:p>
      </dgm:t>
    </dgm:pt>
    <dgm:pt modelId="{A82C60AB-7D16-4940-85C5-C70820ED6D49}" type="parTrans" cxnId="{9A338243-2D44-4255-88CA-6B50F80048F3}">
      <dgm:prSet/>
      <dgm:spPr/>
      <dgm:t>
        <a:bodyPr/>
        <a:lstStyle/>
        <a:p>
          <a:endParaRPr lang="en-US"/>
        </a:p>
      </dgm:t>
    </dgm:pt>
    <dgm:pt modelId="{EABB492F-8FB4-4E81-9373-A5999AE6CB4F}" type="sibTrans" cxnId="{9A338243-2D44-4255-88CA-6B50F80048F3}">
      <dgm:prSet/>
      <dgm:spPr/>
      <dgm:t>
        <a:bodyPr/>
        <a:lstStyle/>
        <a:p>
          <a:endParaRPr lang="en-US"/>
        </a:p>
      </dgm:t>
    </dgm:pt>
    <dgm:pt modelId="{57BC9D4C-AE4A-4481-B8D8-3B9D24663B1E}">
      <dgm:prSet/>
      <dgm:spPr/>
      <dgm:t>
        <a:bodyPr/>
        <a:lstStyle/>
        <a:p>
          <a:r>
            <a:rPr lang="en-US" b="0" i="0"/>
            <a:t>B2B focus</a:t>
          </a:r>
          <a:endParaRPr lang="en-US"/>
        </a:p>
      </dgm:t>
    </dgm:pt>
    <dgm:pt modelId="{AA462FA3-B770-401B-8A61-042959926CA5}" type="parTrans" cxnId="{FEA48BCE-2A43-4690-BD42-9F7D0DA827D3}">
      <dgm:prSet/>
      <dgm:spPr/>
      <dgm:t>
        <a:bodyPr/>
        <a:lstStyle/>
        <a:p>
          <a:endParaRPr lang="en-US"/>
        </a:p>
      </dgm:t>
    </dgm:pt>
    <dgm:pt modelId="{9504DE19-2E16-4F72-80CD-D75B6BD365C9}" type="sibTrans" cxnId="{FEA48BCE-2A43-4690-BD42-9F7D0DA827D3}">
      <dgm:prSet/>
      <dgm:spPr/>
      <dgm:t>
        <a:bodyPr/>
        <a:lstStyle/>
        <a:p>
          <a:endParaRPr lang="en-US"/>
        </a:p>
      </dgm:t>
    </dgm:pt>
    <dgm:pt modelId="{B9DE203A-1647-4548-8A1A-862EB974505F}">
      <dgm:prSet/>
      <dgm:spPr/>
      <dgm:t>
        <a:bodyPr/>
        <a:lstStyle/>
        <a:p>
          <a:r>
            <a:rPr lang="en-US" b="0" i="0"/>
            <a:t>Mining and legal restrictions on location of nodes</a:t>
          </a:r>
          <a:endParaRPr lang="en-US"/>
        </a:p>
      </dgm:t>
    </dgm:pt>
    <dgm:pt modelId="{CB9FB70C-2906-4EB8-8AB6-94AC88FA18CB}" type="parTrans" cxnId="{0F87DCB3-122E-45F3-8635-04F298C47E19}">
      <dgm:prSet/>
      <dgm:spPr/>
      <dgm:t>
        <a:bodyPr/>
        <a:lstStyle/>
        <a:p>
          <a:endParaRPr lang="en-US"/>
        </a:p>
      </dgm:t>
    </dgm:pt>
    <dgm:pt modelId="{434C75B9-F4F0-45D2-9156-6B82610FA46F}" type="sibTrans" cxnId="{0F87DCB3-122E-45F3-8635-04F298C47E19}">
      <dgm:prSet/>
      <dgm:spPr/>
      <dgm:t>
        <a:bodyPr/>
        <a:lstStyle/>
        <a:p>
          <a:endParaRPr lang="en-US"/>
        </a:p>
      </dgm:t>
    </dgm:pt>
    <dgm:pt modelId="{C4EF20D1-4B7C-490D-A065-BEC5BF06CC5A}">
      <dgm:prSet/>
      <dgm:spPr/>
      <dgm:t>
        <a:bodyPr/>
        <a:lstStyle/>
        <a:p>
          <a:r>
            <a:rPr lang="en-US" b="0" i="0"/>
            <a:t>Alignment with the vision of going digital</a:t>
          </a:r>
          <a:endParaRPr lang="en-US"/>
        </a:p>
      </dgm:t>
    </dgm:pt>
    <dgm:pt modelId="{C9FFFD22-FC21-47D3-AFEF-1ACE5CF7D390}" type="parTrans" cxnId="{3414837F-5BAC-4FA1-98B4-F502C2A42821}">
      <dgm:prSet/>
      <dgm:spPr/>
      <dgm:t>
        <a:bodyPr/>
        <a:lstStyle/>
        <a:p>
          <a:endParaRPr lang="en-US"/>
        </a:p>
      </dgm:t>
    </dgm:pt>
    <dgm:pt modelId="{CBF65998-D6A6-40B4-8244-E03A5F8D8D44}" type="sibTrans" cxnId="{3414837F-5BAC-4FA1-98B4-F502C2A42821}">
      <dgm:prSet/>
      <dgm:spPr/>
      <dgm:t>
        <a:bodyPr/>
        <a:lstStyle/>
        <a:p>
          <a:endParaRPr lang="en-US"/>
        </a:p>
      </dgm:t>
    </dgm:pt>
    <dgm:pt modelId="{93B6FDF4-DE94-4F8E-BFC1-099DC1F6966E}">
      <dgm:prSet/>
      <dgm:spPr>
        <a:gradFill rotWithShape="0">
          <a:gsLst>
            <a:gs pos="0">
              <a:srgbClr val="FFC000"/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endParaRPr lang="en-US" dirty="0"/>
        </a:p>
      </dgm:t>
    </dgm:pt>
    <dgm:pt modelId="{201AD3C3-6089-4127-9F79-563695A8392F}" type="parTrans" cxnId="{C266C88C-B26B-471F-BC25-AB480F8D4742}">
      <dgm:prSet/>
      <dgm:spPr/>
      <dgm:t>
        <a:bodyPr/>
        <a:lstStyle/>
        <a:p>
          <a:endParaRPr lang="en-US"/>
        </a:p>
      </dgm:t>
    </dgm:pt>
    <dgm:pt modelId="{7405A758-B800-47F2-ABD3-CEAC20285DAC}" type="sibTrans" cxnId="{C266C88C-B26B-471F-BC25-AB480F8D4742}">
      <dgm:prSet/>
      <dgm:spPr/>
      <dgm:t>
        <a:bodyPr/>
        <a:lstStyle/>
        <a:p>
          <a:endParaRPr lang="en-US"/>
        </a:p>
      </dgm:t>
    </dgm:pt>
    <dgm:pt modelId="{FF4C9476-42FE-4D30-8132-225A2E1E160A}">
      <dgm:prSet/>
      <dgm:spPr/>
      <dgm:t>
        <a:bodyPr/>
        <a:lstStyle/>
        <a:p>
          <a:r>
            <a:rPr lang="en-US" b="0" i="0" dirty="0" err="1">
              <a:solidFill>
                <a:srgbClr val="C00000"/>
              </a:solidFill>
            </a:rPr>
            <a:t>HyperLedger</a:t>
          </a:r>
          <a:r>
            <a:rPr lang="en-US" b="0" i="0" dirty="0">
              <a:solidFill>
                <a:srgbClr val="C00000"/>
              </a:solidFill>
            </a:rPr>
            <a:t> answers all these concerns for enterprise and promises to be a solution for many of its use cases.   </a:t>
          </a:r>
          <a:endParaRPr lang="en-US" dirty="0">
            <a:solidFill>
              <a:srgbClr val="C00000"/>
            </a:solidFill>
          </a:endParaRPr>
        </a:p>
      </dgm:t>
    </dgm:pt>
    <dgm:pt modelId="{796B8658-8E35-4A17-8C61-ECA24DE73113}" type="parTrans" cxnId="{4690C8E9-F713-494F-BDB0-2A430DF63C2B}">
      <dgm:prSet/>
      <dgm:spPr/>
      <dgm:t>
        <a:bodyPr/>
        <a:lstStyle/>
        <a:p>
          <a:endParaRPr lang="en-US"/>
        </a:p>
      </dgm:t>
    </dgm:pt>
    <dgm:pt modelId="{B98A3A39-5790-4975-ABC5-06BB985F075D}" type="sibTrans" cxnId="{4690C8E9-F713-494F-BDB0-2A430DF63C2B}">
      <dgm:prSet/>
      <dgm:spPr/>
      <dgm:t>
        <a:bodyPr/>
        <a:lstStyle/>
        <a:p>
          <a:endParaRPr lang="en-US"/>
        </a:p>
      </dgm:t>
    </dgm:pt>
    <dgm:pt modelId="{550D6E22-5664-4DA1-B777-B0B884534CBF}" type="pres">
      <dgm:prSet presAssocID="{3F834408-6B1A-414C-9C6F-124F57E7F67D}" presName="linear" presStyleCnt="0">
        <dgm:presLayoutVars>
          <dgm:animLvl val="lvl"/>
          <dgm:resizeHandles val="exact"/>
        </dgm:presLayoutVars>
      </dgm:prSet>
      <dgm:spPr/>
    </dgm:pt>
    <dgm:pt modelId="{91869CA3-68F9-4B79-A3EA-27B64577E1A5}" type="pres">
      <dgm:prSet presAssocID="{5DDA8722-406D-4AE3-AD9E-48ACF519B68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762F8A9-9625-4A6A-BFD4-6DE822DEFDE3}" type="pres">
      <dgm:prSet presAssocID="{44CF6980-3EE9-49CA-9967-7DCDA11A5838}" presName="spacer" presStyleCnt="0"/>
      <dgm:spPr/>
    </dgm:pt>
    <dgm:pt modelId="{10052E87-B866-42D5-814D-7167C9F149A3}" type="pres">
      <dgm:prSet presAssocID="{449DFD12-DDB0-4C59-9120-55EE088F37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44273F1-331D-47A5-BE59-3DA4AF0E441E}" type="pres">
      <dgm:prSet presAssocID="{E5984104-77FB-4B54-A9CB-F1F30EDFC88B}" presName="spacer" presStyleCnt="0"/>
      <dgm:spPr/>
    </dgm:pt>
    <dgm:pt modelId="{1CDCF328-9EA6-4589-9865-EC60D954334F}" type="pres">
      <dgm:prSet presAssocID="{A95B8B79-E635-4FC0-B3F2-42017C9D903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5B950A9-225B-4EE9-842D-DA3061E9F479}" type="pres">
      <dgm:prSet presAssocID="{83001FF2-4409-42F3-8B5D-7998A80ECC4B}" presName="spacer" presStyleCnt="0"/>
      <dgm:spPr/>
    </dgm:pt>
    <dgm:pt modelId="{F72A3C99-6178-4F28-8A77-685BF1371409}" type="pres">
      <dgm:prSet presAssocID="{3301B907-21D9-4E6E-B67F-72110FDB85E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14F6A76-E01D-49B7-A5CA-6BEC71EB37E8}" type="pres">
      <dgm:prSet presAssocID="{EABB492F-8FB4-4E81-9373-A5999AE6CB4F}" presName="spacer" presStyleCnt="0"/>
      <dgm:spPr/>
    </dgm:pt>
    <dgm:pt modelId="{A3305086-E773-4771-8F87-CFBA94B3DA83}" type="pres">
      <dgm:prSet presAssocID="{57BC9D4C-AE4A-4481-B8D8-3B9D24663B1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979F88B-AEDB-417B-AC83-53F527F3928D}" type="pres">
      <dgm:prSet presAssocID="{9504DE19-2E16-4F72-80CD-D75B6BD365C9}" presName="spacer" presStyleCnt="0"/>
      <dgm:spPr/>
    </dgm:pt>
    <dgm:pt modelId="{BA173691-ECF1-4AAE-A2C8-6E8D35ACD95B}" type="pres">
      <dgm:prSet presAssocID="{B9DE203A-1647-4548-8A1A-862EB974505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6014261-054C-45AA-80C0-AFBD55E14A76}" type="pres">
      <dgm:prSet presAssocID="{434C75B9-F4F0-45D2-9156-6B82610FA46F}" presName="spacer" presStyleCnt="0"/>
      <dgm:spPr/>
    </dgm:pt>
    <dgm:pt modelId="{2AC2D341-98E5-4C30-8DDC-6EEDEE65786A}" type="pres">
      <dgm:prSet presAssocID="{C4EF20D1-4B7C-490D-A065-BEC5BF06CC5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FDCA541-FF7C-4126-83AD-50F1B25E572D}" type="pres">
      <dgm:prSet presAssocID="{CBF65998-D6A6-40B4-8244-E03A5F8D8D44}" presName="spacer" presStyleCnt="0"/>
      <dgm:spPr/>
    </dgm:pt>
    <dgm:pt modelId="{921163A2-5873-4A46-A217-3A5A71A2DF05}" type="pres">
      <dgm:prSet presAssocID="{93B6FDF4-DE94-4F8E-BFC1-099DC1F6966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C126E9B-CBCD-4802-A6AE-147BA3E2D8A1}" type="pres">
      <dgm:prSet presAssocID="{7405A758-B800-47F2-ABD3-CEAC20285DAC}" presName="spacer" presStyleCnt="0"/>
      <dgm:spPr/>
    </dgm:pt>
    <dgm:pt modelId="{12734171-0991-41D4-A4BA-B09D3B2982FE}" type="pres">
      <dgm:prSet presAssocID="{FF4C9476-42FE-4D30-8132-225A2E1E160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3BB8116-0A99-405A-8DC5-026532E62A7F}" type="presOf" srcId="{93B6FDF4-DE94-4F8E-BFC1-099DC1F6966E}" destId="{921163A2-5873-4A46-A217-3A5A71A2DF05}" srcOrd="0" destOrd="0" presId="urn:microsoft.com/office/officeart/2005/8/layout/vList2"/>
    <dgm:cxn modelId="{42071642-D3CF-4E32-B524-886E1CBE22F9}" type="presOf" srcId="{3301B907-21D9-4E6E-B67F-72110FDB85ED}" destId="{F72A3C99-6178-4F28-8A77-685BF1371409}" srcOrd="0" destOrd="0" presId="urn:microsoft.com/office/officeart/2005/8/layout/vList2"/>
    <dgm:cxn modelId="{9A338243-2D44-4255-88CA-6B50F80048F3}" srcId="{3F834408-6B1A-414C-9C6F-124F57E7F67D}" destId="{3301B907-21D9-4E6E-B67F-72110FDB85ED}" srcOrd="3" destOrd="0" parTransId="{A82C60AB-7D16-4940-85C5-C70820ED6D49}" sibTransId="{EABB492F-8FB4-4E81-9373-A5999AE6CB4F}"/>
    <dgm:cxn modelId="{7D048844-7180-49BA-A17E-C09537CF9844}" type="presOf" srcId="{A95B8B79-E635-4FC0-B3F2-42017C9D903F}" destId="{1CDCF328-9EA6-4589-9865-EC60D954334F}" srcOrd="0" destOrd="0" presId="urn:microsoft.com/office/officeart/2005/8/layout/vList2"/>
    <dgm:cxn modelId="{2A28EA7E-A92B-4837-B3E1-3B7F6F0E6B54}" type="presOf" srcId="{C4EF20D1-4B7C-490D-A065-BEC5BF06CC5A}" destId="{2AC2D341-98E5-4C30-8DDC-6EEDEE65786A}" srcOrd="0" destOrd="0" presId="urn:microsoft.com/office/officeart/2005/8/layout/vList2"/>
    <dgm:cxn modelId="{3414837F-5BAC-4FA1-98B4-F502C2A42821}" srcId="{3F834408-6B1A-414C-9C6F-124F57E7F67D}" destId="{C4EF20D1-4B7C-490D-A065-BEC5BF06CC5A}" srcOrd="6" destOrd="0" parTransId="{C9FFFD22-FC21-47D3-AFEF-1ACE5CF7D390}" sibTransId="{CBF65998-D6A6-40B4-8244-E03A5F8D8D44}"/>
    <dgm:cxn modelId="{504EE885-EA5A-4CD9-8F30-29D0CE96C530}" type="presOf" srcId="{FF4C9476-42FE-4D30-8132-225A2E1E160A}" destId="{12734171-0991-41D4-A4BA-B09D3B2982FE}" srcOrd="0" destOrd="0" presId="urn:microsoft.com/office/officeart/2005/8/layout/vList2"/>
    <dgm:cxn modelId="{C266C88C-B26B-471F-BC25-AB480F8D4742}" srcId="{3F834408-6B1A-414C-9C6F-124F57E7F67D}" destId="{93B6FDF4-DE94-4F8E-BFC1-099DC1F6966E}" srcOrd="7" destOrd="0" parTransId="{201AD3C3-6089-4127-9F79-563695A8392F}" sibTransId="{7405A758-B800-47F2-ABD3-CEAC20285DAC}"/>
    <dgm:cxn modelId="{B4C861A1-0899-4B60-A400-C8E28A062269}" type="presOf" srcId="{3F834408-6B1A-414C-9C6F-124F57E7F67D}" destId="{550D6E22-5664-4DA1-B777-B0B884534CBF}" srcOrd="0" destOrd="0" presId="urn:microsoft.com/office/officeart/2005/8/layout/vList2"/>
    <dgm:cxn modelId="{F333EBA3-1DF1-457A-9CBF-C040F0FF606A}" srcId="{3F834408-6B1A-414C-9C6F-124F57E7F67D}" destId="{5DDA8722-406D-4AE3-AD9E-48ACF519B683}" srcOrd="0" destOrd="0" parTransId="{FB1C12C5-F0BE-4B09-A42B-E6464CC6A866}" sibTransId="{44CF6980-3EE9-49CA-9967-7DCDA11A5838}"/>
    <dgm:cxn modelId="{0F87DCB3-122E-45F3-8635-04F298C47E19}" srcId="{3F834408-6B1A-414C-9C6F-124F57E7F67D}" destId="{B9DE203A-1647-4548-8A1A-862EB974505F}" srcOrd="5" destOrd="0" parTransId="{CB9FB70C-2906-4EB8-8AB6-94AC88FA18CB}" sibTransId="{434C75B9-F4F0-45D2-9156-6B82610FA46F}"/>
    <dgm:cxn modelId="{2AE789BB-541D-4E0E-9512-B33D67B3F153}" type="presOf" srcId="{57BC9D4C-AE4A-4481-B8D8-3B9D24663B1E}" destId="{A3305086-E773-4771-8F87-CFBA94B3DA83}" srcOrd="0" destOrd="0" presId="urn:microsoft.com/office/officeart/2005/8/layout/vList2"/>
    <dgm:cxn modelId="{A4E54AC6-1B58-43F2-84E4-29E26EB588FD}" srcId="{3F834408-6B1A-414C-9C6F-124F57E7F67D}" destId="{449DFD12-DDB0-4C59-9120-55EE088F3732}" srcOrd="1" destOrd="0" parTransId="{D01970E0-20D9-43FE-A98C-87F425C00340}" sibTransId="{E5984104-77FB-4B54-A9CB-F1F30EDFC88B}"/>
    <dgm:cxn modelId="{0B6576C8-D94E-46C1-A6FD-31BA4462AEDE}" type="presOf" srcId="{5DDA8722-406D-4AE3-AD9E-48ACF519B683}" destId="{91869CA3-68F9-4B79-A3EA-27B64577E1A5}" srcOrd="0" destOrd="0" presId="urn:microsoft.com/office/officeart/2005/8/layout/vList2"/>
    <dgm:cxn modelId="{FEA48BCE-2A43-4690-BD42-9F7D0DA827D3}" srcId="{3F834408-6B1A-414C-9C6F-124F57E7F67D}" destId="{57BC9D4C-AE4A-4481-B8D8-3B9D24663B1E}" srcOrd="4" destOrd="0" parTransId="{AA462FA3-B770-401B-8A61-042959926CA5}" sibTransId="{9504DE19-2E16-4F72-80CD-D75B6BD365C9}"/>
    <dgm:cxn modelId="{9F989DE2-B7E3-4046-B0AF-7B12870C28C6}" type="presOf" srcId="{449DFD12-DDB0-4C59-9120-55EE088F3732}" destId="{10052E87-B866-42D5-814D-7167C9F149A3}" srcOrd="0" destOrd="0" presId="urn:microsoft.com/office/officeart/2005/8/layout/vList2"/>
    <dgm:cxn modelId="{4690C8E9-F713-494F-BDB0-2A430DF63C2B}" srcId="{3F834408-6B1A-414C-9C6F-124F57E7F67D}" destId="{FF4C9476-42FE-4D30-8132-225A2E1E160A}" srcOrd="8" destOrd="0" parTransId="{796B8658-8E35-4A17-8C61-ECA24DE73113}" sibTransId="{B98A3A39-5790-4975-ABC5-06BB985F075D}"/>
    <dgm:cxn modelId="{7D1451EE-4876-401C-B170-CB31AB613AEC}" type="presOf" srcId="{B9DE203A-1647-4548-8A1A-862EB974505F}" destId="{BA173691-ECF1-4AAE-A2C8-6E8D35ACD95B}" srcOrd="0" destOrd="0" presId="urn:microsoft.com/office/officeart/2005/8/layout/vList2"/>
    <dgm:cxn modelId="{E22868F1-FD54-41DF-AE69-C5D418EE136B}" srcId="{3F834408-6B1A-414C-9C6F-124F57E7F67D}" destId="{A95B8B79-E635-4FC0-B3F2-42017C9D903F}" srcOrd="2" destOrd="0" parTransId="{8A4BBCA2-84E0-4BDD-95D1-E9508013E96E}" sibTransId="{83001FF2-4409-42F3-8B5D-7998A80ECC4B}"/>
    <dgm:cxn modelId="{AFBCD880-1FB2-4A2F-97F4-3CCA9502B6C5}" type="presParOf" srcId="{550D6E22-5664-4DA1-B777-B0B884534CBF}" destId="{91869CA3-68F9-4B79-A3EA-27B64577E1A5}" srcOrd="0" destOrd="0" presId="urn:microsoft.com/office/officeart/2005/8/layout/vList2"/>
    <dgm:cxn modelId="{D70E37FC-2238-40F0-A56A-2F8D3287BE82}" type="presParOf" srcId="{550D6E22-5664-4DA1-B777-B0B884534CBF}" destId="{8762F8A9-9625-4A6A-BFD4-6DE822DEFDE3}" srcOrd="1" destOrd="0" presId="urn:microsoft.com/office/officeart/2005/8/layout/vList2"/>
    <dgm:cxn modelId="{E175B3DE-81D3-4C22-8B95-FE24A7A33BAD}" type="presParOf" srcId="{550D6E22-5664-4DA1-B777-B0B884534CBF}" destId="{10052E87-B866-42D5-814D-7167C9F149A3}" srcOrd="2" destOrd="0" presId="urn:microsoft.com/office/officeart/2005/8/layout/vList2"/>
    <dgm:cxn modelId="{6BBFCCDB-CA09-41FA-9940-1A6C82D17656}" type="presParOf" srcId="{550D6E22-5664-4DA1-B777-B0B884534CBF}" destId="{544273F1-331D-47A5-BE59-3DA4AF0E441E}" srcOrd="3" destOrd="0" presId="urn:microsoft.com/office/officeart/2005/8/layout/vList2"/>
    <dgm:cxn modelId="{CDB7AE0D-73CD-4E7C-846F-8DA363D086ED}" type="presParOf" srcId="{550D6E22-5664-4DA1-B777-B0B884534CBF}" destId="{1CDCF328-9EA6-4589-9865-EC60D954334F}" srcOrd="4" destOrd="0" presId="urn:microsoft.com/office/officeart/2005/8/layout/vList2"/>
    <dgm:cxn modelId="{5C388795-04E7-48BC-B507-2A9AC27C32AD}" type="presParOf" srcId="{550D6E22-5664-4DA1-B777-B0B884534CBF}" destId="{75B950A9-225B-4EE9-842D-DA3061E9F479}" srcOrd="5" destOrd="0" presId="urn:microsoft.com/office/officeart/2005/8/layout/vList2"/>
    <dgm:cxn modelId="{DED4A295-7C0E-459F-9669-186EC3DB5D76}" type="presParOf" srcId="{550D6E22-5664-4DA1-B777-B0B884534CBF}" destId="{F72A3C99-6178-4F28-8A77-685BF1371409}" srcOrd="6" destOrd="0" presId="urn:microsoft.com/office/officeart/2005/8/layout/vList2"/>
    <dgm:cxn modelId="{E57BC6F2-0147-459C-BA99-F16206516A36}" type="presParOf" srcId="{550D6E22-5664-4DA1-B777-B0B884534CBF}" destId="{614F6A76-E01D-49B7-A5CA-6BEC71EB37E8}" srcOrd="7" destOrd="0" presId="urn:microsoft.com/office/officeart/2005/8/layout/vList2"/>
    <dgm:cxn modelId="{41BBC7B1-E90C-4383-9FD7-68719222FF88}" type="presParOf" srcId="{550D6E22-5664-4DA1-B777-B0B884534CBF}" destId="{A3305086-E773-4771-8F87-CFBA94B3DA83}" srcOrd="8" destOrd="0" presId="urn:microsoft.com/office/officeart/2005/8/layout/vList2"/>
    <dgm:cxn modelId="{C30A10FF-55BB-4A57-AFC6-CDBD9A199D25}" type="presParOf" srcId="{550D6E22-5664-4DA1-B777-B0B884534CBF}" destId="{7979F88B-AEDB-417B-AC83-53F527F3928D}" srcOrd="9" destOrd="0" presId="urn:microsoft.com/office/officeart/2005/8/layout/vList2"/>
    <dgm:cxn modelId="{39BFD296-5F78-4CB5-A848-228AB0FA6070}" type="presParOf" srcId="{550D6E22-5664-4DA1-B777-B0B884534CBF}" destId="{BA173691-ECF1-4AAE-A2C8-6E8D35ACD95B}" srcOrd="10" destOrd="0" presId="urn:microsoft.com/office/officeart/2005/8/layout/vList2"/>
    <dgm:cxn modelId="{44B848D9-CAD1-42C7-8664-421EDE37DE16}" type="presParOf" srcId="{550D6E22-5664-4DA1-B777-B0B884534CBF}" destId="{16014261-054C-45AA-80C0-AFBD55E14A76}" srcOrd="11" destOrd="0" presId="urn:microsoft.com/office/officeart/2005/8/layout/vList2"/>
    <dgm:cxn modelId="{6D931DC5-9A4C-4758-A06E-FF27ECEEA3FE}" type="presParOf" srcId="{550D6E22-5664-4DA1-B777-B0B884534CBF}" destId="{2AC2D341-98E5-4C30-8DDC-6EEDEE65786A}" srcOrd="12" destOrd="0" presId="urn:microsoft.com/office/officeart/2005/8/layout/vList2"/>
    <dgm:cxn modelId="{6A329E62-3D98-4DED-940F-201C0814F8C7}" type="presParOf" srcId="{550D6E22-5664-4DA1-B777-B0B884534CBF}" destId="{EFDCA541-FF7C-4126-83AD-50F1B25E572D}" srcOrd="13" destOrd="0" presId="urn:microsoft.com/office/officeart/2005/8/layout/vList2"/>
    <dgm:cxn modelId="{4AB70BC0-00E4-4397-9A98-8D3E1CAB584C}" type="presParOf" srcId="{550D6E22-5664-4DA1-B777-B0B884534CBF}" destId="{921163A2-5873-4A46-A217-3A5A71A2DF05}" srcOrd="14" destOrd="0" presId="urn:microsoft.com/office/officeart/2005/8/layout/vList2"/>
    <dgm:cxn modelId="{CE1EF7EA-6378-433A-86FF-A28942CE63E3}" type="presParOf" srcId="{550D6E22-5664-4DA1-B777-B0B884534CBF}" destId="{BC126E9B-CBCD-4802-A6AE-147BA3E2D8A1}" srcOrd="15" destOrd="0" presId="urn:microsoft.com/office/officeart/2005/8/layout/vList2"/>
    <dgm:cxn modelId="{318C142B-992B-41F0-A47B-41CC242BA49C}" type="presParOf" srcId="{550D6E22-5664-4DA1-B777-B0B884534CBF}" destId="{12734171-0991-41D4-A4BA-B09D3B2982FE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217DF-3147-4AD1-8ED9-8F3A305A0C7D}" type="doc">
      <dgm:prSet loTypeId="urn:microsoft.com/office/officeart/2005/8/layout/defaul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6E9C03-0575-46C3-BF33-BD9B30EA022D}">
      <dgm:prSet/>
      <dgm:spPr/>
      <dgm:t>
        <a:bodyPr/>
        <a:lstStyle/>
        <a:p>
          <a:r>
            <a:rPr lang="en-US" b="0" i="0"/>
            <a:t>Financial </a:t>
          </a:r>
          <a:r>
            <a:rPr lang="en-CA" b="0" i="0"/>
            <a:t>services</a:t>
          </a:r>
          <a:endParaRPr lang="en-US"/>
        </a:p>
      </dgm:t>
    </dgm:pt>
    <dgm:pt modelId="{D69837D3-9CBB-44AA-89E1-4E7FA209FE61}" type="parTrans" cxnId="{B8583EBB-FE5F-459B-9C73-A8D0D228D2E7}">
      <dgm:prSet/>
      <dgm:spPr/>
      <dgm:t>
        <a:bodyPr/>
        <a:lstStyle/>
        <a:p>
          <a:endParaRPr lang="en-US"/>
        </a:p>
      </dgm:t>
    </dgm:pt>
    <dgm:pt modelId="{5CE12A23-0AD6-45CA-89E5-54B6A1C7CFDF}" type="sibTrans" cxnId="{B8583EBB-FE5F-459B-9C73-A8D0D228D2E7}">
      <dgm:prSet/>
      <dgm:spPr/>
      <dgm:t>
        <a:bodyPr/>
        <a:lstStyle/>
        <a:p>
          <a:endParaRPr lang="en-US"/>
        </a:p>
      </dgm:t>
    </dgm:pt>
    <dgm:pt modelId="{30EFBE7B-DE1F-4923-943A-C6E5579A692D}">
      <dgm:prSet/>
      <dgm:spPr/>
      <dgm:t>
        <a:bodyPr/>
        <a:lstStyle/>
        <a:p>
          <a:r>
            <a:rPr lang="en-CA" b="0" i="0"/>
            <a:t>Payments – Asset transfer</a:t>
          </a:r>
          <a:endParaRPr lang="en-US"/>
        </a:p>
      </dgm:t>
    </dgm:pt>
    <dgm:pt modelId="{FA5409A2-75C1-4FAC-8917-B4D7B67B7E6F}" type="parTrans" cxnId="{E8F6BB36-6A12-440D-90B8-601031ABA2C8}">
      <dgm:prSet/>
      <dgm:spPr/>
      <dgm:t>
        <a:bodyPr/>
        <a:lstStyle/>
        <a:p>
          <a:endParaRPr lang="en-US"/>
        </a:p>
      </dgm:t>
    </dgm:pt>
    <dgm:pt modelId="{CEEE1B34-5FB9-4DAF-897B-ABDE7CC25A96}" type="sibTrans" cxnId="{E8F6BB36-6A12-440D-90B8-601031ABA2C8}">
      <dgm:prSet/>
      <dgm:spPr/>
      <dgm:t>
        <a:bodyPr/>
        <a:lstStyle/>
        <a:p>
          <a:endParaRPr lang="en-US"/>
        </a:p>
      </dgm:t>
    </dgm:pt>
    <dgm:pt modelId="{771EE82E-5493-4A29-B432-3F52A6421C36}">
      <dgm:prSet/>
      <dgm:spPr/>
      <dgm:t>
        <a:bodyPr/>
        <a:lstStyle/>
        <a:p>
          <a:r>
            <a:rPr lang="en-CA" b="0" i="0"/>
            <a:t>Ripple </a:t>
          </a:r>
          <a:endParaRPr lang="en-US"/>
        </a:p>
      </dgm:t>
    </dgm:pt>
    <dgm:pt modelId="{08326741-4CD5-49D0-840C-E7B7AA14F030}" type="parTrans" cxnId="{86DC14C9-D38B-4F26-8C5E-9C8A143AE982}">
      <dgm:prSet/>
      <dgm:spPr/>
      <dgm:t>
        <a:bodyPr/>
        <a:lstStyle/>
        <a:p>
          <a:endParaRPr lang="en-US"/>
        </a:p>
      </dgm:t>
    </dgm:pt>
    <dgm:pt modelId="{2C6101F6-1487-45C5-BAC4-B5D358CD9D26}" type="sibTrans" cxnId="{86DC14C9-D38B-4F26-8C5E-9C8A143AE982}">
      <dgm:prSet/>
      <dgm:spPr/>
      <dgm:t>
        <a:bodyPr/>
        <a:lstStyle/>
        <a:p>
          <a:endParaRPr lang="en-US"/>
        </a:p>
      </dgm:t>
    </dgm:pt>
    <dgm:pt modelId="{E008DF33-996F-4192-BD91-3A04E9CF73C4}">
      <dgm:prSet/>
      <dgm:spPr/>
      <dgm:t>
        <a:bodyPr/>
        <a:lstStyle/>
        <a:p>
          <a:r>
            <a:rPr lang="en-CA" b="0" i="0"/>
            <a:t>SWIFT </a:t>
          </a:r>
          <a:endParaRPr lang="en-US"/>
        </a:p>
      </dgm:t>
    </dgm:pt>
    <dgm:pt modelId="{72C70868-9342-4C91-A9CC-29CCBB579DCA}" type="parTrans" cxnId="{5B23C24C-5D03-4B15-B865-D1DDDD76AD62}">
      <dgm:prSet/>
      <dgm:spPr/>
      <dgm:t>
        <a:bodyPr/>
        <a:lstStyle/>
        <a:p>
          <a:endParaRPr lang="en-US"/>
        </a:p>
      </dgm:t>
    </dgm:pt>
    <dgm:pt modelId="{7F465CB1-1E71-4CCA-A201-D1416F1F5695}" type="sibTrans" cxnId="{5B23C24C-5D03-4B15-B865-D1DDDD76AD62}">
      <dgm:prSet/>
      <dgm:spPr/>
      <dgm:t>
        <a:bodyPr/>
        <a:lstStyle/>
        <a:p>
          <a:endParaRPr lang="en-US"/>
        </a:p>
      </dgm:t>
    </dgm:pt>
    <dgm:pt modelId="{20514421-4F4F-4294-B79D-1F5DB960E890}">
      <dgm:prSet/>
      <dgm:spPr/>
      <dgm:t>
        <a:bodyPr/>
        <a:lstStyle/>
        <a:p>
          <a:r>
            <a:rPr lang="en-CA" b="0" i="0"/>
            <a:t>Northern Trust</a:t>
          </a:r>
          <a:endParaRPr lang="en-US"/>
        </a:p>
      </dgm:t>
    </dgm:pt>
    <dgm:pt modelId="{5DDE8BB8-AB60-45A4-AED1-6DCA9AC4DBD5}" type="parTrans" cxnId="{194E8810-011B-478A-A914-2D86A33584EF}">
      <dgm:prSet/>
      <dgm:spPr/>
      <dgm:t>
        <a:bodyPr/>
        <a:lstStyle/>
        <a:p>
          <a:endParaRPr lang="en-US"/>
        </a:p>
      </dgm:t>
    </dgm:pt>
    <dgm:pt modelId="{1E734B8E-4EC6-461A-A934-2D158D3EEF58}" type="sibTrans" cxnId="{194E8810-011B-478A-A914-2D86A33584EF}">
      <dgm:prSet/>
      <dgm:spPr/>
      <dgm:t>
        <a:bodyPr/>
        <a:lstStyle/>
        <a:p>
          <a:endParaRPr lang="en-US"/>
        </a:p>
      </dgm:t>
    </dgm:pt>
    <dgm:pt modelId="{CFCE33E6-43D2-440A-A3D5-9DFFA3CD6F18}">
      <dgm:prSet/>
      <dgm:spPr/>
      <dgm:t>
        <a:bodyPr/>
        <a:lstStyle/>
        <a:p>
          <a:r>
            <a:rPr lang="en-CA" b="0" i="0"/>
            <a:t>Retail / Supply chain</a:t>
          </a:r>
          <a:endParaRPr lang="en-US"/>
        </a:p>
      </dgm:t>
    </dgm:pt>
    <dgm:pt modelId="{33CB0ABC-1534-4048-AD6D-91EAD3067F7A}" type="parTrans" cxnId="{30996B5A-E07C-48B7-9FAB-606B71F591C9}">
      <dgm:prSet/>
      <dgm:spPr/>
      <dgm:t>
        <a:bodyPr/>
        <a:lstStyle/>
        <a:p>
          <a:endParaRPr lang="en-US"/>
        </a:p>
      </dgm:t>
    </dgm:pt>
    <dgm:pt modelId="{51D287DA-9FE8-41D0-9D2C-519C897FFA95}" type="sibTrans" cxnId="{30996B5A-E07C-48B7-9FAB-606B71F591C9}">
      <dgm:prSet/>
      <dgm:spPr/>
      <dgm:t>
        <a:bodyPr/>
        <a:lstStyle/>
        <a:p>
          <a:endParaRPr lang="en-US"/>
        </a:p>
      </dgm:t>
    </dgm:pt>
    <dgm:pt modelId="{5E810C58-6667-40FF-8563-F27BE933D543}">
      <dgm:prSet/>
      <dgm:spPr/>
      <dgm:t>
        <a:bodyPr/>
        <a:lstStyle/>
        <a:p>
          <a:r>
            <a:rPr lang="en-CA" b="0" i="0"/>
            <a:t>Walmart</a:t>
          </a:r>
          <a:endParaRPr lang="en-US"/>
        </a:p>
      </dgm:t>
    </dgm:pt>
    <dgm:pt modelId="{06824924-DC2F-49D4-AD98-72A39A8122C1}" type="parTrans" cxnId="{D6E01F69-E314-45A4-9D33-657E8E705B01}">
      <dgm:prSet/>
      <dgm:spPr/>
      <dgm:t>
        <a:bodyPr/>
        <a:lstStyle/>
        <a:p>
          <a:endParaRPr lang="en-US"/>
        </a:p>
      </dgm:t>
    </dgm:pt>
    <dgm:pt modelId="{502D95E4-57C6-43E2-BD82-ED1A1D8F5045}" type="sibTrans" cxnId="{D6E01F69-E314-45A4-9D33-657E8E705B01}">
      <dgm:prSet/>
      <dgm:spPr/>
      <dgm:t>
        <a:bodyPr/>
        <a:lstStyle/>
        <a:p>
          <a:endParaRPr lang="en-US"/>
        </a:p>
      </dgm:t>
    </dgm:pt>
    <dgm:pt modelId="{CDC32B47-A4AE-4B78-B1E6-2E0A10139746}">
      <dgm:prSet/>
      <dgm:spPr/>
      <dgm:t>
        <a:bodyPr/>
        <a:lstStyle/>
        <a:p>
          <a:r>
            <a:rPr lang="en-CA" b="0" i="0"/>
            <a:t>Healthcare</a:t>
          </a:r>
          <a:endParaRPr lang="en-US"/>
        </a:p>
      </dgm:t>
    </dgm:pt>
    <dgm:pt modelId="{F5F4EBAB-4029-4E15-B54A-D851FCFB4582}" type="parTrans" cxnId="{E38BB71C-EF73-4948-9EFF-55F5484BD7D5}">
      <dgm:prSet/>
      <dgm:spPr/>
      <dgm:t>
        <a:bodyPr/>
        <a:lstStyle/>
        <a:p>
          <a:endParaRPr lang="en-US"/>
        </a:p>
      </dgm:t>
    </dgm:pt>
    <dgm:pt modelId="{745590B7-793B-4F73-A1B7-A6824B8F1A2B}" type="sibTrans" cxnId="{E38BB71C-EF73-4948-9EFF-55F5484BD7D5}">
      <dgm:prSet/>
      <dgm:spPr/>
      <dgm:t>
        <a:bodyPr/>
        <a:lstStyle/>
        <a:p>
          <a:endParaRPr lang="en-US"/>
        </a:p>
      </dgm:t>
    </dgm:pt>
    <dgm:pt modelId="{D51D728D-8AF4-4ED4-9F91-DEEA002EA877}">
      <dgm:prSet/>
      <dgm:spPr/>
      <dgm:t>
        <a:bodyPr/>
        <a:lstStyle/>
        <a:p>
          <a:r>
            <a:rPr lang="en-CA" b="0" i="0"/>
            <a:t>Change Health Care</a:t>
          </a:r>
          <a:endParaRPr lang="en-US"/>
        </a:p>
      </dgm:t>
    </dgm:pt>
    <dgm:pt modelId="{9E5E9083-B092-4E22-A70A-875700EAFEAE}" type="parTrans" cxnId="{94D69D9E-B382-4219-8FEB-E37C835E314A}">
      <dgm:prSet/>
      <dgm:spPr/>
      <dgm:t>
        <a:bodyPr/>
        <a:lstStyle/>
        <a:p>
          <a:endParaRPr lang="en-US"/>
        </a:p>
      </dgm:t>
    </dgm:pt>
    <dgm:pt modelId="{A96227EC-2D76-46FB-ABE4-0B82534BFE7C}" type="sibTrans" cxnId="{94D69D9E-B382-4219-8FEB-E37C835E314A}">
      <dgm:prSet/>
      <dgm:spPr/>
      <dgm:t>
        <a:bodyPr/>
        <a:lstStyle/>
        <a:p>
          <a:endParaRPr lang="en-US"/>
        </a:p>
      </dgm:t>
    </dgm:pt>
    <dgm:pt modelId="{45842501-E838-418D-8743-8ACF7CAC7A8C}">
      <dgm:prSet/>
      <dgm:spPr/>
      <dgm:t>
        <a:bodyPr/>
        <a:lstStyle/>
        <a:p>
          <a:r>
            <a:rPr lang="en-CA" b="0" i="0"/>
            <a:t>Insurance</a:t>
          </a:r>
          <a:endParaRPr lang="en-US"/>
        </a:p>
      </dgm:t>
    </dgm:pt>
    <dgm:pt modelId="{02B4882C-79E4-4897-8F5E-480219A146A1}" type="parTrans" cxnId="{49F1ABBC-3582-4BE9-8D60-61CA66A67CA1}">
      <dgm:prSet/>
      <dgm:spPr/>
      <dgm:t>
        <a:bodyPr/>
        <a:lstStyle/>
        <a:p>
          <a:endParaRPr lang="en-US"/>
        </a:p>
      </dgm:t>
    </dgm:pt>
    <dgm:pt modelId="{834E77BC-4590-4A7D-9776-667A66712DB6}" type="sibTrans" cxnId="{49F1ABBC-3582-4BE9-8D60-61CA66A67CA1}">
      <dgm:prSet/>
      <dgm:spPr/>
      <dgm:t>
        <a:bodyPr/>
        <a:lstStyle/>
        <a:p>
          <a:endParaRPr lang="en-US"/>
        </a:p>
      </dgm:t>
    </dgm:pt>
    <dgm:pt modelId="{36C7F524-EB4C-4FE4-BFDB-2320EA536970}">
      <dgm:prSet/>
      <dgm:spPr/>
      <dgm:t>
        <a:bodyPr/>
        <a:lstStyle/>
        <a:p>
          <a:r>
            <a:rPr lang="en-CA" b="0" i="0"/>
            <a:t>AIG</a:t>
          </a:r>
          <a:endParaRPr lang="en-US"/>
        </a:p>
      </dgm:t>
    </dgm:pt>
    <dgm:pt modelId="{070C7380-423D-4207-9AA4-93A811FC63EA}" type="parTrans" cxnId="{721C5562-F853-4AF2-BD51-567546FDD8B1}">
      <dgm:prSet/>
      <dgm:spPr/>
      <dgm:t>
        <a:bodyPr/>
        <a:lstStyle/>
        <a:p>
          <a:endParaRPr lang="en-US"/>
        </a:p>
      </dgm:t>
    </dgm:pt>
    <dgm:pt modelId="{A1708C4F-4BE9-48A7-8EAF-04EECA7F819B}" type="sibTrans" cxnId="{721C5562-F853-4AF2-BD51-567546FDD8B1}">
      <dgm:prSet/>
      <dgm:spPr/>
      <dgm:t>
        <a:bodyPr/>
        <a:lstStyle/>
        <a:p>
          <a:endParaRPr lang="en-US"/>
        </a:p>
      </dgm:t>
    </dgm:pt>
    <dgm:pt modelId="{024AC941-BEDC-468D-A47B-AA3B6AEF4FAA}" type="pres">
      <dgm:prSet presAssocID="{8F1217DF-3147-4AD1-8ED9-8F3A305A0C7D}" presName="diagram" presStyleCnt="0">
        <dgm:presLayoutVars>
          <dgm:dir/>
          <dgm:resizeHandles val="exact"/>
        </dgm:presLayoutVars>
      </dgm:prSet>
      <dgm:spPr/>
    </dgm:pt>
    <dgm:pt modelId="{E4A1B236-E31B-4BAC-8C76-4BDF20F5A893}" type="pres">
      <dgm:prSet presAssocID="{B06E9C03-0575-46C3-BF33-BD9B30EA022D}" presName="node" presStyleLbl="node1" presStyleIdx="0" presStyleCnt="4">
        <dgm:presLayoutVars>
          <dgm:bulletEnabled val="1"/>
        </dgm:presLayoutVars>
      </dgm:prSet>
      <dgm:spPr/>
    </dgm:pt>
    <dgm:pt modelId="{42ECA423-2950-4488-9E0A-B3D403F448C9}" type="pres">
      <dgm:prSet presAssocID="{5CE12A23-0AD6-45CA-89E5-54B6A1C7CFDF}" presName="sibTrans" presStyleCnt="0"/>
      <dgm:spPr/>
    </dgm:pt>
    <dgm:pt modelId="{2FAE3472-E0D4-407A-98DF-CC49C827F2BC}" type="pres">
      <dgm:prSet presAssocID="{CFCE33E6-43D2-440A-A3D5-9DFFA3CD6F18}" presName="node" presStyleLbl="node1" presStyleIdx="1" presStyleCnt="4">
        <dgm:presLayoutVars>
          <dgm:bulletEnabled val="1"/>
        </dgm:presLayoutVars>
      </dgm:prSet>
      <dgm:spPr/>
    </dgm:pt>
    <dgm:pt modelId="{EEDD956B-405F-495A-987F-06DED85F3A79}" type="pres">
      <dgm:prSet presAssocID="{51D287DA-9FE8-41D0-9D2C-519C897FFA95}" presName="sibTrans" presStyleCnt="0"/>
      <dgm:spPr/>
    </dgm:pt>
    <dgm:pt modelId="{B75E0A8E-4ED8-41A0-9E29-FABA9B3FC6FD}" type="pres">
      <dgm:prSet presAssocID="{CDC32B47-A4AE-4B78-B1E6-2E0A10139746}" presName="node" presStyleLbl="node1" presStyleIdx="2" presStyleCnt="4">
        <dgm:presLayoutVars>
          <dgm:bulletEnabled val="1"/>
        </dgm:presLayoutVars>
      </dgm:prSet>
      <dgm:spPr/>
    </dgm:pt>
    <dgm:pt modelId="{ECD7FBBA-5EB9-4049-AE81-6F1D8F9DF38B}" type="pres">
      <dgm:prSet presAssocID="{745590B7-793B-4F73-A1B7-A6824B8F1A2B}" presName="sibTrans" presStyleCnt="0"/>
      <dgm:spPr/>
    </dgm:pt>
    <dgm:pt modelId="{B92899DF-798B-4F52-9A4E-371AE777FC83}" type="pres">
      <dgm:prSet presAssocID="{45842501-E838-418D-8743-8ACF7CAC7A8C}" presName="node" presStyleLbl="node1" presStyleIdx="3" presStyleCnt="4">
        <dgm:presLayoutVars>
          <dgm:bulletEnabled val="1"/>
        </dgm:presLayoutVars>
      </dgm:prSet>
      <dgm:spPr/>
    </dgm:pt>
  </dgm:ptLst>
  <dgm:cxnLst>
    <dgm:cxn modelId="{16ACF70A-6365-43E8-A09A-91D1C08AAF37}" type="presOf" srcId="{20514421-4F4F-4294-B79D-1F5DB960E890}" destId="{E4A1B236-E31B-4BAC-8C76-4BDF20F5A893}" srcOrd="0" destOrd="4" presId="urn:microsoft.com/office/officeart/2005/8/layout/default"/>
    <dgm:cxn modelId="{3201FD0F-A9E6-499A-A9B1-115E9F02B0E4}" type="presOf" srcId="{B06E9C03-0575-46C3-BF33-BD9B30EA022D}" destId="{E4A1B236-E31B-4BAC-8C76-4BDF20F5A893}" srcOrd="0" destOrd="0" presId="urn:microsoft.com/office/officeart/2005/8/layout/default"/>
    <dgm:cxn modelId="{194E8810-011B-478A-A914-2D86A33584EF}" srcId="{B06E9C03-0575-46C3-BF33-BD9B30EA022D}" destId="{20514421-4F4F-4294-B79D-1F5DB960E890}" srcOrd="3" destOrd="0" parTransId="{5DDE8BB8-AB60-45A4-AED1-6DCA9AC4DBD5}" sibTransId="{1E734B8E-4EC6-461A-A934-2D158D3EEF58}"/>
    <dgm:cxn modelId="{CAB07E12-C478-4B83-96A9-CB68465FC789}" type="presOf" srcId="{36C7F524-EB4C-4FE4-BFDB-2320EA536970}" destId="{B92899DF-798B-4F52-9A4E-371AE777FC83}" srcOrd="0" destOrd="1" presId="urn:microsoft.com/office/officeart/2005/8/layout/default"/>
    <dgm:cxn modelId="{E38BB71C-EF73-4948-9EFF-55F5484BD7D5}" srcId="{8F1217DF-3147-4AD1-8ED9-8F3A305A0C7D}" destId="{CDC32B47-A4AE-4B78-B1E6-2E0A10139746}" srcOrd="2" destOrd="0" parTransId="{F5F4EBAB-4029-4E15-B54A-D851FCFB4582}" sibTransId="{745590B7-793B-4F73-A1B7-A6824B8F1A2B}"/>
    <dgm:cxn modelId="{E8F6BB36-6A12-440D-90B8-601031ABA2C8}" srcId="{B06E9C03-0575-46C3-BF33-BD9B30EA022D}" destId="{30EFBE7B-DE1F-4923-943A-C6E5579A692D}" srcOrd="0" destOrd="0" parTransId="{FA5409A2-75C1-4FAC-8917-B4D7B67B7E6F}" sibTransId="{CEEE1B34-5FB9-4DAF-897B-ABDE7CC25A96}"/>
    <dgm:cxn modelId="{43B7305F-AA47-4668-9615-EDCA2575EFB9}" type="presOf" srcId="{CDC32B47-A4AE-4B78-B1E6-2E0A10139746}" destId="{B75E0A8E-4ED8-41A0-9E29-FABA9B3FC6FD}" srcOrd="0" destOrd="0" presId="urn:microsoft.com/office/officeart/2005/8/layout/default"/>
    <dgm:cxn modelId="{721C5562-F853-4AF2-BD51-567546FDD8B1}" srcId="{45842501-E838-418D-8743-8ACF7CAC7A8C}" destId="{36C7F524-EB4C-4FE4-BFDB-2320EA536970}" srcOrd="0" destOrd="0" parTransId="{070C7380-423D-4207-9AA4-93A811FC63EA}" sibTransId="{A1708C4F-4BE9-48A7-8EAF-04EECA7F819B}"/>
    <dgm:cxn modelId="{D6E01F69-E314-45A4-9D33-657E8E705B01}" srcId="{CFCE33E6-43D2-440A-A3D5-9DFFA3CD6F18}" destId="{5E810C58-6667-40FF-8563-F27BE933D543}" srcOrd="0" destOrd="0" parTransId="{06824924-DC2F-49D4-AD98-72A39A8122C1}" sibTransId="{502D95E4-57C6-43E2-BD82-ED1A1D8F5045}"/>
    <dgm:cxn modelId="{5B23C24C-5D03-4B15-B865-D1DDDD76AD62}" srcId="{B06E9C03-0575-46C3-BF33-BD9B30EA022D}" destId="{E008DF33-996F-4192-BD91-3A04E9CF73C4}" srcOrd="2" destOrd="0" parTransId="{72C70868-9342-4C91-A9CC-29CCBB579DCA}" sibTransId="{7F465CB1-1E71-4CCA-A201-D1416F1F5695}"/>
    <dgm:cxn modelId="{405EDF4F-4114-495B-9C4D-5971AE61C61D}" type="presOf" srcId="{5E810C58-6667-40FF-8563-F27BE933D543}" destId="{2FAE3472-E0D4-407A-98DF-CC49C827F2BC}" srcOrd="0" destOrd="1" presId="urn:microsoft.com/office/officeart/2005/8/layout/default"/>
    <dgm:cxn modelId="{48FA2F53-4D31-4868-9869-7BE091EFD503}" type="presOf" srcId="{8F1217DF-3147-4AD1-8ED9-8F3A305A0C7D}" destId="{024AC941-BEDC-468D-A47B-AA3B6AEF4FAA}" srcOrd="0" destOrd="0" presId="urn:microsoft.com/office/officeart/2005/8/layout/default"/>
    <dgm:cxn modelId="{30996B5A-E07C-48B7-9FAB-606B71F591C9}" srcId="{8F1217DF-3147-4AD1-8ED9-8F3A305A0C7D}" destId="{CFCE33E6-43D2-440A-A3D5-9DFFA3CD6F18}" srcOrd="1" destOrd="0" parTransId="{33CB0ABC-1534-4048-AD6D-91EAD3067F7A}" sibTransId="{51D287DA-9FE8-41D0-9D2C-519C897FFA95}"/>
    <dgm:cxn modelId="{0B312995-D16A-494D-BEB4-D2FCD698BD4B}" type="presOf" srcId="{CFCE33E6-43D2-440A-A3D5-9DFFA3CD6F18}" destId="{2FAE3472-E0D4-407A-98DF-CC49C827F2BC}" srcOrd="0" destOrd="0" presId="urn:microsoft.com/office/officeart/2005/8/layout/default"/>
    <dgm:cxn modelId="{94D69D9E-B382-4219-8FEB-E37C835E314A}" srcId="{CDC32B47-A4AE-4B78-B1E6-2E0A10139746}" destId="{D51D728D-8AF4-4ED4-9F91-DEEA002EA877}" srcOrd="0" destOrd="0" parTransId="{9E5E9083-B092-4E22-A70A-875700EAFEAE}" sibTransId="{A96227EC-2D76-46FB-ABE4-0B82534BFE7C}"/>
    <dgm:cxn modelId="{0BB3CAA3-C4CC-449B-B63E-FD6C55F73F7A}" type="presOf" srcId="{D51D728D-8AF4-4ED4-9F91-DEEA002EA877}" destId="{B75E0A8E-4ED8-41A0-9E29-FABA9B3FC6FD}" srcOrd="0" destOrd="1" presId="urn:microsoft.com/office/officeart/2005/8/layout/default"/>
    <dgm:cxn modelId="{B8583EBB-FE5F-459B-9C73-A8D0D228D2E7}" srcId="{8F1217DF-3147-4AD1-8ED9-8F3A305A0C7D}" destId="{B06E9C03-0575-46C3-BF33-BD9B30EA022D}" srcOrd="0" destOrd="0" parTransId="{D69837D3-9CBB-44AA-89E1-4E7FA209FE61}" sibTransId="{5CE12A23-0AD6-45CA-89E5-54B6A1C7CFDF}"/>
    <dgm:cxn modelId="{49F1ABBC-3582-4BE9-8D60-61CA66A67CA1}" srcId="{8F1217DF-3147-4AD1-8ED9-8F3A305A0C7D}" destId="{45842501-E838-418D-8743-8ACF7CAC7A8C}" srcOrd="3" destOrd="0" parTransId="{02B4882C-79E4-4897-8F5E-480219A146A1}" sibTransId="{834E77BC-4590-4A7D-9776-667A66712DB6}"/>
    <dgm:cxn modelId="{60CBE0C7-739E-4E7F-8DD2-1D06CBFFF317}" type="presOf" srcId="{45842501-E838-418D-8743-8ACF7CAC7A8C}" destId="{B92899DF-798B-4F52-9A4E-371AE777FC83}" srcOrd="0" destOrd="0" presId="urn:microsoft.com/office/officeart/2005/8/layout/default"/>
    <dgm:cxn modelId="{86DC14C9-D38B-4F26-8C5E-9C8A143AE982}" srcId="{B06E9C03-0575-46C3-BF33-BD9B30EA022D}" destId="{771EE82E-5493-4A29-B432-3F52A6421C36}" srcOrd="1" destOrd="0" parTransId="{08326741-4CD5-49D0-840C-E7B7AA14F030}" sibTransId="{2C6101F6-1487-45C5-BAC4-B5D358CD9D26}"/>
    <dgm:cxn modelId="{4B4B75D7-6D2E-4A4F-AC91-AF1CE1289462}" type="presOf" srcId="{771EE82E-5493-4A29-B432-3F52A6421C36}" destId="{E4A1B236-E31B-4BAC-8C76-4BDF20F5A893}" srcOrd="0" destOrd="2" presId="urn:microsoft.com/office/officeart/2005/8/layout/default"/>
    <dgm:cxn modelId="{836F31EC-62A0-49DE-9920-11EB1D6F68B3}" type="presOf" srcId="{30EFBE7B-DE1F-4923-943A-C6E5579A692D}" destId="{E4A1B236-E31B-4BAC-8C76-4BDF20F5A893}" srcOrd="0" destOrd="1" presId="urn:microsoft.com/office/officeart/2005/8/layout/default"/>
    <dgm:cxn modelId="{599977F3-47F9-4438-BC74-BB0B2266BE3C}" type="presOf" srcId="{E008DF33-996F-4192-BD91-3A04E9CF73C4}" destId="{E4A1B236-E31B-4BAC-8C76-4BDF20F5A893}" srcOrd="0" destOrd="3" presId="urn:microsoft.com/office/officeart/2005/8/layout/default"/>
    <dgm:cxn modelId="{909DD14B-A029-47BE-832D-ECB0C981499D}" type="presParOf" srcId="{024AC941-BEDC-468D-A47B-AA3B6AEF4FAA}" destId="{E4A1B236-E31B-4BAC-8C76-4BDF20F5A893}" srcOrd="0" destOrd="0" presId="urn:microsoft.com/office/officeart/2005/8/layout/default"/>
    <dgm:cxn modelId="{9FEFED7F-6E7E-428A-9019-A6A35A3C2B67}" type="presParOf" srcId="{024AC941-BEDC-468D-A47B-AA3B6AEF4FAA}" destId="{42ECA423-2950-4488-9E0A-B3D403F448C9}" srcOrd="1" destOrd="0" presId="urn:microsoft.com/office/officeart/2005/8/layout/default"/>
    <dgm:cxn modelId="{977AAC9F-A53B-4506-82F9-649AA97EDD90}" type="presParOf" srcId="{024AC941-BEDC-468D-A47B-AA3B6AEF4FAA}" destId="{2FAE3472-E0D4-407A-98DF-CC49C827F2BC}" srcOrd="2" destOrd="0" presId="urn:microsoft.com/office/officeart/2005/8/layout/default"/>
    <dgm:cxn modelId="{CC9956BE-61CB-4B1A-811F-A7D94E08AC17}" type="presParOf" srcId="{024AC941-BEDC-468D-A47B-AA3B6AEF4FAA}" destId="{EEDD956B-405F-495A-987F-06DED85F3A79}" srcOrd="3" destOrd="0" presId="urn:microsoft.com/office/officeart/2005/8/layout/default"/>
    <dgm:cxn modelId="{274CCFB2-0585-4090-913B-42574757D7B7}" type="presParOf" srcId="{024AC941-BEDC-468D-A47B-AA3B6AEF4FAA}" destId="{B75E0A8E-4ED8-41A0-9E29-FABA9B3FC6FD}" srcOrd="4" destOrd="0" presId="urn:microsoft.com/office/officeart/2005/8/layout/default"/>
    <dgm:cxn modelId="{F4F23977-7A49-4D12-A537-763139B118EA}" type="presParOf" srcId="{024AC941-BEDC-468D-A47B-AA3B6AEF4FAA}" destId="{ECD7FBBA-5EB9-4049-AE81-6F1D8F9DF38B}" srcOrd="5" destOrd="0" presId="urn:microsoft.com/office/officeart/2005/8/layout/default"/>
    <dgm:cxn modelId="{AFBE5B72-F5E3-45E3-A9EA-B33751A79504}" type="presParOf" srcId="{024AC941-BEDC-468D-A47B-AA3B6AEF4FAA}" destId="{B92899DF-798B-4F52-9A4E-371AE777FC8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D1253-C78C-4752-94B5-FECEE3E94410}" type="doc">
      <dgm:prSet loTypeId="urn:microsoft.com/office/officeart/2005/8/layout/cycle3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1ED880-7456-48CF-92A3-A0D12D6C9A8E}">
      <dgm:prSet/>
      <dgm:spPr/>
      <dgm:t>
        <a:bodyPr/>
        <a:lstStyle/>
        <a:p>
          <a:r>
            <a:rPr lang="en-CA" b="0" i="0"/>
            <a:t>Payments – Asset transfer</a:t>
          </a:r>
          <a:endParaRPr lang="en-US"/>
        </a:p>
      </dgm:t>
    </dgm:pt>
    <dgm:pt modelId="{BC8A3813-6A30-479C-A2E2-3C1D7630D3A1}" type="parTrans" cxnId="{9AC9B14D-F30F-457A-898F-92F925E64AD4}">
      <dgm:prSet/>
      <dgm:spPr/>
      <dgm:t>
        <a:bodyPr/>
        <a:lstStyle/>
        <a:p>
          <a:endParaRPr lang="en-US"/>
        </a:p>
      </dgm:t>
    </dgm:pt>
    <dgm:pt modelId="{2AEDBAB5-1BB3-4F82-9677-0148C2160846}" type="sibTrans" cxnId="{9AC9B14D-F30F-457A-898F-92F925E64AD4}">
      <dgm:prSet/>
      <dgm:spPr/>
      <dgm:t>
        <a:bodyPr/>
        <a:lstStyle/>
        <a:p>
          <a:endParaRPr lang="en-US"/>
        </a:p>
      </dgm:t>
    </dgm:pt>
    <dgm:pt modelId="{B6CBB272-D457-4D55-A2F2-C9287200CCCF}">
      <dgm:prSet/>
      <dgm:spPr/>
      <dgm:t>
        <a:bodyPr/>
        <a:lstStyle/>
        <a:p>
          <a:r>
            <a:rPr lang="en-CA" b="0" i="0"/>
            <a:t>KYC</a:t>
          </a:r>
          <a:endParaRPr lang="en-US"/>
        </a:p>
      </dgm:t>
    </dgm:pt>
    <dgm:pt modelId="{B7E8BD00-F24F-47D1-B95A-42A535776193}" type="parTrans" cxnId="{60947F11-33F2-4F8F-AE88-C58E303B611F}">
      <dgm:prSet/>
      <dgm:spPr/>
      <dgm:t>
        <a:bodyPr/>
        <a:lstStyle/>
        <a:p>
          <a:endParaRPr lang="en-US"/>
        </a:p>
      </dgm:t>
    </dgm:pt>
    <dgm:pt modelId="{84E2238D-CE09-4FC4-AC0D-F44F519CB050}" type="sibTrans" cxnId="{60947F11-33F2-4F8F-AE88-C58E303B611F}">
      <dgm:prSet/>
      <dgm:spPr/>
      <dgm:t>
        <a:bodyPr/>
        <a:lstStyle/>
        <a:p>
          <a:endParaRPr lang="en-US"/>
        </a:p>
      </dgm:t>
    </dgm:pt>
    <dgm:pt modelId="{C62A5FE8-C798-448D-A388-73A345CD6FB4}">
      <dgm:prSet/>
      <dgm:spPr/>
      <dgm:t>
        <a:bodyPr/>
        <a:lstStyle/>
        <a:p>
          <a:r>
            <a:rPr lang="en-CA" b="0" i="0"/>
            <a:t>Clearing and settlement</a:t>
          </a:r>
          <a:endParaRPr lang="en-US"/>
        </a:p>
      </dgm:t>
    </dgm:pt>
    <dgm:pt modelId="{E7B3AF08-70A5-464E-94F6-8FA714AFC191}" type="parTrans" cxnId="{360BC13E-61D7-44A7-A47C-205AD84F5376}">
      <dgm:prSet/>
      <dgm:spPr/>
      <dgm:t>
        <a:bodyPr/>
        <a:lstStyle/>
        <a:p>
          <a:endParaRPr lang="en-US"/>
        </a:p>
      </dgm:t>
    </dgm:pt>
    <dgm:pt modelId="{0A433BF5-871A-4AA3-BE9F-E8EB04340597}" type="sibTrans" cxnId="{360BC13E-61D7-44A7-A47C-205AD84F5376}">
      <dgm:prSet/>
      <dgm:spPr/>
      <dgm:t>
        <a:bodyPr/>
        <a:lstStyle/>
        <a:p>
          <a:endParaRPr lang="en-US"/>
        </a:p>
      </dgm:t>
    </dgm:pt>
    <dgm:pt modelId="{EC66E8A1-ABB1-4858-AD0B-FDAABB65DD8A}">
      <dgm:prSet/>
      <dgm:spPr/>
      <dgm:t>
        <a:bodyPr/>
        <a:lstStyle/>
        <a:p>
          <a:r>
            <a:rPr lang="en-CA" b="0" i="0"/>
            <a:t>Digital Identity management</a:t>
          </a:r>
          <a:endParaRPr lang="en-US"/>
        </a:p>
      </dgm:t>
    </dgm:pt>
    <dgm:pt modelId="{3AF660D4-2056-41F8-AA52-C12B109019D3}" type="parTrans" cxnId="{C8C26BA6-0C3B-410B-BFD9-ECFC4D6B66A5}">
      <dgm:prSet/>
      <dgm:spPr/>
      <dgm:t>
        <a:bodyPr/>
        <a:lstStyle/>
        <a:p>
          <a:endParaRPr lang="en-US"/>
        </a:p>
      </dgm:t>
    </dgm:pt>
    <dgm:pt modelId="{82F492EB-C9C7-4230-B09F-80C9D6B488BF}" type="sibTrans" cxnId="{C8C26BA6-0C3B-410B-BFD9-ECFC4D6B66A5}">
      <dgm:prSet/>
      <dgm:spPr/>
      <dgm:t>
        <a:bodyPr/>
        <a:lstStyle/>
        <a:p>
          <a:endParaRPr lang="en-US"/>
        </a:p>
      </dgm:t>
    </dgm:pt>
    <dgm:pt modelId="{D5B79F98-BED0-403F-97F4-67EB847CFA86}">
      <dgm:prSet/>
      <dgm:spPr/>
      <dgm:t>
        <a:bodyPr/>
        <a:lstStyle/>
        <a:p>
          <a:r>
            <a:rPr lang="en-CA" b="0" i="0"/>
            <a:t>Trading platforms</a:t>
          </a:r>
          <a:endParaRPr lang="en-US"/>
        </a:p>
      </dgm:t>
    </dgm:pt>
    <dgm:pt modelId="{7843509D-D9B9-4247-8698-612B8F951CF1}" type="parTrans" cxnId="{B6338741-008E-41D5-97E9-D7325341315F}">
      <dgm:prSet/>
      <dgm:spPr/>
      <dgm:t>
        <a:bodyPr/>
        <a:lstStyle/>
        <a:p>
          <a:endParaRPr lang="en-US"/>
        </a:p>
      </dgm:t>
    </dgm:pt>
    <dgm:pt modelId="{2DCF209D-F6EA-4B7A-9714-84F1EAD6260B}" type="sibTrans" cxnId="{B6338741-008E-41D5-97E9-D7325341315F}">
      <dgm:prSet/>
      <dgm:spPr/>
      <dgm:t>
        <a:bodyPr/>
        <a:lstStyle/>
        <a:p>
          <a:endParaRPr lang="en-US"/>
        </a:p>
      </dgm:t>
    </dgm:pt>
    <dgm:pt modelId="{F978C573-C942-4C90-98E2-887647DE8DE2}">
      <dgm:prSet/>
      <dgm:spPr/>
      <dgm:t>
        <a:bodyPr/>
        <a:lstStyle/>
        <a:p>
          <a:r>
            <a:rPr lang="en-CA" b="0" i="0"/>
            <a:t>Trade finance</a:t>
          </a:r>
          <a:endParaRPr lang="en-US"/>
        </a:p>
      </dgm:t>
    </dgm:pt>
    <dgm:pt modelId="{A98AEEE7-ED48-4AAE-9A19-ACFA218565DD}" type="parTrans" cxnId="{82B93AF9-F71F-4B9D-806A-95655F3CA6B3}">
      <dgm:prSet/>
      <dgm:spPr/>
      <dgm:t>
        <a:bodyPr/>
        <a:lstStyle/>
        <a:p>
          <a:endParaRPr lang="en-US"/>
        </a:p>
      </dgm:t>
    </dgm:pt>
    <dgm:pt modelId="{4891D245-B23C-4E9B-9787-F490E92755A1}" type="sibTrans" cxnId="{82B93AF9-F71F-4B9D-806A-95655F3CA6B3}">
      <dgm:prSet/>
      <dgm:spPr/>
      <dgm:t>
        <a:bodyPr/>
        <a:lstStyle/>
        <a:p>
          <a:endParaRPr lang="en-US"/>
        </a:p>
      </dgm:t>
    </dgm:pt>
    <dgm:pt modelId="{0D07AC57-A432-4F67-86EB-F550CAB6BC46}">
      <dgm:prSet/>
      <dgm:spPr/>
      <dgm:t>
        <a:bodyPr/>
        <a:lstStyle/>
        <a:p>
          <a:r>
            <a:rPr lang="en-CA" b="0" i="0"/>
            <a:t>Regulatory Compliance and Audit</a:t>
          </a:r>
          <a:endParaRPr lang="en-US"/>
        </a:p>
      </dgm:t>
    </dgm:pt>
    <dgm:pt modelId="{A65F54CA-82C7-4570-9369-6CFECAEA8E7D}" type="parTrans" cxnId="{F3A0606E-DD03-4CE8-B085-9545E0F02237}">
      <dgm:prSet/>
      <dgm:spPr/>
      <dgm:t>
        <a:bodyPr/>
        <a:lstStyle/>
        <a:p>
          <a:endParaRPr lang="en-US"/>
        </a:p>
      </dgm:t>
    </dgm:pt>
    <dgm:pt modelId="{DCCF84E1-554F-421B-8525-14DA303258F2}" type="sibTrans" cxnId="{F3A0606E-DD03-4CE8-B085-9545E0F02237}">
      <dgm:prSet/>
      <dgm:spPr/>
      <dgm:t>
        <a:bodyPr/>
        <a:lstStyle/>
        <a:p>
          <a:endParaRPr lang="en-US"/>
        </a:p>
      </dgm:t>
    </dgm:pt>
    <dgm:pt modelId="{62B90BDC-F6C0-4C0D-BA49-CF83DC2D7FD4}">
      <dgm:prSet/>
      <dgm:spPr/>
      <dgm:t>
        <a:bodyPr/>
        <a:lstStyle/>
        <a:p>
          <a:r>
            <a:rPr lang="en-CA" b="0" i="0"/>
            <a:t>Insurance</a:t>
          </a:r>
          <a:endParaRPr lang="en-US"/>
        </a:p>
      </dgm:t>
    </dgm:pt>
    <dgm:pt modelId="{E378396B-B428-43F4-A053-A5D0108ACC13}" type="parTrans" cxnId="{68071B6E-0004-4103-ADAB-DB88197F7E2D}">
      <dgm:prSet/>
      <dgm:spPr/>
      <dgm:t>
        <a:bodyPr/>
        <a:lstStyle/>
        <a:p>
          <a:endParaRPr lang="en-US"/>
        </a:p>
      </dgm:t>
    </dgm:pt>
    <dgm:pt modelId="{DB2097B8-987B-4BD2-8E85-D5DE7686FCA0}" type="sibTrans" cxnId="{68071B6E-0004-4103-ADAB-DB88197F7E2D}">
      <dgm:prSet/>
      <dgm:spPr/>
      <dgm:t>
        <a:bodyPr/>
        <a:lstStyle/>
        <a:p>
          <a:endParaRPr lang="en-US"/>
        </a:p>
      </dgm:t>
    </dgm:pt>
    <dgm:pt modelId="{0B5790FD-E118-4ACF-AD0B-F49AC28696DB}">
      <dgm:prSet/>
      <dgm:spPr/>
      <dgm:t>
        <a:bodyPr/>
        <a:lstStyle/>
        <a:p>
          <a:r>
            <a:rPr lang="en-CA" b="0" i="0"/>
            <a:t>Peer to peer lending</a:t>
          </a:r>
          <a:endParaRPr lang="en-US"/>
        </a:p>
      </dgm:t>
    </dgm:pt>
    <dgm:pt modelId="{ADD83CD8-50B5-4006-913A-78A26B20D766}" type="parTrans" cxnId="{91104E90-103B-4393-8003-E4929346C886}">
      <dgm:prSet/>
      <dgm:spPr/>
      <dgm:t>
        <a:bodyPr/>
        <a:lstStyle/>
        <a:p>
          <a:endParaRPr lang="en-US"/>
        </a:p>
      </dgm:t>
    </dgm:pt>
    <dgm:pt modelId="{CC16BB8B-9155-45E8-93E6-F51ACFF75557}" type="sibTrans" cxnId="{91104E90-103B-4393-8003-E4929346C886}">
      <dgm:prSet/>
      <dgm:spPr/>
      <dgm:t>
        <a:bodyPr/>
        <a:lstStyle/>
        <a:p>
          <a:endParaRPr lang="en-US"/>
        </a:p>
      </dgm:t>
    </dgm:pt>
    <dgm:pt modelId="{B6BB0C6C-38D4-4BE1-9C29-8BDBFB1263DE}">
      <dgm:prSet/>
      <dgm:spPr/>
      <dgm:t>
        <a:bodyPr/>
        <a:lstStyle/>
        <a:p>
          <a:r>
            <a:rPr lang="en-CA" b="0" i="0" dirty="0"/>
            <a:t>Taxation  - Government </a:t>
          </a:r>
          <a:endParaRPr lang="en-US" dirty="0"/>
        </a:p>
      </dgm:t>
    </dgm:pt>
    <dgm:pt modelId="{029BEC4F-5C75-47FA-BFB0-4EF2A0C86817}" type="parTrans" cxnId="{4358F69C-ADA0-493B-BB75-75E84DDC59BF}">
      <dgm:prSet/>
      <dgm:spPr/>
      <dgm:t>
        <a:bodyPr/>
        <a:lstStyle/>
        <a:p>
          <a:endParaRPr lang="en-US"/>
        </a:p>
      </dgm:t>
    </dgm:pt>
    <dgm:pt modelId="{F1E405C2-0F05-43BE-9AB5-20A420FB86CC}" type="sibTrans" cxnId="{4358F69C-ADA0-493B-BB75-75E84DDC59BF}">
      <dgm:prSet/>
      <dgm:spPr/>
      <dgm:t>
        <a:bodyPr/>
        <a:lstStyle/>
        <a:p>
          <a:endParaRPr lang="en-US"/>
        </a:p>
      </dgm:t>
    </dgm:pt>
    <dgm:pt modelId="{59DC1C26-8528-4F83-B013-915A30899CBB}">
      <dgm:prSet/>
      <dgm:spPr/>
      <dgm:t>
        <a:bodyPr/>
        <a:lstStyle/>
        <a:p>
          <a:r>
            <a:rPr lang="en-CA" b="0" i="0"/>
            <a:t>Record keeping </a:t>
          </a:r>
          <a:endParaRPr lang="en-US"/>
        </a:p>
      </dgm:t>
    </dgm:pt>
    <dgm:pt modelId="{1FF5C730-00A1-4B41-B4B0-A09FDD151D0A}" type="parTrans" cxnId="{F6A9C8E8-C498-4121-A876-6EE5849F25A1}">
      <dgm:prSet/>
      <dgm:spPr/>
      <dgm:t>
        <a:bodyPr/>
        <a:lstStyle/>
        <a:p>
          <a:endParaRPr lang="en-US"/>
        </a:p>
      </dgm:t>
    </dgm:pt>
    <dgm:pt modelId="{EE331C1D-4A85-4181-8CB2-5E5067FE8DC4}" type="sibTrans" cxnId="{F6A9C8E8-C498-4121-A876-6EE5849F25A1}">
      <dgm:prSet/>
      <dgm:spPr/>
      <dgm:t>
        <a:bodyPr/>
        <a:lstStyle/>
        <a:p>
          <a:endParaRPr lang="en-US"/>
        </a:p>
      </dgm:t>
    </dgm:pt>
    <dgm:pt modelId="{8B922C67-810A-476F-A0C2-5B6099C96C3F}" type="pres">
      <dgm:prSet presAssocID="{F0AD1253-C78C-4752-94B5-FECEE3E94410}" presName="Name0" presStyleCnt="0">
        <dgm:presLayoutVars>
          <dgm:dir/>
          <dgm:resizeHandles val="exact"/>
        </dgm:presLayoutVars>
      </dgm:prSet>
      <dgm:spPr/>
    </dgm:pt>
    <dgm:pt modelId="{3438E9E5-0F44-41FD-95E7-78160A2B58FF}" type="pres">
      <dgm:prSet presAssocID="{F0AD1253-C78C-4752-94B5-FECEE3E94410}" presName="cycle" presStyleCnt="0"/>
      <dgm:spPr/>
    </dgm:pt>
    <dgm:pt modelId="{175C8BD5-F3F4-4CDE-9514-28A13BEC3862}" type="pres">
      <dgm:prSet presAssocID="{DE1ED880-7456-48CF-92A3-A0D12D6C9A8E}" presName="nodeFirstNode" presStyleLbl="node1" presStyleIdx="0" presStyleCnt="11">
        <dgm:presLayoutVars>
          <dgm:bulletEnabled val="1"/>
        </dgm:presLayoutVars>
      </dgm:prSet>
      <dgm:spPr/>
    </dgm:pt>
    <dgm:pt modelId="{67B1AF78-AD1B-456F-AD9B-A82CB4536220}" type="pres">
      <dgm:prSet presAssocID="{2AEDBAB5-1BB3-4F82-9677-0148C2160846}" presName="sibTransFirstNode" presStyleLbl="bgShp" presStyleIdx="0" presStyleCnt="1"/>
      <dgm:spPr/>
    </dgm:pt>
    <dgm:pt modelId="{35E35FF3-3073-4FD5-BD43-7A24BFC6235F}" type="pres">
      <dgm:prSet presAssocID="{B6CBB272-D457-4D55-A2F2-C9287200CCCF}" presName="nodeFollowingNodes" presStyleLbl="node1" presStyleIdx="1" presStyleCnt="11">
        <dgm:presLayoutVars>
          <dgm:bulletEnabled val="1"/>
        </dgm:presLayoutVars>
      </dgm:prSet>
      <dgm:spPr/>
    </dgm:pt>
    <dgm:pt modelId="{1C281705-52AF-40AB-BDB6-5B97C12830F8}" type="pres">
      <dgm:prSet presAssocID="{C62A5FE8-C798-448D-A388-73A345CD6FB4}" presName="nodeFollowingNodes" presStyleLbl="node1" presStyleIdx="2" presStyleCnt="11">
        <dgm:presLayoutVars>
          <dgm:bulletEnabled val="1"/>
        </dgm:presLayoutVars>
      </dgm:prSet>
      <dgm:spPr/>
    </dgm:pt>
    <dgm:pt modelId="{B66F6BD5-3161-44F8-9358-503BF63C639C}" type="pres">
      <dgm:prSet presAssocID="{EC66E8A1-ABB1-4858-AD0B-FDAABB65DD8A}" presName="nodeFollowingNodes" presStyleLbl="node1" presStyleIdx="3" presStyleCnt="11">
        <dgm:presLayoutVars>
          <dgm:bulletEnabled val="1"/>
        </dgm:presLayoutVars>
      </dgm:prSet>
      <dgm:spPr/>
    </dgm:pt>
    <dgm:pt modelId="{A780796D-13E9-41A1-A010-E67AE61A1F96}" type="pres">
      <dgm:prSet presAssocID="{D5B79F98-BED0-403F-97F4-67EB847CFA86}" presName="nodeFollowingNodes" presStyleLbl="node1" presStyleIdx="4" presStyleCnt="11">
        <dgm:presLayoutVars>
          <dgm:bulletEnabled val="1"/>
        </dgm:presLayoutVars>
      </dgm:prSet>
      <dgm:spPr/>
    </dgm:pt>
    <dgm:pt modelId="{0B24EEF7-52ED-4360-9B85-92C347F67693}" type="pres">
      <dgm:prSet presAssocID="{F978C573-C942-4C90-98E2-887647DE8DE2}" presName="nodeFollowingNodes" presStyleLbl="node1" presStyleIdx="5" presStyleCnt="11">
        <dgm:presLayoutVars>
          <dgm:bulletEnabled val="1"/>
        </dgm:presLayoutVars>
      </dgm:prSet>
      <dgm:spPr/>
    </dgm:pt>
    <dgm:pt modelId="{08F292B9-2C43-44B4-83AA-D09210E71C33}" type="pres">
      <dgm:prSet presAssocID="{0D07AC57-A432-4F67-86EB-F550CAB6BC46}" presName="nodeFollowingNodes" presStyleLbl="node1" presStyleIdx="6" presStyleCnt="11">
        <dgm:presLayoutVars>
          <dgm:bulletEnabled val="1"/>
        </dgm:presLayoutVars>
      </dgm:prSet>
      <dgm:spPr/>
    </dgm:pt>
    <dgm:pt modelId="{634A0BA7-25BC-427C-B38E-FD4BE3448050}" type="pres">
      <dgm:prSet presAssocID="{62B90BDC-F6C0-4C0D-BA49-CF83DC2D7FD4}" presName="nodeFollowingNodes" presStyleLbl="node1" presStyleIdx="7" presStyleCnt="11">
        <dgm:presLayoutVars>
          <dgm:bulletEnabled val="1"/>
        </dgm:presLayoutVars>
      </dgm:prSet>
      <dgm:spPr/>
    </dgm:pt>
    <dgm:pt modelId="{41BFDBAB-56E7-4898-B90E-B7EB7C4F0F11}" type="pres">
      <dgm:prSet presAssocID="{0B5790FD-E118-4ACF-AD0B-F49AC28696DB}" presName="nodeFollowingNodes" presStyleLbl="node1" presStyleIdx="8" presStyleCnt="11">
        <dgm:presLayoutVars>
          <dgm:bulletEnabled val="1"/>
        </dgm:presLayoutVars>
      </dgm:prSet>
      <dgm:spPr/>
    </dgm:pt>
    <dgm:pt modelId="{C8172F03-DB54-4D50-8D52-C860A411667D}" type="pres">
      <dgm:prSet presAssocID="{B6BB0C6C-38D4-4BE1-9C29-8BDBFB1263DE}" presName="nodeFollowingNodes" presStyleLbl="node1" presStyleIdx="9" presStyleCnt="11">
        <dgm:presLayoutVars>
          <dgm:bulletEnabled val="1"/>
        </dgm:presLayoutVars>
      </dgm:prSet>
      <dgm:spPr/>
    </dgm:pt>
    <dgm:pt modelId="{6A7B12F9-1365-43EE-B384-13787D98F666}" type="pres">
      <dgm:prSet presAssocID="{59DC1C26-8528-4F83-B013-915A30899CBB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70FBAE09-2836-4B51-B318-9A8283421BE3}" type="presOf" srcId="{DE1ED880-7456-48CF-92A3-A0D12D6C9A8E}" destId="{175C8BD5-F3F4-4CDE-9514-28A13BEC3862}" srcOrd="0" destOrd="0" presId="urn:microsoft.com/office/officeart/2005/8/layout/cycle3"/>
    <dgm:cxn modelId="{60947F11-33F2-4F8F-AE88-C58E303B611F}" srcId="{F0AD1253-C78C-4752-94B5-FECEE3E94410}" destId="{B6CBB272-D457-4D55-A2F2-C9287200CCCF}" srcOrd="1" destOrd="0" parTransId="{B7E8BD00-F24F-47D1-B95A-42A535776193}" sibTransId="{84E2238D-CE09-4FC4-AC0D-F44F519CB050}"/>
    <dgm:cxn modelId="{6F1A8F12-4534-4B29-B076-D2EA2274CB38}" type="presOf" srcId="{F978C573-C942-4C90-98E2-887647DE8DE2}" destId="{0B24EEF7-52ED-4360-9B85-92C347F67693}" srcOrd="0" destOrd="0" presId="urn:microsoft.com/office/officeart/2005/8/layout/cycle3"/>
    <dgm:cxn modelId="{3E118614-BC2A-4F1C-B5E1-8E8B78D70B6F}" type="presOf" srcId="{EC66E8A1-ABB1-4858-AD0B-FDAABB65DD8A}" destId="{B66F6BD5-3161-44F8-9358-503BF63C639C}" srcOrd="0" destOrd="0" presId="urn:microsoft.com/office/officeart/2005/8/layout/cycle3"/>
    <dgm:cxn modelId="{4A6BCC20-08CD-4A7E-9D8C-89247770CC10}" type="presOf" srcId="{59DC1C26-8528-4F83-B013-915A30899CBB}" destId="{6A7B12F9-1365-43EE-B384-13787D98F666}" srcOrd="0" destOrd="0" presId="urn:microsoft.com/office/officeart/2005/8/layout/cycle3"/>
    <dgm:cxn modelId="{268CDD26-9D6F-4F00-AF79-5E0D7C237EBA}" type="presOf" srcId="{D5B79F98-BED0-403F-97F4-67EB847CFA86}" destId="{A780796D-13E9-41A1-A010-E67AE61A1F96}" srcOrd="0" destOrd="0" presId="urn:microsoft.com/office/officeart/2005/8/layout/cycle3"/>
    <dgm:cxn modelId="{F790BB2D-BE69-4D76-ABE5-715835D21203}" type="presOf" srcId="{C62A5FE8-C798-448D-A388-73A345CD6FB4}" destId="{1C281705-52AF-40AB-BDB6-5B97C12830F8}" srcOrd="0" destOrd="0" presId="urn:microsoft.com/office/officeart/2005/8/layout/cycle3"/>
    <dgm:cxn modelId="{FD06B138-E6DF-4D48-A796-1B247298CF1A}" type="presOf" srcId="{B6BB0C6C-38D4-4BE1-9C29-8BDBFB1263DE}" destId="{C8172F03-DB54-4D50-8D52-C860A411667D}" srcOrd="0" destOrd="0" presId="urn:microsoft.com/office/officeart/2005/8/layout/cycle3"/>
    <dgm:cxn modelId="{EAB3FB3B-2960-4C3D-91BF-CEFCB88E7D94}" type="presOf" srcId="{0B5790FD-E118-4ACF-AD0B-F49AC28696DB}" destId="{41BFDBAB-56E7-4898-B90E-B7EB7C4F0F11}" srcOrd="0" destOrd="0" presId="urn:microsoft.com/office/officeart/2005/8/layout/cycle3"/>
    <dgm:cxn modelId="{DC1AAF3C-EA14-4240-8777-06BFA5D8E098}" type="presOf" srcId="{F0AD1253-C78C-4752-94B5-FECEE3E94410}" destId="{8B922C67-810A-476F-A0C2-5B6099C96C3F}" srcOrd="0" destOrd="0" presId="urn:microsoft.com/office/officeart/2005/8/layout/cycle3"/>
    <dgm:cxn modelId="{360BC13E-61D7-44A7-A47C-205AD84F5376}" srcId="{F0AD1253-C78C-4752-94B5-FECEE3E94410}" destId="{C62A5FE8-C798-448D-A388-73A345CD6FB4}" srcOrd="2" destOrd="0" parTransId="{E7B3AF08-70A5-464E-94F6-8FA714AFC191}" sibTransId="{0A433BF5-871A-4AA3-BE9F-E8EB04340597}"/>
    <dgm:cxn modelId="{B6338741-008E-41D5-97E9-D7325341315F}" srcId="{F0AD1253-C78C-4752-94B5-FECEE3E94410}" destId="{D5B79F98-BED0-403F-97F4-67EB847CFA86}" srcOrd="4" destOrd="0" parTransId="{7843509D-D9B9-4247-8698-612B8F951CF1}" sibTransId="{2DCF209D-F6EA-4B7A-9714-84F1EAD6260B}"/>
    <dgm:cxn modelId="{9AC9B14D-F30F-457A-898F-92F925E64AD4}" srcId="{F0AD1253-C78C-4752-94B5-FECEE3E94410}" destId="{DE1ED880-7456-48CF-92A3-A0D12D6C9A8E}" srcOrd="0" destOrd="0" parTransId="{BC8A3813-6A30-479C-A2E2-3C1D7630D3A1}" sibTransId="{2AEDBAB5-1BB3-4F82-9677-0148C2160846}"/>
    <dgm:cxn modelId="{68071B6E-0004-4103-ADAB-DB88197F7E2D}" srcId="{F0AD1253-C78C-4752-94B5-FECEE3E94410}" destId="{62B90BDC-F6C0-4C0D-BA49-CF83DC2D7FD4}" srcOrd="7" destOrd="0" parTransId="{E378396B-B428-43F4-A053-A5D0108ACC13}" sibTransId="{DB2097B8-987B-4BD2-8E85-D5DE7686FCA0}"/>
    <dgm:cxn modelId="{F3A0606E-DD03-4CE8-B085-9545E0F02237}" srcId="{F0AD1253-C78C-4752-94B5-FECEE3E94410}" destId="{0D07AC57-A432-4F67-86EB-F550CAB6BC46}" srcOrd="6" destOrd="0" parTransId="{A65F54CA-82C7-4570-9369-6CFECAEA8E7D}" sibTransId="{DCCF84E1-554F-421B-8525-14DA303258F2}"/>
    <dgm:cxn modelId="{91104E90-103B-4393-8003-E4929346C886}" srcId="{F0AD1253-C78C-4752-94B5-FECEE3E94410}" destId="{0B5790FD-E118-4ACF-AD0B-F49AC28696DB}" srcOrd="8" destOrd="0" parTransId="{ADD83CD8-50B5-4006-913A-78A26B20D766}" sibTransId="{CC16BB8B-9155-45E8-93E6-F51ACFF75557}"/>
    <dgm:cxn modelId="{4358F69C-ADA0-493B-BB75-75E84DDC59BF}" srcId="{F0AD1253-C78C-4752-94B5-FECEE3E94410}" destId="{B6BB0C6C-38D4-4BE1-9C29-8BDBFB1263DE}" srcOrd="9" destOrd="0" parTransId="{029BEC4F-5C75-47FA-BFB0-4EF2A0C86817}" sibTransId="{F1E405C2-0F05-43BE-9AB5-20A420FB86CC}"/>
    <dgm:cxn modelId="{9E30289F-964C-4DAD-9747-607DB65075ED}" type="presOf" srcId="{2AEDBAB5-1BB3-4F82-9677-0148C2160846}" destId="{67B1AF78-AD1B-456F-AD9B-A82CB4536220}" srcOrd="0" destOrd="0" presId="urn:microsoft.com/office/officeart/2005/8/layout/cycle3"/>
    <dgm:cxn modelId="{C8C26BA6-0C3B-410B-BFD9-ECFC4D6B66A5}" srcId="{F0AD1253-C78C-4752-94B5-FECEE3E94410}" destId="{EC66E8A1-ABB1-4858-AD0B-FDAABB65DD8A}" srcOrd="3" destOrd="0" parTransId="{3AF660D4-2056-41F8-AA52-C12B109019D3}" sibTransId="{82F492EB-C9C7-4230-B09F-80C9D6B488BF}"/>
    <dgm:cxn modelId="{CD461CB5-96B3-4E8B-B0DA-13461F7955B2}" type="presOf" srcId="{B6CBB272-D457-4D55-A2F2-C9287200CCCF}" destId="{35E35FF3-3073-4FD5-BD43-7A24BFC6235F}" srcOrd="0" destOrd="0" presId="urn:microsoft.com/office/officeart/2005/8/layout/cycle3"/>
    <dgm:cxn modelId="{535A61C7-712C-4331-BC83-4B2C290BE5A7}" type="presOf" srcId="{0D07AC57-A432-4F67-86EB-F550CAB6BC46}" destId="{08F292B9-2C43-44B4-83AA-D09210E71C33}" srcOrd="0" destOrd="0" presId="urn:microsoft.com/office/officeart/2005/8/layout/cycle3"/>
    <dgm:cxn modelId="{F6A9C8E8-C498-4121-A876-6EE5849F25A1}" srcId="{F0AD1253-C78C-4752-94B5-FECEE3E94410}" destId="{59DC1C26-8528-4F83-B013-915A30899CBB}" srcOrd="10" destOrd="0" parTransId="{1FF5C730-00A1-4B41-B4B0-A09FDD151D0A}" sibTransId="{EE331C1D-4A85-4181-8CB2-5E5067FE8DC4}"/>
    <dgm:cxn modelId="{53102AEF-8322-4F8D-A30F-E09FBFEB2CF4}" type="presOf" srcId="{62B90BDC-F6C0-4C0D-BA49-CF83DC2D7FD4}" destId="{634A0BA7-25BC-427C-B38E-FD4BE3448050}" srcOrd="0" destOrd="0" presId="urn:microsoft.com/office/officeart/2005/8/layout/cycle3"/>
    <dgm:cxn modelId="{82B93AF9-F71F-4B9D-806A-95655F3CA6B3}" srcId="{F0AD1253-C78C-4752-94B5-FECEE3E94410}" destId="{F978C573-C942-4C90-98E2-887647DE8DE2}" srcOrd="5" destOrd="0" parTransId="{A98AEEE7-ED48-4AAE-9A19-ACFA218565DD}" sibTransId="{4891D245-B23C-4E9B-9787-F490E92755A1}"/>
    <dgm:cxn modelId="{E3B08197-46C7-48D1-AC55-AD78203E508A}" type="presParOf" srcId="{8B922C67-810A-476F-A0C2-5B6099C96C3F}" destId="{3438E9E5-0F44-41FD-95E7-78160A2B58FF}" srcOrd="0" destOrd="0" presId="urn:microsoft.com/office/officeart/2005/8/layout/cycle3"/>
    <dgm:cxn modelId="{DB25080B-75F8-4FEE-9E69-5828C161667A}" type="presParOf" srcId="{3438E9E5-0F44-41FD-95E7-78160A2B58FF}" destId="{175C8BD5-F3F4-4CDE-9514-28A13BEC3862}" srcOrd="0" destOrd="0" presId="urn:microsoft.com/office/officeart/2005/8/layout/cycle3"/>
    <dgm:cxn modelId="{0B146D0F-68AC-49C0-BB43-C01FB3F0079B}" type="presParOf" srcId="{3438E9E5-0F44-41FD-95E7-78160A2B58FF}" destId="{67B1AF78-AD1B-456F-AD9B-A82CB4536220}" srcOrd="1" destOrd="0" presId="urn:microsoft.com/office/officeart/2005/8/layout/cycle3"/>
    <dgm:cxn modelId="{855C22E6-A351-498C-B85A-CD068B45505D}" type="presParOf" srcId="{3438E9E5-0F44-41FD-95E7-78160A2B58FF}" destId="{35E35FF3-3073-4FD5-BD43-7A24BFC6235F}" srcOrd="2" destOrd="0" presId="urn:microsoft.com/office/officeart/2005/8/layout/cycle3"/>
    <dgm:cxn modelId="{76BD1495-38C7-42F6-81C5-55EA9BBB0B06}" type="presParOf" srcId="{3438E9E5-0F44-41FD-95E7-78160A2B58FF}" destId="{1C281705-52AF-40AB-BDB6-5B97C12830F8}" srcOrd="3" destOrd="0" presId="urn:microsoft.com/office/officeart/2005/8/layout/cycle3"/>
    <dgm:cxn modelId="{1F4D9E37-250C-46B1-AADD-1E9399B6A4E4}" type="presParOf" srcId="{3438E9E5-0F44-41FD-95E7-78160A2B58FF}" destId="{B66F6BD5-3161-44F8-9358-503BF63C639C}" srcOrd="4" destOrd="0" presId="urn:microsoft.com/office/officeart/2005/8/layout/cycle3"/>
    <dgm:cxn modelId="{FF3AECCA-212A-4E56-987D-85A4B72931D3}" type="presParOf" srcId="{3438E9E5-0F44-41FD-95E7-78160A2B58FF}" destId="{A780796D-13E9-41A1-A010-E67AE61A1F96}" srcOrd="5" destOrd="0" presId="urn:microsoft.com/office/officeart/2005/8/layout/cycle3"/>
    <dgm:cxn modelId="{ACF87126-12CE-4A82-9C2E-6E92960B6FE0}" type="presParOf" srcId="{3438E9E5-0F44-41FD-95E7-78160A2B58FF}" destId="{0B24EEF7-52ED-4360-9B85-92C347F67693}" srcOrd="6" destOrd="0" presId="urn:microsoft.com/office/officeart/2005/8/layout/cycle3"/>
    <dgm:cxn modelId="{C1D9AB5F-1A60-408D-8C1D-AF2CE15FF9FE}" type="presParOf" srcId="{3438E9E5-0F44-41FD-95E7-78160A2B58FF}" destId="{08F292B9-2C43-44B4-83AA-D09210E71C33}" srcOrd="7" destOrd="0" presId="urn:microsoft.com/office/officeart/2005/8/layout/cycle3"/>
    <dgm:cxn modelId="{F1198589-AD31-4996-86B8-4FD9EE6B1BDD}" type="presParOf" srcId="{3438E9E5-0F44-41FD-95E7-78160A2B58FF}" destId="{634A0BA7-25BC-427C-B38E-FD4BE3448050}" srcOrd="8" destOrd="0" presId="urn:microsoft.com/office/officeart/2005/8/layout/cycle3"/>
    <dgm:cxn modelId="{02CF0F96-034D-4E0A-84AD-3C15DC104E4B}" type="presParOf" srcId="{3438E9E5-0F44-41FD-95E7-78160A2B58FF}" destId="{41BFDBAB-56E7-4898-B90E-B7EB7C4F0F11}" srcOrd="9" destOrd="0" presId="urn:microsoft.com/office/officeart/2005/8/layout/cycle3"/>
    <dgm:cxn modelId="{9D21F1F1-0C67-493E-BC21-63C7DFDA246C}" type="presParOf" srcId="{3438E9E5-0F44-41FD-95E7-78160A2B58FF}" destId="{C8172F03-DB54-4D50-8D52-C860A411667D}" srcOrd="10" destOrd="0" presId="urn:microsoft.com/office/officeart/2005/8/layout/cycle3"/>
    <dgm:cxn modelId="{EBB51E5D-9432-4955-BEA1-298220E040B7}" type="presParOf" srcId="{3438E9E5-0F44-41FD-95E7-78160A2B58FF}" destId="{6A7B12F9-1365-43EE-B384-13787D98F666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27E5B6-086F-4596-AC62-E7D84B5D818A}" type="doc">
      <dgm:prSet loTypeId="urn:microsoft.com/office/officeart/2005/8/layout/list1" loCatId="list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58953D3-1BFB-471D-9DD5-DBA1A5660087}">
      <dgm:prSet custT="1"/>
      <dgm:spPr/>
      <dgm:t>
        <a:bodyPr/>
        <a:lstStyle/>
        <a:p>
          <a:r>
            <a:rPr lang="en-US" sz="1400" b="1" i="0" dirty="0">
              <a:solidFill>
                <a:schemeClr val="bg1"/>
              </a:solidFill>
            </a:rPr>
            <a:t>Preventing fraud in a supply chain</a:t>
          </a:r>
          <a:endParaRPr lang="en-US" sz="1400" b="1" dirty="0">
            <a:solidFill>
              <a:schemeClr val="bg1"/>
            </a:solidFill>
          </a:endParaRPr>
        </a:p>
      </dgm:t>
    </dgm:pt>
    <dgm:pt modelId="{8B38D70E-C5DB-4A18-96FF-A9E369AAF037}" type="parTrans" cxnId="{F3681555-F3B4-49D8-B90E-904BA757E3DE}">
      <dgm:prSet/>
      <dgm:spPr/>
      <dgm:t>
        <a:bodyPr/>
        <a:lstStyle/>
        <a:p>
          <a:endParaRPr lang="en-US"/>
        </a:p>
      </dgm:t>
    </dgm:pt>
    <dgm:pt modelId="{E5790922-BF53-4FF4-B0BD-2C015965AB76}" type="sibTrans" cxnId="{F3681555-F3B4-49D8-B90E-904BA757E3DE}">
      <dgm:prSet/>
      <dgm:spPr/>
      <dgm:t>
        <a:bodyPr/>
        <a:lstStyle/>
        <a:p>
          <a:endParaRPr lang="en-US"/>
        </a:p>
      </dgm:t>
    </dgm:pt>
    <dgm:pt modelId="{70B7F094-E021-4840-BDE1-198C8DEB09EB}">
      <dgm:prSet custT="1"/>
      <dgm:spPr/>
      <dgm:t>
        <a:bodyPr lIns="756000"/>
        <a:lstStyle/>
        <a:p>
          <a:pPr>
            <a:buFont typeface="Wingdings" panose="05000000000000000000" pitchFamily="2" charset="2"/>
            <a:buChar char="ü"/>
          </a:pPr>
          <a:r>
            <a:rPr lang="en-US" sz="1100" b="0" i="0" dirty="0">
              <a:latin typeface="Arial Rounded MT Bold" panose="020F0704030504030204" pitchFamily="34" charset="0"/>
            </a:rPr>
            <a:t>Tracking and visibility across the chain</a:t>
          </a:r>
          <a:endParaRPr lang="en-US" sz="1100" dirty="0">
            <a:latin typeface="Arial Rounded MT Bold" panose="020F0704030504030204" pitchFamily="34" charset="0"/>
          </a:endParaRPr>
        </a:p>
      </dgm:t>
    </dgm:pt>
    <dgm:pt modelId="{45FB090A-85D1-4052-9BA7-563A1A054204}" type="parTrans" cxnId="{F77A5935-67DF-4F6D-ADE8-9B4A04D22398}">
      <dgm:prSet/>
      <dgm:spPr/>
      <dgm:t>
        <a:bodyPr/>
        <a:lstStyle/>
        <a:p>
          <a:endParaRPr lang="en-US"/>
        </a:p>
      </dgm:t>
    </dgm:pt>
    <dgm:pt modelId="{5771A33C-F7B0-460D-89A7-C7FD075CD541}" type="sibTrans" cxnId="{F77A5935-67DF-4F6D-ADE8-9B4A04D22398}">
      <dgm:prSet/>
      <dgm:spPr/>
      <dgm:t>
        <a:bodyPr/>
        <a:lstStyle/>
        <a:p>
          <a:endParaRPr lang="en-US"/>
        </a:p>
      </dgm:t>
    </dgm:pt>
    <dgm:pt modelId="{573D74F9-4E03-4FFB-8CA9-E7A330C588E3}">
      <dgm:prSet custT="1"/>
      <dgm:spPr/>
      <dgm:t>
        <a:bodyPr/>
        <a:lstStyle/>
        <a:p>
          <a:r>
            <a:rPr lang="en-US" sz="1400" b="1" i="0" dirty="0">
              <a:solidFill>
                <a:schemeClr val="bg1"/>
              </a:solidFill>
            </a:rPr>
            <a:t>Provenance for high value goods</a:t>
          </a:r>
          <a:endParaRPr lang="en-US" sz="1400" b="1" dirty="0">
            <a:solidFill>
              <a:schemeClr val="bg1"/>
            </a:solidFill>
          </a:endParaRPr>
        </a:p>
      </dgm:t>
    </dgm:pt>
    <dgm:pt modelId="{0697B887-0167-40E1-B90D-874752060276}" type="parTrans" cxnId="{BD851596-4F8C-4140-B4F8-77F105426F3C}">
      <dgm:prSet/>
      <dgm:spPr/>
      <dgm:t>
        <a:bodyPr/>
        <a:lstStyle/>
        <a:p>
          <a:endParaRPr lang="en-US"/>
        </a:p>
      </dgm:t>
    </dgm:pt>
    <dgm:pt modelId="{BB7FE4C9-265B-4A61-98A0-78B90B2A6A72}" type="sibTrans" cxnId="{BD851596-4F8C-4140-B4F8-77F105426F3C}">
      <dgm:prSet/>
      <dgm:spPr/>
      <dgm:t>
        <a:bodyPr/>
        <a:lstStyle/>
        <a:p>
          <a:endParaRPr lang="en-US"/>
        </a:p>
      </dgm:t>
    </dgm:pt>
    <dgm:pt modelId="{915FA19C-5736-4A18-B534-788552ED4646}">
      <dgm:prSet custT="1"/>
      <dgm:spPr/>
      <dgm:t>
        <a:bodyPr/>
        <a:lstStyle/>
        <a:p>
          <a:r>
            <a:rPr lang="en-US" sz="1400" b="1" i="0" dirty="0">
              <a:solidFill>
                <a:schemeClr val="bg1"/>
              </a:solidFill>
            </a:rPr>
            <a:t>Managing claims, returns, warranty services</a:t>
          </a:r>
          <a:endParaRPr lang="en-US" sz="1400" b="1" dirty="0">
            <a:solidFill>
              <a:schemeClr val="bg1"/>
            </a:solidFill>
          </a:endParaRPr>
        </a:p>
      </dgm:t>
    </dgm:pt>
    <dgm:pt modelId="{B3603FB7-D05A-4B51-8A9C-983BE1757B0D}" type="parTrans" cxnId="{9FBB6D57-D5C7-4D81-B79C-7963BB063602}">
      <dgm:prSet/>
      <dgm:spPr/>
      <dgm:t>
        <a:bodyPr/>
        <a:lstStyle/>
        <a:p>
          <a:endParaRPr lang="en-US"/>
        </a:p>
      </dgm:t>
    </dgm:pt>
    <dgm:pt modelId="{68BCB1F1-90EF-4ED2-B6E0-32D21FB51BA9}" type="sibTrans" cxnId="{9FBB6D57-D5C7-4D81-B79C-7963BB063602}">
      <dgm:prSet/>
      <dgm:spPr/>
      <dgm:t>
        <a:bodyPr/>
        <a:lstStyle/>
        <a:p>
          <a:endParaRPr lang="en-US"/>
        </a:p>
      </dgm:t>
    </dgm:pt>
    <dgm:pt modelId="{7E4461AB-7136-4362-948F-85D907246D55}">
      <dgm:prSet custT="1"/>
      <dgm:spPr/>
      <dgm:t>
        <a:bodyPr/>
        <a:lstStyle/>
        <a:p>
          <a:r>
            <a:rPr lang="en-US" sz="1400" b="1" i="0" dirty="0">
              <a:solidFill>
                <a:schemeClr val="bg1"/>
              </a:solidFill>
            </a:rPr>
            <a:t>Potential integration with smart devices &amp; sensors</a:t>
          </a:r>
          <a:endParaRPr lang="en-US" sz="1400" b="1" dirty="0">
            <a:solidFill>
              <a:schemeClr val="bg1"/>
            </a:solidFill>
          </a:endParaRPr>
        </a:p>
      </dgm:t>
    </dgm:pt>
    <dgm:pt modelId="{A4084243-1D75-4D34-B0BF-F95AA7CA9D36}" type="parTrans" cxnId="{7BFE72A8-023E-45A6-BC28-DB30A15EBF1C}">
      <dgm:prSet/>
      <dgm:spPr/>
      <dgm:t>
        <a:bodyPr/>
        <a:lstStyle/>
        <a:p>
          <a:endParaRPr lang="en-US"/>
        </a:p>
      </dgm:t>
    </dgm:pt>
    <dgm:pt modelId="{C264F5DE-CF4D-486F-85F0-CD06509DA9C8}" type="sibTrans" cxnId="{7BFE72A8-023E-45A6-BC28-DB30A15EBF1C}">
      <dgm:prSet/>
      <dgm:spPr/>
      <dgm:t>
        <a:bodyPr/>
        <a:lstStyle/>
        <a:p>
          <a:endParaRPr lang="en-US"/>
        </a:p>
      </dgm:t>
    </dgm:pt>
    <dgm:pt modelId="{E3A995D6-403B-4FB9-8D21-62C1C1832577}">
      <dgm:prSet custT="1"/>
      <dgm:spPr/>
      <dgm:t>
        <a:bodyPr/>
        <a:lstStyle/>
        <a:p>
          <a:r>
            <a:rPr lang="en-US" sz="1400" b="1" i="0" dirty="0">
              <a:solidFill>
                <a:schemeClr val="bg1"/>
              </a:solidFill>
            </a:rPr>
            <a:t>Preventing identity fraud</a:t>
          </a:r>
          <a:endParaRPr lang="en-US" sz="1400" b="1" dirty="0">
            <a:solidFill>
              <a:schemeClr val="bg1"/>
            </a:solidFill>
          </a:endParaRPr>
        </a:p>
      </dgm:t>
    </dgm:pt>
    <dgm:pt modelId="{C5F85000-0AD9-43C5-9975-3E43F4B1143C}" type="parTrans" cxnId="{3C5C798D-6D6D-45F2-AB3C-3ED30CA94D2F}">
      <dgm:prSet/>
      <dgm:spPr/>
      <dgm:t>
        <a:bodyPr/>
        <a:lstStyle/>
        <a:p>
          <a:endParaRPr lang="en-US"/>
        </a:p>
      </dgm:t>
    </dgm:pt>
    <dgm:pt modelId="{892A9478-3B8C-4E7F-9759-DFF7E52969BD}" type="sibTrans" cxnId="{3C5C798D-6D6D-45F2-AB3C-3ED30CA94D2F}">
      <dgm:prSet/>
      <dgm:spPr/>
      <dgm:t>
        <a:bodyPr/>
        <a:lstStyle/>
        <a:p>
          <a:endParaRPr lang="en-US"/>
        </a:p>
      </dgm:t>
    </dgm:pt>
    <dgm:pt modelId="{4DC4A1A0-4C85-47CD-9444-0E5AD2F3EA21}">
      <dgm:prSet custT="1"/>
      <dgm:spPr/>
      <dgm:t>
        <a:bodyPr/>
        <a:lstStyle/>
        <a:p>
          <a:r>
            <a:rPr lang="en-US" sz="1400" b="1" i="0" dirty="0">
              <a:solidFill>
                <a:schemeClr val="bg1"/>
              </a:solidFill>
            </a:rPr>
            <a:t>Loyalty management</a:t>
          </a:r>
          <a:endParaRPr lang="en-US" sz="1400" b="1" dirty="0">
            <a:solidFill>
              <a:schemeClr val="bg1"/>
            </a:solidFill>
          </a:endParaRPr>
        </a:p>
      </dgm:t>
    </dgm:pt>
    <dgm:pt modelId="{1E2CA06F-863C-4272-847D-79EACBC29247}" type="parTrans" cxnId="{EA001F11-72B8-4A4A-8E01-008EC6005D4D}">
      <dgm:prSet/>
      <dgm:spPr/>
      <dgm:t>
        <a:bodyPr/>
        <a:lstStyle/>
        <a:p>
          <a:endParaRPr lang="en-US"/>
        </a:p>
      </dgm:t>
    </dgm:pt>
    <dgm:pt modelId="{C8DB3E8F-3EE0-4458-B7E4-32AD5DAC427B}" type="sibTrans" cxnId="{EA001F11-72B8-4A4A-8E01-008EC6005D4D}">
      <dgm:prSet/>
      <dgm:spPr/>
      <dgm:t>
        <a:bodyPr/>
        <a:lstStyle/>
        <a:p>
          <a:endParaRPr lang="en-US"/>
        </a:p>
      </dgm:t>
    </dgm:pt>
    <dgm:pt modelId="{05EBB5D9-7587-43AA-8E26-DF7E8D5D9737}">
      <dgm:prSet custT="1"/>
      <dgm:spPr/>
      <dgm:t>
        <a:bodyPr lIns="756000"/>
        <a:lstStyle/>
        <a:p>
          <a:pPr>
            <a:buFont typeface="Wingdings" panose="05000000000000000000" pitchFamily="2" charset="2"/>
            <a:buChar char="ü"/>
          </a:pPr>
          <a:r>
            <a:rPr lang="en-US" sz="1100" b="0" i="0" dirty="0">
              <a:latin typeface="Arial Rounded MT Bold" panose="020F0704030504030204" pitchFamily="34" charset="0"/>
            </a:rPr>
            <a:t>Same source of truth for all</a:t>
          </a:r>
          <a:endParaRPr lang="en-US" sz="1100" dirty="0">
            <a:latin typeface="Arial Rounded MT Bold" panose="020F0704030504030204" pitchFamily="34" charset="0"/>
          </a:endParaRPr>
        </a:p>
      </dgm:t>
    </dgm:pt>
    <dgm:pt modelId="{99AD33D9-2CEF-4AA4-BCF4-D572D661639A}" type="sibTrans" cxnId="{E37790F2-07E6-4C86-B71A-998598C8B987}">
      <dgm:prSet/>
      <dgm:spPr/>
      <dgm:t>
        <a:bodyPr/>
        <a:lstStyle/>
        <a:p>
          <a:endParaRPr lang="en-US"/>
        </a:p>
      </dgm:t>
    </dgm:pt>
    <dgm:pt modelId="{75AD7C50-06E2-48AF-8563-6B40F3D1B20B}" type="parTrans" cxnId="{E37790F2-07E6-4C86-B71A-998598C8B987}">
      <dgm:prSet/>
      <dgm:spPr/>
      <dgm:t>
        <a:bodyPr/>
        <a:lstStyle/>
        <a:p>
          <a:endParaRPr lang="en-US"/>
        </a:p>
      </dgm:t>
    </dgm:pt>
    <dgm:pt modelId="{CACD061F-38E3-4BA2-A221-B040413CEAF8}">
      <dgm:prSet custT="1"/>
      <dgm:spPr/>
      <dgm:t>
        <a:bodyPr lIns="756000"/>
        <a:lstStyle/>
        <a:p>
          <a:pPr>
            <a:buFont typeface="Wingdings" panose="05000000000000000000" pitchFamily="2" charset="2"/>
            <a:buChar char="ü"/>
          </a:pPr>
          <a:r>
            <a:rPr lang="en-US" sz="1100" b="0" i="0" dirty="0">
              <a:latin typeface="Arial Rounded MT Bold" panose="020F0704030504030204" pitchFamily="34" charset="0"/>
            </a:rPr>
            <a:t>Easy audits and dispute management</a:t>
          </a:r>
          <a:endParaRPr lang="en-US" sz="1100" dirty="0">
            <a:latin typeface="Arial Rounded MT Bold" panose="020F0704030504030204" pitchFamily="34" charset="0"/>
          </a:endParaRPr>
        </a:p>
      </dgm:t>
    </dgm:pt>
    <dgm:pt modelId="{BF9A7730-4455-4BA6-8A48-A43B1DF55C02}" type="sibTrans" cxnId="{9044E8D8-87C6-4832-B287-FC2CAE7CDABB}">
      <dgm:prSet/>
      <dgm:spPr/>
      <dgm:t>
        <a:bodyPr/>
        <a:lstStyle/>
        <a:p>
          <a:endParaRPr lang="en-US"/>
        </a:p>
      </dgm:t>
    </dgm:pt>
    <dgm:pt modelId="{971FC2A1-9620-4454-9260-BA9EAC051A74}" type="parTrans" cxnId="{9044E8D8-87C6-4832-B287-FC2CAE7CDABB}">
      <dgm:prSet/>
      <dgm:spPr/>
      <dgm:t>
        <a:bodyPr/>
        <a:lstStyle/>
        <a:p>
          <a:endParaRPr lang="en-US"/>
        </a:p>
      </dgm:t>
    </dgm:pt>
    <dgm:pt modelId="{96C0E828-9E62-4314-B4FA-093B7E095EE1}">
      <dgm:prSet custT="1"/>
      <dgm:spPr/>
      <dgm:t>
        <a:bodyPr lIns="756000"/>
        <a:lstStyle/>
        <a:p>
          <a:pPr>
            <a:buFont typeface="Wingdings" panose="05000000000000000000" pitchFamily="2" charset="2"/>
            <a:buChar char="ü"/>
          </a:pPr>
          <a:r>
            <a:rPr lang="en-US" sz="1100" b="0" i="0" dirty="0">
              <a:latin typeface="Arial Rounded MT Bold" panose="020F0704030504030204" pitchFamily="34" charset="0"/>
            </a:rPr>
            <a:t>Potential integration with regulatory bodies for cross border movements</a:t>
          </a:r>
          <a:endParaRPr lang="en-US" sz="1100" dirty="0">
            <a:latin typeface="Arial Rounded MT Bold" panose="020F0704030504030204" pitchFamily="34" charset="0"/>
          </a:endParaRPr>
        </a:p>
      </dgm:t>
    </dgm:pt>
    <dgm:pt modelId="{38EA5A82-91EB-4D3B-A697-83D46269599D}" type="sibTrans" cxnId="{8427FFF2-5580-4816-9CEF-F39D426C3BE4}">
      <dgm:prSet/>
      <dgm:spPr/>
      <dgm:t>
        <a:bodyPr/>
        <a:lstStyle/>
        <a:p>
          <a:endParaRPr lang="en-US"/>
        </a:p>
      </dgm:t>
    </dgm:pt>
    <dgm:pt modelId="{8C29E730-5846-4557-A471-E5CE816A8456}" type="parTrans" cxnId="{8427FFF2-5580-4816-9CEF-F39D426C3BE4}">
      <dgm:prSet/>
      <dgm:spPr/>
      <dgm:t>
        <a:bodyPr/>
        <a:lstStyle/>
        <a:p>
          <a:endParaRPr lang="en-US"/>
        </a:p>
      </dgm:t>
    </dgm:pt>
    <dgm:pt modelId="{31856679-8696-47A6-9BC0-CF03A0868706}" type="pres">
      <dgm:prSet presAssocID="{4D27E5B6-086F-4596-AC62-E7D84B5D818A}" presName="linear" presStyleCnt="0">
        <dgm:presLayoutVars>
          <dgm:dir/>
          <dgm:animLvl val="lvl"/>
          <dgm:resizeHandles val="exact"/>
        </dgm:presLayoutVars>
      </dgm:prSet>
      <dgm:spPr/>
    </dgm:pt>
    <dgm:pt modelId="{EC190AEE-DCCD-4BA5-AFD6-0B6708832A1C}" type="pres">
      <dgm:prSet presAssocID="{258953D3-1BFB-471D-9DD5-DBA1A5660087}" presName="parentLin" presStyleCnt="0"/>
      <dgm:spPr/>
    </dgm:pt>
    <dgm:pt modelId="{70E4CEDF-60F5-4A1D-A0BE-FE28654D654C}" type="pres">
      <dgm:prSet presAssocID="{258953D3-1BFB-471D-9DD5-DBA1A5660087}" presName="parentLeftMargin" presStyleLbl="node1" presStyleIdx="0" presStyleCnt="6"/>
      <dgm:spPr/>
    </dgm:pt>
    <dgm:pt modelId="{D42F9B11-EF24-4EA5-851B-21FE88780523}" type="pres">
      <dgm:prSet presAssocID="{258953D3-1BFB-471D-9DD5-DBA1A566008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9EC09E4-CFA1-4B2D-85F4-CFAFD0A7AE9E}" type="pres">
      <dgm:prSet presAssocID="{258953D3-1BFB-471D-9DD5-DBA1A5660087}" presName="negativeSpace" presStyleCnt="0"/>
      <dgm:spPr/>
    </dgm:pt>
    <dgm:pt modelId="{7E79E3E4-3F48-40EE-B9E7-A35C1869FF9C}" type="pres">
      <dgm:prSet presAssocID="{258953D3-1BFB-471D-9DD5-DBA1A5660087}" presName="childText" presStyleLbl="conFgAcc1" presStyleIdx="0" presStyleCnt="6" custLinFactNeighborX="1714" custLinFactNeighborY="65582">
        <dgm:presLayoutVars>
          <dgm:bulletEnabled val="1"/>
        </dgm:presLayoutVars>
      </dgm:prSet>
      <dgm:spPr/>
    </dgm:pt>
    <dgm:pt modelId="{3D4732BB-BF1E-4053-A441-6F4257FABC56}" type="pres">
      <dgm:prSet presAssocID="{E5790922-BF53-4FF4-B0BD-2C015965AB76}" presName="spaceBetweenRectangles" presStyleCnt="0"/>
      <dgm:spPr/>
    </dgm:pt>
    <dgm:pt modelId="{E291263D-04A1-469C-8599-9A9FD7DDC69A}" type="pres">
      <dgm:prSet presAssocID="{573D74F9-4E03-4FFB-8CA9-E7A330C588E3}" presName="parentLin" presStyleCnt="0"/>
      <dgm:spPr/>
    </dgm:pt>
    <dgm:pt modelId="{4695D2B7-ED84-48A4-AA82-8FE058A6F8DD}" type="pres">
      <dgm:prSet presAssocID="{573D74F9-4E03-4FFB-8CA9-E7A330C588E3}" presName="parentLeftMargin" presStyleLbl="node1" presStyleIdx="0" presStyleCnt="6"/>
      <dgm:spPr/>
    </dgm:pt>
    <dgm:pt modelId="{6D0EF112-6CAE-4874-ADB7-A68102E76A84}" type="pres">
      <dgm:prSet presAssocID="{573D74F9-4E03-4FFB-8CA9-E7A330C588E3}" presName="parentText" presStyleLbl="node1" presStyleIdx="1" presStyleCnt="6" custLinFactNeighborX="-7713" custLinFactNeighborY="4283">
        <dgm:presLayoutVars>
          <dgm:chMax val="0"/>
          <dgm:bulletEnabled val="1"/>
        </dgm:presLayoutVars>
      </dgm:prSet>
      <dgm:spPr/>
    </dgm:pt>
    <dgm:pt modelId="{7255F97F-2F56-4914-A585-2A1932ACF684}" type="pres">
      <dgm:prSet presAssocID="{573D74F9-4E03-4FFB-8CA9-E7A330C588E3}" presName="negativeSpace" presStyleCnt="0"/>
      <dgm:spPr/>
    </dgm:pt>
    <dgm:pt modelId="{90E3D54C-30D7-4AB9-BDEA-4FA4D264A3B1}" type="pres">
      <dgm:prSet presAssocID="{573D74F9-4E03-4FFB-8CA9-E7A330C588E3}" presName="childText" presStyleLbl="conFgAcc1" presStyleIdx="1" presStyleCnt="6">
        <dgm:presLayoutVars>
          <dgm:bulletEnabled val="1"/>
        </dgm:presLayoutVars>
      </dgm:prSet>
      <dgm:spPr/>
    </dgm:pt>
    <dgm:pt modelId="{6E39D6B7-2E63-4E9C-A46F-87EF33B2B646}" type="pres">
      <dgm:prSet presAssocID="{BB7FE4C9-265B-4A61-98A0-78B90B2A6A72}" presName="spaceBetweenRectangles" presStyleCnt="0"/>
      <dgm:spPr/>
    </dgm:pt>
    <dgm:pt modelId="{4C37FCA4-6FC4-4612-8D27-FAFCD567284F}" type="pres">
      <dgm:prSet presAssocID="{915FA19C-5736-4A18-B534-788552ED4646}" presName="parentLin" presStyleCnt="0"/>
      <dgm:spPr/>
    </dgm:pt>
    <dgm:pt modelId="{1DE0DD07-75D2-4268-8373-8FB27A1C2B42}" type="pres">
      <dgm:prSet presAssocID="{915FA19C-5736-4A18-B534-788552ED4646}" presName="parentLeftMargin" presStyleLbl="node1" presStyleIdx="1" presStyleCnt="6"/>
      <dgm:spPr/>
    </dgm:pt>
    <dgm:pt modelId="{B3ACB5D2-BB8E-4900-9406-CADCBE6B9734}" type="pres">
      <dgm:prSet presAssocID="{915FA19C-5736-4A18-B534-788552ED464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33BAB9-1304-4CDF-B099-EFF80BCEDEB5}" type="pres">
      <dgm:prSet presAssocID="{915FA19C-5736-4A18-B534-788552ED4646}" presName="negativeSpace" presStyleCnt="0"/>
      <dgm:spPr/>
    </dgm:pt>
    <dgm:pt modelId="{CC51A66A-4CD0-461A-8717-59E59EB1B440}" type="pres">
      <dgm:prSet presAssocID="{915FA19C-5736-4A18-B534-788552ED4646}" presName="childText" presStyleLbl="conFgAcc1" presStyleIdx="2" presStyleCnt="6">
        <dgm:presLayoutVars>
          <dgm:bulletEnabled val="1"/>
        </dgm:presLayoutVars>
      </dgm:prSet>
      <dgm:spPr/>
    </dgm:pt>
    <dgm:pt modelId="{B7AF06A5-F812-48FD-B812-982468BB80C8}" type="pres">
      <dgm:prSet presAssocID="{68BCB1F1-90EF-4ED2-B6E0-32D21FB51BA9}" presName="spaceBetweenRectangles" presStyleCnt="0"/>
      <dgm:spPr/>
    </dgm:pt>
    <dgm:pt modelId="{294669D9-13FA-49EB-AE8C-EA8A9B013E4D}" type="pres">
      <dgm:prSet presAssocID="{7E4461AB-7136-4362-948F-85D907246D55}" presName="parentLin" presStyleCnt="0"/>
      <dgm:spPr/>
    </dgm:pt>
    <dgm:pt modelId="{9BA18B6A-2A12-4FA0-9D03-D981ADEC43A3}" type="pres">
      <dgm:prSet presAssocID="{7E4461AB-7136-4362-948F-85D907246D55}" presName="parentLeftMargin" presStyleLbl="node1" presStyleIdx="2" presStyleCnt="6"/>
      <dgm:spPr/>
    </dgm:pt>
    <dgm:pt modelId="{CC9CE6A5-0015-4E5C-8311-67F116DEE2AB}" type="pres">
      <dgm:prSet presAssocID="{7E4461AB-7136-4362-948F-85D907246D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7900BF7-B76F-4EA1-971E-EC92A763899D}" type="pres">
      <dgm:prSet presAssocID="{7E4461AB-7136-4362-948F-85D907246D55}" presName="negativeSpace" presStyleCnt="0"/>
      <dgm:spPr/>
    </dgm:pt>
    <dgm:pt modelId="{94FD4601-A3A6-4DD5-A948-2363CF767EAA}" type="pres">
      <dgm:prSet presAssocID="{7E4461AB-7136-4362-948F-85D907246D55}" presName="childText" presStyleLbl="conFgAcc1" presStyleIdx="3" presStyleCnt="6">
        <dgm:presLayoutVars>
          <dgm:bulletEnabled val="1"/>
        </dgm:presLayoutVars>
      </dgm:prSet>
      <dgm:spPr/>
    </dgm:pt>
    <dgm:pt modelId="{C6D511F4-CEE6-4834-9A3F-FA3E2D6480FE}" type="pres">
      <dgm:prSet presAssocID="{C264F5DE-CF4D-486F-85F0-CD06509DA9C8}" presName="spaceBetweenRectangles" presStyleCnt="0"/>
      <dgm:spPr/>
    </dgm:pt>
    <dgm:pt modelId="{873DA6BC-A0A9-44F9-8FD3-4F1B3AF609B3}" type="pres">
      <dgm:prSet presAssocID="{E3A995D6-403B-4FB9-8D21-62C1C1832577}" presName="parentLin" presStyleCnt="0"/>
      <dgm:spPr/>
    </dgm:pt>
    <dgm:pt modelId="{CD6EB352-D215-40D3-85A9-7CA375D33D36}" type="pres">
      <dgm:prSet presAssocID="{E3A995D6-403B-4FB9-8D21-62C1C1832577}" presName="parentLeftMargin" presStyleLbl="node1" presStyleIdx="3" presStyleCnt="6"/>
      <dgm:spPr/>
    </dgm:pt>
    <dgm:pt modelId="{63786833-17E0-4F4C-A750-82EE1CB484E4}" type="pres">
      <dgm:prSet presAssocID="{E3A995D6-403B-4FB9-8D21-62C1C183257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5B5B0C9-1648-4967-85D9-C9BEA4DA1FBC}" type="pres">
      <dgm:prSet presAssocID="{E3A995D6-403B-4FB9-8D21-62C1C1832577}" presName="negativeSpace" presStyleCnt="0"/>
      <dgm:spPr/>
    </dgm:pt>
    <dgm:pt modelId="{5C0E3BBF-F781-4058-8363-CBD2DF7DB80B}" type="pres">
      <dgm:prSet presAssocID="{E3A995D6-403B-4FB9-8D21-62C1C1832577}" presName="childText" presStyleLbl="conFgAcc1" presStyleIdx="4" presStyleCnt="6">
        <dgm:presLayoutVars>
          <dgm:bulletEnabled val="1"/>
        </dgm:presLayoutVars>
      </dgm:prSet>
      <dgm:spPr/>
    </dgm:pt>
    <dgm:pt modelId="{A88EB4A1-6A3F-4B3F-9C99-2E814D51CBF6}" type="pres">
      <dgm:prSet presAssocID="{892A9478-3B8C-4E7F-9759-DFF7E52969BD}" presName="spaceBetweenRectangles" presStyleCnt="0"/>
      <dgm:spPr/>
    </dgm:pt>
    <dgm:pt modelId="{29491C91-5E05-41A7-BBEB-F048C37101A4}" type="pres">
      <dgm:prSet presAssocID="{4DC4A1A0-4C85-47CD-9444-0E5AD2F3EA21}" presName="parentLin" presStyleCnt="0"/>
      <dgm:spPr/>
    </dgm:pt>
    <dgm:pt modelId="{27428899-6763-4CBB-8379-3A535A26571E}" type="pres">
      <dgm:prSet presAssocID="{4DC4A1A0-4C85-47CD-9444-0E5AD2F3EA21}" presName="parentLeftMargin" presStyleLbl="node1" presStyleIdx="4" presStyleCnt="6"/>
      <dgm:spPr/>
    </dgm:pt>
    <dgm:pt modelId="{B375F31E-653F-4DEF-AD2B-FAB95FB176E7}" type="pres">
      <dgm:prSet presAssocID="{4DC4A1A0-4C85-47CD-9444-0E5AD2F3EA2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056C1C0-7EE2-4EDB-922B-CD0FEF961C3F}" type="pres">
      <dgm:prSet presAssocID="{4DC4A1A0-4C85-47CD-9444-0E5AD2F3EA21}" presName="negativeSpace" presStyleCnt="0"/>
      <dgm:spPr/>
    </dgm:pt>
    <dgm:pt modelId="{761A8C93-0B71-4F64-8B56-21E6D2820D44}" type="pres">
      <dgm:prSet presAssocID="{4DC4A1A0-4C85-47CD-9444-0E5AD2F3EA2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A001F11-72B8-4A4A-8E01-008EC6005D4D}" srcId="{4D27E5B6-086F-4596-AC62-E7D84B5D818A}" destId="{4DC4A1A0-4C85-47CD-9444-0E5AD2F3EA21}" srcOrd="5" destOrd="0" parTransId="{1E2CA06F-863C-4272-847D-79EACBC29247}" sibTransId="{C8DB3E8F-3EE0-4458-B7E4-32AD5DAC427B}"/>
    <dgm:cxn modelId="{F5E21127-2BFD-433A-8349-8D0D3BFF0798}" type="presOf" srcId="{96C0E828-9E62-4314-B4FA-093B7E095EE1}" destId="{7E79E3E4-3F48-40EE-B9E7-A35C1869FF9C}" srcOrd="0" destOrd="3" presId="urn:microsoft.com/office/officeart/2005/8/layout/list1"/>
    <dgm:cxn modelId="{D77DF22C-98B1-4F40-B70A-864A3B9F5881}" type="presOf" srcId="{E3A995D6-403B-4FB9-8D21-62C1C1832577}" destId="{CD6EB352-D215-40D3-85A9-7CA375D33D36}" srcOrd="0" destOrd="0" presId="urn:microsoft.com/office/officeart/2005/8/layout/list1"/>
    <dgm:cxn modelId="{F77A5935-67DF-4F6D-ADE8-9B4A04D22398}" srcId="{258953D3-1BFB-471D-9DD5-DBA1A5660087}" destId="{70B7F094-E021-4840-BDE1-198C8DEB09EB}" srcOrd="0" destOrd="0" parTransId="{45FB090A-85D1-4052-9BA7-563A1A054204}" sibTransId="{5771A33C-F7B0-460D-89A7-C7FD075CD541}"/>
    <dgm:cxn modelId="{EB2E7839-1ADA-407D-92F2-B123246898E1}" type="presOf" srcId="{7E4461AB-7136-4362-948F-85D907246D55}" destId="{9BA18B6A-2A12-4FA0-9D03-D981ADEC43A3}" srcOrd="0" destOrd="0" presId="urn:microsoft.com/office/officeart/2005/8/layout/list1"/>
    <dgm:cxn modelId="{8C2CDA6A-A8A4-4A9C-B843-F4DA496CC2A5}" type="presOf" srcId="{05EBB5D9-7587-43AA-8E26-DF7E8D5D9737}" destId="{7E79E3E4-3F48-40EE-B9E7-A35C1869FF9C}" srcOrd="0" destOrd="1" presId="urn:microsoft.com/office/officeart/2005/8/layout/list1"/>
    <dgm:cxn modelId="{0828076B-878C-4DB1-A089-BC4671DDF68C}" type="presOf" srcId="{E3A995D6-403B-4FB9-8D21-62C1C1832577}" destId="{63786833-17E0-4F4C-A750-82EE1CB484E4}" srcOrd="1" destOrd="0" presId="urn:microsoft.com/office/officeart/2005/8/layout/list1"/>
    <dgm:cxn modelId="{CA84C74B-FCD8-46EE-9247-C8AD07EC4B96}" type="presOf" srcId="{4D27E5B6-086F-4596-AC62-E7D84B5D818A}" destId="{31856679-8696-47A6-9BC0-CF03A0868706}" srcOrd="0" destOrd="0" presId="urn:microsoft.com/office/officeart/2005/8/layout/list1"/>
    <dgm:cxn modelId="{7BCCE16C-7292-4CC9-BF13-781BC44DC740}" type="presOf" srcId="{915FA19C-5736-4A18-B534-788552ED4646}" destId="{1DE0DD07-75D2-4268-8373-8FB27A1C2B42}" srcOrd="0" destOrd="0" presId="urn:microsoft.com/office/officeart/2005/8/layout/list1"/>
    <dgm:cxn modelId="{F3681555-F3B4-49D8-B90E-904BA757E3DE}" srcId="{4D27E5B6-086F-4596-AC62-E7D84B5D818A}" destId="{258953D3-1BFB-471D-9DD5-DBA1A5660087}" srcOrd="0" destOrd="0" parTransId="{8B38D70E-C5DB-4A18-96FF-A9E369AAF037}" sibTransId="{E5790922-BF53-4FF4-B0BD-2C015965AB76}"/>
    <dgm:cxn modelId="{9FBB6D57-D5C7-4D81-B79C-7963BB063602}" srcId="{4D27E5B6-086F-4596-AC62-E7D84B5D818A}" destId="{915FA19C-5736-4A18-B534-788552ED4646}" srcOrd="2" destOrd="0" parTransId="{B3603FB7-D05A-4B51-8A9C-983BE1757B0D}" sibTransId="{68BCB1F1-90EF-4ED2-B6E0-32D21FB51BA9}"/>
    <dgm:cxn modelId="{6A8E6A7B-62FA-4F1F-ACCF-C96A4DEDB076}" type="presOf" srcId="{915FA19C-5736-4A18-B534-788552ED4646}" destId="{B3ACB5D2-BB8E-4900-9406-CADCBE6B9734}" srcOrd="1" destOrd="0" presId="urn:microsoft.com/office/officeart/2005/8/layout/list1"/>
    <dgm:cxn modelId="{3C5C798D-6D6D-45F2-AB3C-3ED30CA94D2F}" srcId="{4D27E5B6-086F-4596-AC62-E7D84B5D818A}" destId="{E3A995D6-403B-4FB9-8D21-62C1C1832577}" srcOrd="4" destOrd="0" parTransId="{C5F85000-0AD9-43C5-9975-3E43F4B1143C}" sibTransId="{892A9478-3B8C-4E7F-9759-DFF7E52969BD}"/>
    <dgm:cxn modelId="{1AA12B92-F51D-410E-9087-2574FD108D96}" type="presOf" srcId="{573D74F9-4E03-4FFB-8CA9-E7A330C588E3}" destId="{4695D2B7-ED84-48A4-AA82-8FE058A6F8DD}" srcOrd="0" destOrd="0" presId="urn:microsoft.com/office/officeart/2005/8/layout/list1"/>
    <dgm:cxn modelId="{CE42AA94-137A-4FBC-97F7-F4324BC871FB}" type="presOf" srcId="{70B7F094-E021-4840-BDE1-198C8DEB09EB}" destId="{7E79E3E4-3F48-40EE-B9E7-A35C1869FF9C}" srcOrd="0" destOrd="0" presId="urn:microsoft.com/office/officeart/2005/8/layout/list1"/>
    <dgm:cxn modelId="{BD851596-4F8C-4140-B4F8-77F105426F3C}" srcId="{4D27E5B6-086F-4596-AC62-E7D84B5D818A}" destId="{573D74F9-4E03-4FFB-8CA9-E7A330C588E3}" srcOrd="1" destOrd="0" parTransId="{0697B887-0167-40E1-B90D-874752060276}" sibTransId="{BB7FE4C9-265B-4A61-98A0-78B90B2A6A72}"/>
    <dgm:cxn modelId="{7BFE72A8-023E-45A6-BC28-DB30A15EBF1C}" srcId="{4D27E5B6-086F-4596-AC62-E7D84B5D818A}" destId="{7E4461AB-7136-4362-948F-85D907246D55}" srcOrd="3" destOrd="0" parTransId="{A4084243-1D75-4D34-B0BF-F95AA7CA9D36}" sibTransId="{C264F5DE-CF4D-486F-85F0-CD06509DA9C8}"/>
    <dgm:cxn modelId="{103D63C7-B01E-4B17-B50B-FA9E3DCC6766}" type="presOf" srcId="{CACD061F-38E3-4BA2-A221-B040413CEAF8}" destId="{7E79E3E4-3F48-40EE-B9E7-A35C1869FF9C}" srcOrd="0" destOrd="2" presId="urn:microsoft.com/office/officeart/2005/8/layout/list1"/>
    <dgm:cxn modelId="{9044E8D8-87C6-4832-B287-FC2CAE7CDABB}" srcId="{258953D3-1BFB-471D-9DD5-DBA1A5660087}" destId="{CACD061F-38E3-4BA2-A221-B040413CEAF8}" srcOrd="2" destOrd="0" parTransId="{971FC2A1-9620-4454-9260-BA9EAC051A74}" sibTransId="{BF9A7730-4455-4BA6-8A48-A43B1DF55C02}"/>
    <dgm:cxn modelId="{68F753E5-5B87-4D41-97E4-6ECF1F6E8D7E}" type="presOf" srcId="{258953D3-1BFB-471D-9DD5-DBA1A5660087}" destId="{70E4CEDF-60F5-4A1D-A0BE-FE28654D654C}" srcOrd="0" destOrd="0" presId="urn:microsoft.com/office/officeart/2005/8/layout/list1"/>
    <dgm:cxn modelId="{8BE29DEE-C403-4C69-A8D8-AC38ED5A03AD}" type="presOf" srcId="{7E4461AB-7136-4362-948F-85D907246D55}" destId="{CC9CE6A5-0015-4E5C-8311-67F116DEE2AB}" srcOrd="1" destOrd="0" presId="urn:microsoft.com/office/officeart/2005/8/layout/list1"/>
    <dgm:cxn modelId="{E37790F2-07E6-4C86-B71A-998598C8B987}" srcId="{258953D3-1BFB-471D-9DD5-DBA1A5660087}" destId="{05EBB5D9-7587-43AA-8E26-DF7E8D5D9737}" srcOrd="1" destOrd="0" parTransId="{75AD7C50-06E2-48AF-8563-6B40F3D1B20B}" sibTransId="{99AD33D9-2CEF-4AA4-BCF4-D572D661639A}"/>
    <dgm:cxn modelId="{8427FFF2-5580-4816-9CEF-F39D426C3BE4}" srcId="{258953D3-1BFB-471D-9DD5-DBA1A5660087}" destId="{96C0E828-9E62-4314-B4FA-093B7E095EE1}" srcOrd="3" destOrd="0" parTransId="{8C29E730-5846-4557-A471-E5CE816A8456}" sibTransId="{38EA5A82-91EB-4D3B-A697-83D46269599D}"/>
    <dgm:cxn modelId="{CDA43AF6-A4BC-4C49-8F01-CA832609C488}" type="presOf" srcId="{573D74F9-4E03-4FFB-8CA9-E7A330C588E3}" destId="{6D0EF112-6CAE-4874-ADB7-A68102E76A84}" srcOrd="1" destOrd="0" presId="urn:microsoft.com/office/officeart/2005/8/layout/list1"/>
    <dgm:cxn modelId="{8FD59BF6-6BB6-42BD-9CC4-2C575563D2A6}" type="presOf" srcId="{4DC4A1A0-4C85-47CD-9444-0E5AD2F3EA21}" destId="{27428899-6763-4CBB-8379-3A535A26571E}" srcOrd="0" destOrd="0" presId="urn:microsoft.com/office/officeart/2005/8/layout/list1"/>
    <dgm:cxn modelId="{5A9CA9F6-B241-4AF0-800E-8B49D336ABE5}" type="presOf" srcId="{4DC4A1A0-4C85-47CD-9444-0E5AD2F3EA21}" destId="{B375F31E-653F-4DEF-AD2B-FAB95FB176E7}" srcOrd="1" destOrd="0" presId="urn:microsoft.com/office/officeart/2005/8/layout/list1"/>
    <dgm:cxn modelId="{356DBBFA-1ADE-4852-81F2-D919C98BF9EA}" type="presOf" srcId="{258953D3-1BFB-471D-9DD5-DBA1A5660087}" destId="{D42F9B11-EF24-4EA5-851B-21FE88780523}" srcOrd="1" destOrd="0" presId="urn:microsoft.com/office/officeart/2005/8/layout/list1"/>
    <dgm:cxn modelId="{0ECCEB5E-A503-4FD0-A2AB-BF7DF661C419}" type="presParOf" srcId="{31856679-8696-47A6-9BC0-CF03A0868706}" destId="{EC190AEE-DCCD-4BA5-AFD6-0B6708832A1C}" srcOrd="0" destOrd="0" presId="urn:microsoft.com/office/officeart/2005/8/layout/list1"/>
    <dgm:cxn modelId="{87AAA9AA-3653-4E7E-BD67-3E59D0E8DAB7}" type="presParOf" srcId="{EC190AEE-DCCD-4BA5-AFD6-0B6708832A1C}" destId="{70E4CEDF-60F5-4A1D-A0BE-FE28654D654C}" srcOrd="0" destOrd="0" presId="urn:microsoft.com/office/officeart/2005/8/layout/list1"/>
    <dgm:cxn modelId="{524F1FB4-08D6-4D58-AFEF-74308473E52D}" type="presParOf" srcId="{EC190AEE-DCCD-4BA5-AFD6-0B6708832A1C}" destId="{D42F9B11-EF24-4EA5-851B-21FE88780523}" srcOrd="1" destOrd="0" presId="urn:microsoft.com/office/officeart/2005/8/layout/list1"/>
    <dgm:cxn modelId="{17A1190D-8B83-4893-9C5C-2CB6623A27D5}" type="presParOf" srcId="{31856679-8696-47A6-9BC0-CF03A0868706}" destId="{A9EC09E4-CFA1-4B2D-85F4-CFAFD0A7AE9E}" srcOrd="1" destOrd="0" presId="urn:microsoft.com/office/officeart/2005/8/layout/list1"/>
    <dgm:cxn modelId="{AC6254B3-12F8-4FD7-A895-7CF614A81453}" type="presParOf" srcId="{31856679-8696-47A6-9BC0-CF03A0868706}" destId="{7E79E3E4-3F48-40EE-B9E7-A35C1869FF9C}" srcOrd="2" destOrd="0" presId="urn:microsoft.com/office/officeart/2005/8/layout/list1"/>
    <dgm:cxn modelId="{C81673E1-9FEF-4CF0-802E-8E5E0E5201A8}" type="presParOf" srcId="{31856679-8696-47A6-9BC0-CF03A0868706}" destId="{3D4732BB-BF1E-4053-A441-6F4257FABC56}" srcOrd="3" destOrd="0" presId="urn:microsoft.com/office/officeart/2005/8/layout/list1"/>
    <dgm:cxn modelId="{3EF2745A-7AE8-46B2-8DFD-939824429672}" type="presParOf" srcId="{31856679-8696-47A6-9BC0-CF03A0868706}" destId="{E291263D-04A1-469C-8599-9A9FD7DDC69A}" srcOrd="4" destOrd="0" presId="urn:microsoft.com/office/officeart/2005/8/layout/list1"/>
    <dgm:cxn modelId="{54693A2B-8B45-4AA6-B31C-869EA6E49790}" type="presParOf" srcId="{E291263D-04A1-469C-8599-9A9FD7DDC69A}" destId="{4695D2B7-ED84-48A4-AA82-8FE058A6F8DD}" srcOrd="0" destOrd="0" presId="urn:microsoft.com/office/officeart/2005/8/layout/list1"/>
    <dgm:cxn modelId="{1157D2DC-A541-4212-9AB4-BD4ACEE8B1C3}" type="presParOf" srcId="{E291263D-04A1-469C-8599-9A9FD7DDC69A}" destId="{6D0EF112-6CAE-4874-ADB7-A68102E76A84}" srcOrd="1" destOrd="0" presId="urn:microsoft.com/office/officeart/2005/8/layout/list1"/>
    <dgm:cxn modelId="{8F660654-BC6D-4474-B704-BBF706C1B90D}" type="presParOf" srcId="{31856679-8696-47A6-9BC0-CF03A0868706}" destId="{7255F97F-2F56-4914-A585-2A1932ACF684}" srcOrd="5" destOrd="0" presId="urn:microsoft.com/office/officeart/2005/8/layout/list1"/>
    <dgm:cxn modelId="{7941A9FF-FF10-43D6-8C89-80742EF88878}" type="presParOf" srcId="{31856679-8696-47A6-9BC0-CF03A0868706}" destId="{90E3D54C-30D7-4AB9-BDEA-4FA4D264A3B1}" srcOrd="6" destOrd="0" presId="urn:microsoft.com/office/officeart/2005/8/layout/list1"/>
    <dgm:cxn modelId="{8146A6D0-F0C0-4102-ADCB-E71BD8519D62}" type="presParOf" srcId="{31856679-8696-47A6-9BC0-CF03A0868706}" destId="{6E39D6B7-2E63-4E9C-A46F-87EF33B2B646}" srcOrd="7" destOrd="0" presId="urn:microsoft.com/office/officeart/2005/8/layout/list1"/>
    <dgm:cxn modelId="{28E9C0E6-B90A-4EE2-AF9B-A531DCDDDC4B}" type="presParOf" srcId="{31856679-8696-47A6-9BC0-CF03A0868706}" destId="{4C37FCA4-6FC4-4612-8D27-FAFCD567284F}" srcOrd="8" destOrd="0" presId="urn:microsoft.com/office/officeart/2005/8/layout/list1"/>
    <dgm:cxn modelId="{FEA8355E-BF22-4EA2-81C5-9D16C5C53FE3}" type="presParOf" srcId="{4C37FCA4-6FC4-4612-8D27-FAFCD567284F}" destId="{1DE0DD07-75D2-4268-8373-8FB27A1C2B42}" srcOrd="0" destOrd="0" presId="urn:microsoft.com/office/officeart/2005/8/layout/list1"/>
    <dgm:cxn modelId="{E9529116-ECB1-405E-89D4-99EBD6A88F8E}" type="presParOf" srcId="{4C37FCA4-6FC4-4612-8D27-FAFCD567284F}" destId="{B3ACB5D2-BB8E-4900-9406-CADCBE6B9734}" srcOrd="1" destOrd="0" presId="urn:microsoft.com/office/officeart/2005/8/layout/list1"/>
    <dgm:cxn modelId="{F062377B-3F25-4BCA-80AE-0C4AE11C0F44}" type="presParOf" srcId="{31856679-8696-47A6-9BC0-CF03A0868706}" destId="{2933BAB9-1304-4CDF-B099-EFF80BCEDEB5}" srcOrd="9" destOrd="0" presId="urn:microsoft.com/office/officeart/2005/8/layout/list1"/>
    <dgm:cxn modelId="{8AFAF96A-4438-436C-A38C-984671F589CB}" type="presParOf" srcId="{31856679-8696-47A6-9BC0-CF03A0868706}" destId="{CC51A66A-4CD0-461A-8717-59E59EB1B440}" srcOrd="10" destOrd="0" presId="urn:microsoft.com/office/officeart/2005/8/layout/list1"/>
    <dgm:cxn modelId="{90D61BF4-F663-4CBC-836C-8CBD336A3724}" type="presParOf" srcId="{31856679-8696-47A6-9BC0-CF03A0868706}" destId="{B7AF06A5-F812-48FD-B812-982468BB80C8}" srcOrd="11" destOrd="0" presId="urn:microsoft.com/office/officeart/2005/8/layout/list1"/>
    <dgm:cxn modelId="{DAEAF4AA-6821-44C6-AACE-E191380AF3CB}" type="presParOf" srcId="{31856679-8696-47A6-9BC0-CF03A0868706}" destId="{294669D9-13FA-49EB-AE8C-EA8A9B013E4D}" srcOrd="12" destOrd="0" presId="urn:microsoft.com/office/officeart/2005/8/layout/list1"/>
    <dgm:cxn modelId="{2FAAF3FE-3C20-4DCB-8B6B-ABBA53FBA0B6}" type="presParOf" srcId="{294669D9-13FA-49EB-AE8C-EA8A9B013E4D}" destId="{9BA18B6A-2A12-4FA0-9D03-D981ADEC43A3}" srcOrd="0" destOrd="0" presId="urn:microsoft.com/office/officeart/2005/8/layout/list1"/>
    <dgm:cxn modelId="{32229B29-437B-420A-BE1C-2894CDDCAD18}" type="presParOf" srcId="{294669D9-13FA-49EB-AE8C-EA8A9B013E4D}" destId="{CC9CE6A5-0015-4E5C-8311-67F116DEE2AB}" srcOrd="1" destOrd="0" presId="urn:microsoft.com/office/officeart/2005/8/layout/list1"/>
    <dgm:cxn modelId="{6DA9DD15-B9E2-4F78-AB49-AD32FB2B6F3D}" type="presParOf" srcId="{31856679-8696-47A6-9BC0-CF03A0868706}" destId="{A7900BF7-B76F-4EA1-971E-EC92A763899D}" srcOrd="13" destOrd="0" presId="urn:microsoft.com/office/officeart/2005/8/layout/list1"/>
    <dgm:cxn modelId="{D70DFCBD-FC9C-49AC-9377-1B04B797EE12}" type="presParOf" srcId="{31856679-8696-47A6-9BC0-CF03A0868706}" destId="{94FD4601-A3A6-4DD5-A948-2363CF767EAA}" srcOrd="14" destOrd="0" presId="urn:microsoft.com/office/officeart/2005/8/layout/list1"/>
    <dgm:cxn modelId="{C452638F-2424-49C2-849C-74CBCA81634B}" type="presParOf" srcId="{31856679-8696-47A6-9BC0-CF03A0868706}" destId="{C6D511F4-CEE6-4834-9A3F-FA3E2D6480FE}" srcOrd="15" destOrd="0" presId="urn:microsoft.com/office/officeart/2005/8/layout/list1"/>
    <dgm:cxn modelId="{1AFBD336-471F-472B-AFB3-C348E8F08E67}" type="presParOf" srcId="{31856679-8696-47A6-9BC0-CF03A0868706}" destId="{873DA6BC-A0A9-44F9-8FD3-4F1B3AF609B3}" srcOrd="16" destOrd="0" presId="urn:microsoft.com/office/officeart/2005/8/layout/list1"/>
    <dgm:cxn modelId="{3C781223-E119-4167-BDC5-D181E0A64B90}" type="presParOf" srcId="{873DA6BC-A0A9-44F9-8FD3-4F1B3AF609B3}" destId="{CD6EB352-D215-40D3-85A9-7CA375D33D36}" srcOrd="0" destOrd="0" presId="urn:microsoft.com/office/officeart/2005/8/layout/list1"/>
    <dgm:cxn modelId="{4FE46C01-6863-4F6E-91D7-8361030756F3}" type="presParOf" srcId="{873DA6BC-A0A9-44F9-8FD3-4F1B3AF609B3}" destId="{63786833-17E0-4F4C-A750-82EE1CB484E4}" srcOrd="1" destOrd="0" presId="urn:microsoft.com/office/officeart/2005/8/layout/list1"/>
    <dgm:cxn modelId="{884F8B48-617C-48A4-B1B7-8BDCBA7F13A7}" type="presParOf" srcId="{31856679-8696-47A6-9BC0-CF03A0868706}" destId="{45B5B0C9-1648-4967-85D9-C9BEA4DA1FBC}" srcOrd="17" destOrd="0" presId="urn:microsoft.com/office/officeart/2005/8/layout/list1"/>
    <dgm:cxn modelId="{649F1B81-2005-42E9-953E-9925AFA8B3A6}" type="presParOf" srcId="{31856679-8696-47A6-9BC0-CF03A0868706}" destId="{5C0E3BBF-F781-4058-8363-CBD2DF7DB80B}" srcOrd="18" destOrd="0" presId="urn:microsoft.com/office/officeart/2005/8/layout/list1"/>
    <dgm:cxn modelId="{DE0800DF-B0BB-4C63-A60C-CA328F331E0B}" type="presParOf" srcId="{31856679-8696-47A6-9BC0-CF03A0868706}" destId="{A88EB4A1-6A3F-4B3F-9C99-2E814D51CBF6}" srcOrd="19" destOrd="0" presId="urn:microsoft.com/office/officeart/2005/8/layout/list1"/>
    <dgm:cxn modelId="{D5C9DC6B-CE4F-4010-91E2-2C5C31BEA20F}" type="presParOf" srcId="{31856679-8696-47A6-9BC0-CF03A0868706}" destId="{29491C91-5E05-41A7-BBEB-F048C37101A4}" srcOrd="20" destOrd="0" presId="urn:microsoft.com/office/officeart/2005/8/layout/list1"/>
    <dgm:cxn modelId="{501A205F-B68E-47A4-8529-516FA761D256}" type="presParOf" srcId="{29491C91-5E05-41A7-BBEB-F048C37101A4}" destId="{27428899-6763-4CBB-8379-3A535A26571E}" srcOrd="0" destOrd="0" presId="urn:microsoft.com/office/officeart/2005/8/layout/list1"/>
    <dgm:cxn modelId="{FD93F411-2DCB-4359-95AE-537D5958ADB9}" type="presParOf" srcId="{29491C91-5E05-41A7-BBEB-F048C37101A4}" destId="{B375F31E-653F-4DEF-AD2B-FAB95FB176E7}" srcOrd="1" destOrd="0" presId="urn:microsoft.com/office/officeart/2005/8/layout/list1"/>
    <dgm:cxn modelId="{DC9FC93F-9A92-4876-BAA8-8EF18A187660}" type="presParOf" srcId="{31856679-8696-47A6-9BC0-CF03A0868706}" destId="{9056C1C0-7EE2-4EDB-922B-CD0FEF961C3F}" srcOrd="21" destOrd="0" presId="urn:microsoft.com/office/officeart/2005/8/layout/list1"/>
    <dgm:cxn modelId="{D62C5D11-A026-4506-9299-12CCA9693E04}" type="presParOf" srcId="{31856679-8696-47A6-9BC0-CF03A0868706}" destId="{761A8C93-0B71-4F64-8B56-21E6D2820D4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DA249-92F0-4AF9-8E88-83D351C459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A1DC3AEC-DF70-4B7E-BB01-909EC96B4541}">
      <dgm:prSet/>
      <dgm:spPr/>
      <dgm:t>
        <a:bodyPr/>
        <a:lstStyle/>
        <a:p>
          <a:r>
            <a:rPr lang="en-US" b="0" i="0"/>
            <a:t>Patient master record management</a:t>
          </a:r>
          <a:endParaRPr lang="en-US"/>
        </a:p>
      </dgm:t>
    </dgm:pt>
    <dgm:pt modelId="{1BAEF0C3-6498-4F1E-84F3-8446AF084F32}" type="parTrans" cxnId="{BB09FAFA-8AFC-4134-9518-D3021970A24B}">
      <dgm:prSet/>
      <dgm:spPr/>
      <dgm:t>
        <a:bodyPr/>
        <a:lstStyle/>
        <a:p>
          <a:endParaRPr lang="en-US"/>
        </a:p>
      </dgm:t>
    </dgm:pt>
    <dgm:pt modelId="{F07337CF-F37D-4B18-AFB6-F3E626BCE99B}" type="sibTrans" cxnId="{BB09FAFA-8AFC-4134-9518-D3021970A24B}">
      <dgm:prSet/>
      <dgm:spPr/>
      <dgm:t>
        <a:bodyPr/>
        <a:lstStyle/>
        <a:p>
          <a:endParaRPr lang="en-US"/>
        </a:p>
      </dgm:t>
    </dgm:pt>
    <dgm:pt modelId="{9D633228-DFE9-4395-BDD0-7A31B437A930}">
      <dgm:prSet/>
      <dgm:spPr/>
      <dgm:t>
        <a:bodyPr/>
        <a:lstStyle/>
        <a:p>
          <a:r>
            <a:rPr lang="en-US" b="0" i="0"/>
            <a:t>Smart prescriptions and pharmacy</a:t>
          </a:r>
          <a:endParaRPr lang="en-US"/>
        </a:p>
      </dgm:t>
    </dgm:pt>
    <dgm:pt modelId="{A2357563-3138-492D-A97E-09DE78A8FF97}" type="parTrans" cxnId="{04800ACF-7B72-4EDF-89A8-7A7FF78FD0A9}">
      <dgm:prSet/>
      <dgm:spPr/>
      <dgm:t>
        <a:bodyPr/>
        <a:lstStyle/>
        <a:p>
          <a:endParaRPr lang="en-US"/>
        </a:p>
      </dgm:t>
    </dgm:pt>
    <dgm:pt modelId="{8BF195F8-C07F-4BF8-AFDA-2E56AD9751AE}" type="sibTrans" cxnId="{04800ACF-7B72-4EDF-89A8-7A7FF78FD0A9}">
      <dgm:prSet/>
      <dgm:spPr/>
      <dgm:t>
        <a:bodyPr/>
        <a:lstStyle/>
        <a:p>
          <a:endParaRPr lang="en-US"/>
        </a:p>
      </dgm:t>
    </dgm:pt>
    <dgm:pt modelId="{3D246990-E37B-40D7-A6C8-DE96F09B9F72}">
      <dgm:prSet/>
      <dgm:spPr/>
      <dgm:t>
        <a:bodyPr/>
        <a:lstStyle/>
        <a:p>
          <a:r>
            <a:rPr lang="en-US" b="0" i="0"/>
            <a:t>Drug supply chain and provenance</a:t>
          </a:r>
          <a:endParaRPr lang="en-US"/>
        </a:p>
      </dgm:t>
    </dgm:pt>
    <dgm:pt modelId="{69CB6A49-C394-4C79-B4B3-5B7B37B09E01}" type="parTrans" cxnId="{E6088C13-7351-4B56-8A31-F4A5CC0C3435}">
      <dgm:prSet/>
      <dgm:spPr/>
      <dgm:t>
        <a:bodyPr/>
        <a:lstStyle/>
        <a:p>
          <a:endParaRPr lang="en-US"/>
        </a:p>
      </dgm:t>
    </dgm:pt>
    <dgm:pt modelId="{6127F47D-C3BF-4F5B-A8EF-100DBE914F1F}" type="sibTrans" cxnId="{E6088C13-7351-4B56-8A31-F4A5CC0C3435}">
      <dgm:prSet/>
      <dgm:spPr/>
      <dgm:t>
        <a:bodyPr/>
        <a:lstStyle/>
        <a:p>
          <a:endParaRPr lang="en-US"/>
        </a:p>
      </dgm:t>
    </dgm:pt>
    <dgm:pt modelId="{9E907B28-3B35-4B72-BE8D-A4B72D3E12F3}">
      <dgm:prSet/>
      <dgm:spPr/>
      <dgm:t>
        <a:bodyPr/>
        <a:lstStyle/>
        <a:p>
          <a:r>
            <a:rPr lang="en-US" b="0" i="0"/>
            <a:t>Health care and insurance  - Claims adjudication and billing management</a:t>
          </a:r>
          <a:endParaRPr lang="en-US"/>
        </a:p>
      </dgm:t>
    </dgm:pt>
    <dgm:pt modelId="{CFE96752-2EBA-41D8-8CE0-31D4325CD715}" type="parTrans" cxnId="{76AE7964-1E61-4D31-AF58-26C220E02BE5}">
      <dgm:prSet/>
      <dgm:spPr/>
      <dgm:t>
        <a:bodyPr/>
        <a:lstStyle/>
        <a:p>
          <a:endParaRPr lang="en-US"/>
        </a:p>
      </dgm:t>
    </dgm:pt>
    <dgm:pt modelId="{5049A679-AABB-4FD0-AF93-647E36E7228B}" type="sibTrans" cxnId="{76AE7964-1E61-4D31-AF58-26C220E02BE5}">
      <dgm:prSet/>
      <dgm:spPr/>
      <dgm:t>
        <a:bodyPr/>
        <a:lstStyle/>
        <a:p>
          <a:endParaRPr lang="en-US"/>
        </a:p>
      </dgm:t>
    </dgm:pt>
    <dgm:pt modelId="{CE374B0C-FDEC-4B11-B218-0EB66231B9B4}" type="pres">
      <dgm:prSet presAssocID="{5D7DA249-92F0-4AF9-8E88-83D351C459F5}" presName="Name0" presStyleCnt="0">
        <dgm:presLayoutVars>
          <dgm:chMax/>
          <dgm:chPref/>
          <dgm:dir/>
          <dgm:animLvl val="lvl"/>
        </dgm:presLayoutVars>
      </dgm:prSet>
      <dgm:spPr/>
    </dgm:pt>
    <dgm:pt modelId="{E20AD46E-CBA4-44D1-8890-31AB3EF3FA45}" type="pres">
      <dgm:prSet presAssocID="{A1DC3AEC-DF70-4B7E-BB01-909EC96B4541}" presName="composite" presStyleCnt="0"/>
      <dgm:spPr/>
    </dgm:pt>
    <dgm:pt modelId="{25DBF4E4-9FD8-491E-8B17-376FFD896931}" type="pres">
      <dgm:prSet presAssocID="{A1DC3AEC-DF70-4B7E-BB01-909EC96B4541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EBD3E20B-92E7-4AFC-A2FC-D95ABAA7E487}" type="pres">
      <dgm:prSet presAssocID="{A1DC3AEC-DF70-4B7E-BB01-909EC96B4541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62DD389-60AE-4E9A-AEB8-76EB82446785}" type="pres">
      <dgm:prSet presAssocID="{A1DC3AEC-DF70-4B7E-BB01-909EC96B4541}" presName="BalanceSpacing" presStyleCnt="0"/>
      <dgm:spPr/>
    </dgm:pt>
    <dgm:pt modelId="{1F6A9D5E-1917-410D-AF77-7C2C293897CD}" type="pres">
      <dgm:prSet presAssocID="{A1DC3AEC-DF70-4B7E-BB01-909EC96B4541}" presName="BalanceSpacing1" presStyleCnt="0"/>
      <dgm:spPr/>
    </dgm:pt>
    <dgm:pt modelId="{1D9D0D05-8048-4FBE-9CBD-871EA5C9C34B}" type="pres">
      <dgm:prSet presAssocID="{F07337CF-F37D-4B18-AFB6-F3E626BCE99B}" presName="Accent1Text" presStyleLbl="node1" presStyleIdx="1" presStyleCnt="8"/>
      <dgm:spPr/>
    </dgm:pt>
    <dgm:pt modelId="{C7C39D84-A010-4695-B6A2-D88955EF7181}" type="pres">
      <dgm:prSet presAssocID="{F07337CF-F37D-4B18-AFB6-F3E626BCE99B}" presName="spaceBetweenRectangles" presStyleCnt="0"/>
      <dgm:spPr/>
    </dgm:pt>
    <dgm:pt modelId="{FED91A25-6713-4FC6-B35D-B9892593C93F}" type="pres">
      <dgm:prSet presAssocID="{9D633228-DFE9-4395-BDD0-7A31B437A930}" presName="composite" presStyleCnt="0"/>
      <dgm:spPr/>
    </dgm:pt>
    <dgm:pt modelId="{29570693-D4A0-41C4-8FBC-966C84C35D78}" type="pres">
      <dgm:prSet presAssocID="{9D633228-DFE9-4395-BDD0-7A31B437A93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7361571D-35D4-40D6-8C19-394958712D88}" type="pres">
      <dgm:prSet presAssocID="{9D633228-DFE9-4395-BDD0-7A31B437A93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FF32936-D3E1-47F2-B22B-E45594FC6C43}" type="pres">
      <dgm:prSet presAssocID="{9D633228-DFE9-4395-BDD0-7A31B437A930}" presName="BalanceSpacing" presStyleCnt="0"/>
      <dgm:spPr/>
    </dgm:pt>
    <dgm:pt modelId="{CD798069-C76E-4BAA-BFFF-B6057BEE29FD}" type="pres">
      <dgm:prSet presAssocID="{9D633228-DFE9-4395-BDD0-7A31B437A930}" presName="BalanceSpacing1" presStyleCnt="0"/>
      <dgm:spPr/>
    </dgm:pt>
    <dgm:pt modelId="{C9959458-B9BC-403A-9CEB-0E4EA8DE4BCC}" type="pres">
      <dgm:prSet presAssocID="{8BF195F8-C07F-4BF8-AFDA-2E56AD9751AE}" presName="Accent1Text" presStyleLbl="node1" presStyleIdx="3" presStyleCnt="8"/>
      <dgm:spPr/>
    </dgm:pt>
    <dgm:pt modelId="{2A3F5991-730F-4461-8682-267E6B2ADB82}" type="pres">
      <dgm:prSet presAssocID="{8BF195F8-C07F-4BF8-AFDA-2E56AD9751AE}" presName="spaceBetweenRectangles" presStyleCnt="0"/>
      <dgm:spPr/>
    </dgm:pt>
    <dgm:pt modelId="{6CF354AE-F187-4931-8F59-81E59D58A0EB}" type="pres">
      <dgm:prSet presAssocID="{3D246990-E37B-40D7-A6C8-DE96F09B9F72}" presName="composite" presStyleCnt="0"/>
      <dgm:spPr/>
    </dgm:pt>
    <dgm:pt modelId="{EEAD17E8-8D49-4205-A9F3-517C1FF932A1}" type="pres">
      <dgm:prSet presAssocID="{3D246990-E37B-40D7-A6C8-DE96F09B9F72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30FA6C87-8250-4495-A8CB-DC553F5B776B}" type="pres">
      <dgm:prSet presAssocID="{3D246990-E37B-40D7-A6C8-DE96F09B9F7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813CD2B-63A7-4B78-B75C-92504C7D42E1}" type="pres">
      <dgm:prSet presAssocID="{3D246990-E37B-40D7-A6C8-DE96F09B9F72}" presName="BalanceSpacing" presStyleCnt="0"/>
      <dgm:spPr/>
    </dgm:pt>
    <dgm:pt modelId="{60D635F4-DFEE-43BB-A966-40E522494184}" type="pres">
      <dgm:prSet presAssocID="{3D246990-E37B-40D7-A6C8-DE96F09B9F72}" presName="BalanceSpacing1" presStyleCnt="0"/>
      <dgm:spPr/>
    </dgm:pt>
    <dgm:pt modelId="{81FC757C-3EAF-461B-BBEC-46BB23EA0049}" type="pres">
      <dgm:prSet presAssocID="{6127F47D-C3BF-4F5B-A8EF-100DBE914F1F}" presName="Accent1Text" presStyleLbl="node1" presStyleIdx="5" presStyleCnt="8"/>
      <dgm:spPr/>
    </dgm:pt>
    <dgm:pt modelId="{9D2FC409-1D84-4CBD-8B08-C416B86301F1}" type="pres">
      <dgm:prSet presAssocID="{6127F47D-C3BF-4F5B-A8EF-100DBE914F1F}" presName="spaceBetweenRectangles" presStyleCnt="0"/>
      <dgm:spPr/>
    </dgm:pt>
    <dgm:pt modelId="{7A1E714C-DA39-4160-B4B2-C6E17E2F6421}" type="pres">
      <dgm:prSet presAssocID="{9E907B28-3B35-4B72-BE8D-A4B72D3E12F3}" presName="composite" presStyleCnt="0"/>
      <dgm:spPr/>
    </dgm:pt>
    <dgm:pt modelId="{517002D7-EDFD-4279-841C-59DA8247DF5E}" type="pres">
      <dgm:prSet presAssocID="{9E907B28-3B35-4B72-BE8D-A4B72D3E12F3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B7038CCD-A21C-4235-ACEE-989441E073A8}" type="pres">
      <dgm:prSet presAssocID="{9E907B28-3B35-4B72-BE8D-A4B72D3E12F3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002009D-EC70-45F9-9101-31E26305CF02}" type="pres">
      <dgm:prSet presAssocID="{9E907B28-3B35-4B72-BE8D-A4B72D3E12F3}" presName="BalanceSpacing" presStyleCnt="0"/>
      <dgm:spPr/>
    </dgm:pt>
    <dgm:pt modelId="{C7CF54ED-2EDE-4B81-88BD-3DE9EC4523C3}" type="pres">
      <dgm:prSet presAssocID="{9E907B28-3B35-4B72-BE8D-A4B72D3E12F3}" presName="BalanceSpacing1" presStyleCnt="0"/>
      <dgm:spPr/>
    </dgm:pt>
    <dgm:pt modelId="{A510AA53-1B3C-42F5-B69C-8DF1D79D7834}" type="pres">
      <dgm:prSet presAssocID="{5049A679-AABB-4FD0-AF93-647E36E7228B}" presName="Accent1Text" presStyleLbl="node1" presStyleIdx="7" presStyleCnt="8"/>
      <dgm:spPr/>
    </dgm:pt>
  </dgm:ptLst>
  <dgm:cxnLst>
    <dgm:cxn modelId="{E6088C13-7351-4B56-8A31-F4A5CC0C3435}" srcId="{5D7DA249-92F0-4AF9-8E88-83D351C459F5}" destId="{3D246990-E37B-40D7-A6C8-DE96F09B9F72}" srcOrd="2" destOrd="0" parTransId="{69CB6A49-C394-4C79-B4B3-5B7B37B09E01}" sibTransId="{6127F47D-C3BF-4F5B-A8EF-100DBE914F1F}"/>
    <dgm:cxn modelId="{34C90221-C94E-4659-B48B-A4127CB57F73}" type="presOf" srcId="{9E907B28-3B35-4B72-BE8D-A4B72D3E12F3}" destId="{517002D7-EDFD-4279-841C-59DA8247DF5E}" srcOrd="0" destOrd="0" presId="urn:microsoft.com/office/officeart/2008/layout/AlternatingHexagons"/>
    <dgm:cxn modelId="{5CD17933-44E9-49B4-9791-686EDC2614DF}" type="presOf" srcId="{8BF195F8-C07F-4BF8-AFDA-2E56AD9751AE}" destId="{C9959458-B9BC-403A-9CEB-0E4EA8DE4BCC}" srcOrd="0" destOrd="0" presId="urn:microsoft.com/office/officeart/2008/layout/AlternatingHexagons"/>
    <dgm:cxn modelId="{448CE33A-23AF-478B-8524-71DDCC721585}" type="presOf" srcId="{3D246990-E37B-40D7-A6C8-DE96F09B9F72}" destId="{EEAD17E8-8D49-4205-A9F3-517C1FF932A1}" srcOrd="0" destOrd="0" presId="urn:microsoft.com/office/officeart/2008/layout/AlternatingHexagons"/>
    <dgm:cxn modelId="{04D4785D-704C-4DA4-836F-FB0DBC1ABE80}" type="presOf" srcId="{6127F47D-C3BF-4F5B-A8EF-100DBE914F1F}" destId="{81FC757C-3EAF-461B-BBEC-46BB23EA0049}" srcOrd="0" destOrd="0" presId="urn:microsoft.com/office/officeart/2008/layout/AlternatingHexagons"/>
    <dgm:cxn modelId="{76AE7964-1E61-4D31-AF58-26C220E02BE5}" srcId="{5D7DA249-92F0-4AF9-8E88-83D351C459F5}" destId="{9E907B28-3B35-4B72-BE8D-A4B72D3E12F3}" srcOrd="3" destOrd="0" parTransId="{CFE96752-2EBA-41D8-8CE0-31D4325CD715}" sibTransId="{5049A679-AABB-4FD0-AF93-647E36E7228B}"/>
    <dgm:cxn modelId="{E2050C67-7833-442D-86C7-B793E8575482}" type="presOf" srcId="{9D633228-DFE9-4395-BDD0-7A31B437A930}" destId="{29570693-D4A0-41C4-8FBC-966C84C35D78}" srcOrd="0" destOrd="0" presId="urn:microsoft.com/office/officeart/2008/layout/AlternatingHexagons"/>
    <dgm:cxn modelId="{AAD791A9-A6C0-4A01-8624-A222616967C5}" type="presOf" srcId="{F07337CF-F37D-4B18-AFB6-F3E626BCE99B}" destId="{1D9D0D05-8048-4FBE-9CBD-871EA5C9C34B}" srcOrd="0" destOrd="0" presId="urn:microsoft.com/office/officeart/2008/layout/AlternatingHexagons"/>
    <dgm:cxn modelId="{04800ACF-7B72-4EDF-89A8-7A7FF78FD0A9}" srcId="{5D7DA249-92F0-4AF9-8E88-83D351C459F5}" destId="{9D633228-DFE9-4395-BDD0-7A31B437A930}" srcOrd="1" destOrd="0" parTransId="{A2357563-3138-492D-A97E-09DE78A8FF97}" sibTransId="{8BF195F8-C07F-4BF8-AFDA-2E56AD9751AE}"/>
    <dgm:cxn modelId="{BA34C7F2-DECF-4E98-B330-52D70E43378A}" type="presOf" srcId="{5D7DA249-92F0-4AF9-8E88-83D351C459F5}" destId="{CE374B0C-FDEC-4B11-B218-0EB66231B9B4}" srcOrd="0" destOrd="0" presId="urn:microsoft.com/office/officeart/2008/layout/AlternatingHexagons"/>
    <dgm:cxn modelId="{59A6D6F4-2C65-4288-81FE-4DFCF8A567A7}" type="presOf" srcId="{5049A679-AABB-4FD0-AF93-647E36E7228B}" destId="{A510AA53-1B3C-42F5-B69C-8DF1D79D7834}" srcOrd="0" destOrd="0" presId="urn:microsoft.com/office/officeart/2008/layout/AlternatingHexagons"/>
    <dgm:cxn modelId="{C77928F5-4C0C-4746-9748-9CB5BD88EC5A}" type="presOf" srcId="{A1DC3AEC-DF70-4B7E-BB01-909EC96B4541}" destId="{25DBF4E4-9FD8-491E-8B17-376FFD896931}" srcOrd="0" destOrd="0" presId="urn:microsoft.com/office/officeart/2008/layout/AlternatingHexagons"/>
    <dgm:cxn modelId="{BB09FAFA-8AFC-4134-9518-D3021970A24B}" srcId="{5D7DA249-92F0-4AF9-8E88-83D351C459F5}" destId="{A1DC3AEC-DF70-4B7E-BB01-909EC96B4541}" srcOrd="0" destOrd="0" parTransId="{1BAEF0C3-6498-4F1E-84F3-8446AF084F32}" sibTransId="{F07337CF-F37D-4B18-AFB6-F3E626BCE99B}"/>
    <dgm:cxn modelId="{D593B8E1-0E20-41B9-BF49-884AC05833BD}" type="presParOf" srcId="{CE374B0C-FDEC-4B11-B218-0EB66231B9B4}" destId="{E20AD46E-CBA4-44D1-8890-31AB3EF3FA45}" srcOrd="0" destOrd="0" presId="urn:microsoft.com/office/officeart/2008/layout/AlternatingHexagons"/>
    <dgm:cxn modelId="{E0249012-07C8-4753-AE71-E89809E560C2}" type="presParOf" srcId="{E20AD46E-CBA4-44D1-8890-31AB3EF3FA45}" destId="{25DBF4E4-9FD8-491E-8B17-376FFD896931}" srcOrd="0" destOrd="0" presId="urn:microsoft.com/office/officeart/2008/layout/AlternatingHexagons"/>
    <dgm:cxn modelId="{D8B2E505-263D-4144-9224-677B799F047A}" type="presParOf" srcId="{E20AD46E-CBA4-44D1-8890-31AB3EF3FA45}" destId="{EBD3E20B-92E7-4AFC-A2FC-D95ABAA7E487}" srcOrd="1" destOrd="0" presId="urn:microsoft.com/office/officeart/2008/layout/AlternatingHexagons"/>
    <dgm:cxn modelId="{9898C5BF-5A9E-47D3-AB8B-F16389EFE29B}" type="presParOf" srcId="{E20AD46E-CBA4-44D1-8890-31AB3EF3FA45}" destId="{862DD389-60AE-4E9A-AEB8-76EB82446785}" srcOrd="2" destOrd="0" presId="urn:microsoft.com/office/officeart/2008/layout/AlternatingHexagons"/>
    <dgm:cxn modelId="{D616096C-AA3E-45B6-960D-E3F9D64B5F3E}" type="presParOf" srcId="{E20AD46E-CBA4-44D1-8890-31AB3EF3FA45}" destId="{1F6A9D5E-1917-410D-AF77-7C2C293897CD}" srcOrd="3" destOrd="0" presId="urn:microsoft.com/office/officeart/2008/layout/AlternatingHexagons"/>
    <dgm:cxn modelId="{FE43CE83-0A24-4579-89AC-DE0A88F52185}" type="presParOf" srcId="{E20AD46E-CBA4-44D1-8890-31AB3EF3FA45}" destId="{1D9D0D05-8048-4FBE-9CBD-871EA5C9C34B}" srcOrd="4" destOrd="0" presId="urn:microsoft.com/office/officeart/2008/layout/AlternatingHexagons"/>
    <dgm:cxn modelId="{F3457BA8-B320-4D82-8F8B-C0FF3B0D9663}" type="presParOf" srcId="{CE374B0C-FDEC-4B11-B218-0EB66231B9B4}" destId="{C7C39D84-A010-4695-B6A2-D88955EF7181}" srcOrd="1" destOrd="0" presId="urn:microsoft.com/office/officeart/2008/layout/AlternatingHexagons"/>
    <dgm:cxn modelId="{4BBEE956-27E8-41C9-B63A-8103B8BA47F6}" type="presParOf" srcId="{CE374B0C-FDEC-4B11-B218-0EB66231B9B4}" destId="{FED91A25-6713-4FC6-B35D-B9892593C93F}" srcOrd="2" destOrd="0" presId="urn:microsoft.com/office/officeart/2008/layout/AlternatingHexagons"/>
    <dgm:cxn modelId="{AA9533F9-DB00-4CF1-B510-B6BF5399FC15}" type="presParOf" srcId="{FED91A25-6713-4FC6-B35D-B9892593C93F}" destId="{29570693-D4A0-41C4-8FBC-966C84C35D78}" srcOrd="0" destOrd="0" presId="urn:microsoft.com/office/officeart/2008/layout/AlternatingHexagons"/>
    <dgm:cxn modelId="{7C590D34-96EC-4C88-876E-DA1150A0408F}" type="presParOf" srcId="{FED91A25-6713-4FC6-B35D-B9892593C93F}" destId="{7361571D-35D4-40D6-8C19-394958712D88}" srcOrd="1" destOrd="0" presId="urn:microsoft.com/office/officeart/2008/layout/AlternatingHexagons"/>
    <dgm:cxn modelId="{687C0298-6F7F-4DFB-B1D0-7E6B7A792E18}" type="presParOf" srcId="{FED91A25-6713-4FC6-B35D-B9892593C93F}" destId="{BFF32936-D3E1-47F2-B22B-E45594FC6C43}" srcOrd="2" destOrd="0" presId="urn:microsoft.com/office/officeart/2008/layout/AlternatingHexagons"/>
    <dgm:cxn modelId="{7B2799A9-9FA7-4253-A673-06939A70095F}" type="presParOf" srcId="{FED91A25-6713-4FC6-B35D-B9892593C93F}" destId="{CD798069-C76E-4BAA-BFFF-B6057BEE29FD}" srcOrd="3" destOrd="0" presId="urn:microsoft.com/office/officeart/2008/layout/AlternatingHexagons"/>
    <dgm:cxn modelId="{27619338-F74D-4D76-A51A-FEC44BA78364}" type="presParOf" srcId="{FED91A25-6713-4FC6-B35D-B9892593C93F}" destId="{C9959458-B9BC-403A-9CEB-0E4EA8DE4BCC}" srcOrd="4" destOrd="0" presId="urn:microsoft.com/office/officeart/2008/layout/AlternatingHexagons"/>
    <dgm:cxn modelId="{B7957173-CBAD-4DD5-AD38-D171B71934FE}" type="presParOf" srcId="{CE374B0C-FDEC-4B11-B218-0EB66231B9B4}" destId="{2A3F5991-730F-4461-8682-267E6B2ADB82}" srcOrd="3" destOrd="0" presId="urn:microsoft.com/office/officeart/2008/layout/AlternatingHexagons"/>
    <dgm:cxn modelId="{4E0741CD-5D3B-4D38-9B16-A53346F724BD}" type="presParOf" srcId="{CE374B0C-FDEC-4B11-B218-0EB66231B9B4}" destId="{6CF354AE-F187-4931-8F59-81E59D58A0EB}" srcOrd="4" destOrd="0" presId="urn:microsoft.com/office/officeart/2008/layout/AlternatingHexagons"/>
    <dgm:cxn modelId="{70264D7E-1561-4104-8DE6-EE6D8456CD43}" type="presParOf" srcId="{6CF354AE-F187-4931-8F59-81E59D58A0EB}" destId="{EEAD17E8-8D49-4205-A9F3-517C1FF932A1}" srcOrd="0" destOrd="0" presId="urn:microsoft.com/office/officeart/2008/layout/AlternatingHexagons"/>
    <dgm:cxn modelId="{555DB051-852D-46E4-B504-419A591C63A2}" type="presParOf" srcId="{6CF354AE-F187-4931-8F59-81E59D58A0EB}" destId="{30FA6C87-8250-4495-A8CB-DC553F5B776B}" srcOrd="1" destOrd="0" presId="urn:microsoft.com/office/officeart/2008/layout/AlternatingHexagons"/>
    <dgm:cxn modelId="{CE49FE03-EA0D-4946-81F8-15AA0B2B9CAA}" type="presParOf" srcId="{6CF354AE-F187-4931-8F59-81E59D58A0EB}" destId="{F813CD2B-63A7-4B78-B75C-92504C7D42E1}" srcOrd="2" destOrd="0" presId="urn:microsoft.com/office/officeart/2008/layout/AlternatingHexagons"/>
    <dgm:cxn modelId="{F11DEA0F-AD4A-4354-A8D5-AD14A2ED5C2E}" type="presParOf" srcId="{6CF354AE-F187-4931-8F59-81E59D58A0EB}" destId="{60D635F4-DFEE-43BB-A966-40E522494184}" srcOrd="3" destOrd="0" presId="urn:microsoft.com/office/officeart/2008/layout/AlternatingHexagons"/>
    <dgm:cxn modelId="{6BEBFF69-87F0-457E-86A6-052AB4C81D58}" type="presParOf" srcId="{6CF354AE-F187-4931-8F59-81E59D58A0EB}" destId="{81FC757C-3EAF-461B-BBEC-46BB23EA0049}" srcOrd="4" destOrd="0" presId="urn:microsoft.com/office/officeart/2008/layout/AlternatingHexagons"/>
    <dgm:cxn modelId="{E92C2683-1D83-4FAA-8FFC-8A00FF48A5CD}" type="presParOf" srcId="{CE374B0C-FDEC-4B11-B218-0EB66231B9B4}" destId="{9D2FC409-1D84-4CBD-8B08-C416B86301F1}" srcOrd="5" destOrd="0" presId="urn:microsoft.com/office/officeart/2008/layout/AlternatingHexagons"/>
    <dgm:cxn modelId="{D6E971EF-F70F-4823-B995-F6CEF5D55A96}" type="presParOf" srcId="{CE374B0C-FDEC-4B11-B218-0EB66231B9B4}" destId="{7A1E714C-DA39-4160-B4B2-C6E17E2F6421}" srcOrd="6" destOrd="0" presId="urn:microsoft.com/office/officeart/2008/layout/AlternatingHexagons"/>
    <dgm:cxn modelId="{5A578242-8016-4196-B8D0-63C9051CB85D}" type="presParOf" srcId="{7A1E714C-DA39-4160-B4B2-C6E17E2F6421}" destId="{517002D7-EDFD-4279-841C-59DA8247DF5E}" srcOrd="0" destOrd="0" presId="urn:microsoft.com/office/officeart/2008/layout/AlternatingHexagons"/>
    <dgm:cxn modelId="{68FC5A85-F02D-4DAE-A169-73285C50B12C}" type="presParOf" srcId="{7A1E714C-DA39-4160-B4B2-C6E17E2F6421}" destId="{B7038CCD-A21C-4235-ACEE-989441E073A8}" srcOrd="1" destOrd="0" presId="urn:microsoft.com/office/officeart/2008/layout/AlternatingHexagons"/>
    <dgm:cxn modelId="{4126B040-9140-4F55-97B2-6531FB2364B0}" type="presParOf" srcId="{7A1E714C-DA39-4160-B4B2-C6E17E2F6421}" destId="{F002009D-EC70-45F9-9101-31E26305CF02}" srcOrd="2" destOrd="0" presId="urn:microsoft.com/office/officeart/2008/layout/AlternatingHexagons"/>
    <dgm:cxn modelId="{0F7DE095-AEF0-4C7D-8A68-A0E391ECD5D8}" type="presParOf" srcId="{7A1E714C-DA39-4160-B4B2-C6E17E2F6421}" destId="{C7CF54ED-2EDE-4B81-88BD-3DE9EC4523C3}" srcOrd="3" destOrd="0" presId="urn:microsoft.com/office/officeart/2008/layout/AlternatingHexagons"/>
    <dgm:cxn modelId="{50C1E723-9AC1-4FBD-8233-6695E13A2056}" type="presParOf" srcId="{7A1E714C-DA39-4160-B4B2-C6E17E2F6421}" destId="{A510AA53-1B3C-42F5-B69C-8DF1D79D78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69CA3-68F9-4B79-A3EA-27B64577E1A5}">
      <dsp:nvSpPr>
        <dsp:cNvPr id="0" name=""/>
        <dsp:cNvSpPr/>
      </dsp:nvSpPr>
      <dsp:spPr>
        <a:xfrm>
          <a:off x="0" y="37372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Data Privacy and confidentiality</a:t>
          </a:r>
          <a:endParaRPr lang="en-US" sz="1300" kern="1200"/>
        </a:p>
      </dsp:txBody>
      <dsp:txXfrm>
        <a:off x="24131" y="61503"/>
        <a:ext cx="6644551" cy="446063"/>
      </dsp:txXfrm>
    </dsp:sp>
    <dsp:sp modelId="{10052E87-B866-42D5-814D-7167C9F149A3}">
      <dsp:nvSpPr>
        <dsp:cNvPr id="0" name=""/>
        <dsp:cNvSpPr/>
      </dsp:nvSpPr>
      <dsp:spPr>
        <a:xfrm>
          <a:off x="0" y="569137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Efficiency and speed of transactions</a:t>
          </a:r>
          <a:endParaRPr lang="en-US" sz="1300" kern="1200"/>
        </a:p>
      </dsp:txBody>
      <dsp:txXfrm>
        <a:off x="24131" y="593268"/>
        <a:ext cx="6644551" cy="446063"/>
      </dsp:txXfrm>
    </dsp:sp>
    <dsp:sp modelId="{1CDCF328-9EA6-4589-9865-EC60D954334F}">
      <dsp:nvSpPr>
        <dsp:cNvPr id="0" name=""/>
        <dsp:cNvSpPr/>
      </dsp:nvSpPr>
      <dsp:spPr>
        <a:xfrm>
          <a:off x="0" y="1100902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Modular design approach</a:t>
          </a:r>
          <a:endParaRPr lang="en-US" sz="1300" kern="1200"/>
        </a:p>
      </dsp:txBody>
      <dsp:txXfrm>
        <a:off x="24131" y="1125033"/>
        <a:ext cx="6644551" cy="446063"/>
      </dsp:txXfrm>
    </dsp:sp>
    <dsp:sp modelId="{F72A3C99-6178-4F28-8A77-685BF1371409}">
      <dsp:nvSpPr>
        <dsp:cNvPr id="0" name=""/>
        <dsp:cNvSpPr/>
      </dsp:nvSpPr>
      <dsp:spPr>
        <a:xfrm>
          <a:off x="0" y="1632667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Hybrid approach</a:t>
          </a:r>
          <a:endParaRPr lang="en-US" sz="1300" kern="1200"/>
        </a:p>
      </dsp:txBody>
      <dsp:txXfrm>
        <a:off x="24131" y="1656798"/>
        <a:ext cx="6644551" cy="446063"/>
      </dsp:txXfrm>
    </dsp:sp>
    <dsp:sp modelId="{A3305086-E773-4771-8F87-CFBA94B3DA83}">
      <dsp:nvSpPr>
        <dsp:cNvPr id="0" name=""/>
        <dsp:cNvSpPr/>
      </dsp:nvSpPr>
      <dsp:spPr>
        <a:xfrm>
          <a:off x="0" y="2164432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B2B focus</a:t>
          </a:r>
          <a:endParaRPr lang="en-US" sz="1300" kern="1200"/>
        </a:p>
      </dsp:txBody>
      <dsp:txXfrm>
        <a:off x="24131" y="2188563"/>
        <a:ext cx="6644551" cy="446063"/>
      </dsp:txXfrm>
    </dsp:sp>
    <dsp:sp modelId="{BA173691-ECF1-4AAE-A2C8-6E8D35ACD95B}">
      <dsp:nvSpPr>
        <dsp:cNvPr id="0" name=""/>
        <dsp:cNvSpPr/>
      </dsp:nvSpPr>
      <dsp:spPr>
        <a:xfrm>
          <a:off x="0" y="2696197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Mining and legal restrictions on location of nodes</a:t>
          </a:r>
          <a:endParaRPr lang="en-US" sz="1300" kern="1200"/>
        </a:p>
      </dsp:txBody>
      <dsp:txXfrm>
        <a:off x="24131" y="2720328"/>
        <a:ext cx="6644551" cy="446063"/>
      </dsp:txXfrm>
    </dsp:sp>
    <dsp:sp modelId="{2AC2D341-98E5-4C30-8DDC-6EEDEE65786A}">
      <dsp:nvSpPr>
        <dsp:cNvPr id="0" name=""/>
        <dsp:cNvSpPr/>
      </dsp:nvSpPr>
      <dsp:spPr>
        <a:xfrm>
          <a:off x="0" y="3227962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Alignment with the vision of going digital</a:t>
          </a:r>
          <a:endParaRPr lang="en-US" sz="1300" kern="1200"/>
        </a:p>
      </dsp:txBody>
      <dsp:txXfrm>
        <a:off x="24131" y="3252093"/>
        <a:ext cx="6644551" cy="446063"/>
      </dsp:txXfrm>
    </dsp:sp>
    <dsp:sp modelId="{921163A2-5873-4A46-A217-3A5A71A2DF05}">
      <dsp:nvSpPr>
        <dsp:cNvPr id="0" name=""/>
        <dsp:cNvSpPr/>
      </dsp:nvSpPr>
      <dsp:spPr>
        <a:xfrm>
          <a:off x="0" y="3759727"/>
          <a:ext cx="6692813" cy="494325"/>
        </a:xfrm>
        <a:prstGeom prst="roundRect">
          <a:avLst/>
        </a:prstGeom>
        <a:gradFill rotWithShape="0">
          <a:gsLst>
            <a:gs pos="0">
              <a:srgbClr val="FFC000"/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4131" y="3783858"/>
        <a:ext cx="6644551" cy="446063"/>
      </dsp:txXfrm>
    </dsp:sp>
    <dsp:sp modelId="{12734171-0991-41D4-A4BA-B09D3B2982FE}">
      <dsp:nvSpPr>
        <dsp:cNvPr id="0" name=""/>
        <dsp:cNvSpPr/>
      </dsp:nvSpPr>
      <dsp:spPr>
        <a:xfrm>
          <a:off x="0" y="4291492"/>
          <a:ext cx="6692813" cy="4943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>
              <a:solidFill>
                <a:srgbClr val="C00000"/>
              </a:solidFill>
            </a:rPr>
            <a:t>HyperLedger</a:t>
          </a:r>
          <a:r>
            <a:rPr lang="en-US" sz="1300" b="0" i="0" kern="1200" dirty="0">
              <a:solidFill>
                <a:srgbClr val="C00000"/>
              </a:solidFill>
            </a:rPr>
            <a:t> answers all these concerns for enterprise and promises to be a solution for many of its use cases.   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24131" y="4315623"/>
        <a:ext cx="6644551" cy="446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1B236-E31B-4BAC-8C76-4BDF20F5A893}">
      <dsp:nvSpPr>
        <dsp:cNvPr id="0" name=""/>
        <dsp:cNvSpPr/>
      </dsp:nvSpPr>
      <dsp:spPr>
        <a:xfrm>
          <a:off x="816" y="340515"/>
          <a:ext cx="3186276" cy="1911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Financial </a:t>
          </a:r>
          <a:r>
            <a:rPr lang="en-CA" sz="2400" b="0" i="0" kern="1200"/>
            <a:t>services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Payments – Asset transfer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Ripple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SWIFT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Northern Trust</a:t>
          </a:r>
          <a:endParaRPr lang="en-US" sz="1900" kern="1200"/>
        </a:p>
      </dsp:txBody>
      <dsp:txXfrm>
        <a:off x="816" y="340515"/>
        <a:ext cx="3186276" cy="1911765"/>
      </dsp:txXfrm>
    </dsp:sp>
    <dsp:sp modelId="{2FAE3472-E0D4-407A-98DF-CC49C827F2BC}">
      <dsp:nvSpPr>
        <dsp:cNvPr id="0" name=""/>
        <dsp:cNvSpPr/>
      </dsp:nvSpPr>
      <dsp:spPr>
        <a:xfrm>
          <a:off x="3505720" y="340515"/>
          <a:ext cx="3186276" cy="1911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Retail / Supply chain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Walmart</a:t>
          </a:r>
          <a:endParaRPr lang="en-US" sz="1900" kern="1200"/>
        </a:p>
      </dsp:txBody>
      <dsp:txXfrm>
        <a:off x="3505720" y="340515"/>
        <a:ext cx="3186276" cy="1911765"/>
      </dsp:txXfrm>
    </dsp:sp>
    <dsp:sp modelId="{B75E0A8E-4ED8-41A0-9E29-FABA9B3FC6FD}">
      <dsp:nvSpPr>
        <dsp:cNvPr id="0" name=""/>
        <dsp:cNvSpPr/>
      </dsp:nvSpPr>
      <dsp:spPr>
        <a:xfrm>
          <a:off x="816" y="2570908"/>
          <a:ext cx="3186276" cy="1911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Healthcare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Change Health Care</a:t>
          </a:r>
          <a:endParaRPr lang="en-US" sz="1900" kern="1200"/>
        </a:p>
      </dsp:txBody>
      <dsp:txXfrm>
        <a:off x="816" y="2570908"/>
        <a:ext cx="3186276" cy="1911765"/>
      </dsp:txXfrm>
    </dsp:sp>
    <dsp:sp modelId="{B92899DF-798B-4F52-9A4E-371AE777FC83}">
      <dsp:nvSpPr>
        <dsp:cNvPr id="0" name=""/>
        <dsp:cNvSpPr/>
      </dsp:nvSpPr>
      <dsp:spPr>
        <a:xfrm>
          <a:off x="3505720" y="2570908"/>
          <a:ext cx="3186276" cy="1911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Insurance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b="0" i="0" kern="1200"/>
            <a:t>AIG</a:t>
          </a:r>
          <a:endParaRPr lang="en-US" sz="1900" kern="1200"/>
        </a:p>
      </dsp:txBody>
      <dsp:txXfrm>
        <a:off x="3505720" y="2570908"/>
        <a:ext cx="3186276" cy="1911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1AF78-AD1B-456F-AD9B-A82CB4536220}">
      <dsp:nvSpPr>
        <dsp:cNvPr id="0" name=""/>
        <dsp:cNvSpPr/>
      </dsp:nvSpPr>
      <dsp:spPr>
        <a:xfrm>
          <a:off x="791390" y="-79018"/>
          <a:ext cx="5110033" cy="5110033"/>
        </a:xfrm>
        <a:prstGeom prst="circularArrow">
          <a:avLst>
            <a:gd name="adj1" fmla="val 5544"/>
            <a:gd name="adj2" fmla="val 330680"/>
            <a:gd name="adj3" fmla="val 14949060"/>
            <a:gd name="adj4" fmla="val 16705713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5C8BD5-F3F4-4CDE-9514-28A13BEC3862}">
      <dsp:nvSpPr>
        <dsp:cNvPr id="0" name=""/>
        <dsp:cNvSpPr/>
      </dsp:nvSpPr>
      <dsp:spPr>
        <a:xfrm>
          <a:off x="2799838" y="3326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Payments – Asset transfer</a:t>
          </a:r>
          <a:endParaRPr lang="en-US" sz="1000" kern="1200"/>
        </a:p>
      </dsp:txBody>
      <dsp:txXfrm>
        <a:off x="2826519" y="30007"/>
        <a:ext cx="1039775" cy="493206"/>
      </dsp:txXfrm>
    </dsp:sp>
    <dsp:sp modelId="{35E35FF3-3073-4FD5-BD43-7A24BFC6235F}">
      <dsp:nvSpPr>
        <dsp:cNvPr id="0" name=""/>
        <dsp:cNvSpPr/>
      </dsp:nvSpPr>
      <dsp:spPr>
        <a:xfrm>
          <a:off x="3977958" y="349253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271245"/>
                <a:satOff val="-166"/>
                <a:lumOff val="647"/>
                <a:alphaOff val="0"/>
                <a:tint val="65000"/>
                <a:lumMod val="110000"/>
              </a:schemeClr>
            </a:gs>
            <a:gs pos="88000">
              <a:schemeClr val="accent2">
                <a:hueOff val="-271245"/>
                <a:satOff val="-166"/>
                <a:lumOff val="64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KYC</a:t>
          </a:r>
          <a:endParaRPr lang="en-US" sz="1000" kern="1200"/>
        </a:p>
      </dsp:txBody>
      <dsp:txXfrm>
        <a:off x="4004639" y="375934"/>
        <a:ext cx="1039775" cy="493206"/>
      </dsp:txXfrm>
    </dsp:sp>
    <dsp:sp modelId="{1C281705-52AF-40AB-BDB6-5B97C12830F8}">
      <dsp:nvSpPr>
        <dsp:cNvPr id="0" name=""/>
        <dsp:cNvSpPr/>
      </dsp:nvSpPr>
      <dsp:spPr>
        <a:xfrm>
          <a:off x="4782034" y="1277206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65000"/>
                <a:lumMod val="110000"/>
              </a:schemeClr>
            </a:gs>
            <a:gs pos="88000">
              <a:schemeClr val="accent2">
                <a:hueOff val="-542490"/>
                <a:satOff val="-331"/>
                <a:lumOff val="129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Clearing and settlement</a:t>
          </a:r>
          <a:endParaRPr lang="en-US" sz="1000" kern="1200"/>
        </a:p>
      </dsp:txBody>
      <dsp:txXfrm>
        <a:off x="4808715" y="1303887"/>
        <a:ext cx="1039775" cy="493206"/>
      </dsp:txXfrm>
    </dsp:sp>
    <dsp:sp modelId="{B66F6BD5-3161-44F8-9358-503BF63C639C}">
      <dsp:nvSpPr>
        <dsp:cNvPr id="0" name=""/>
        <dsp:cNvSpPr/>
      </dsp:nvSpPr>
      <dsp:spPr>
        <a:xfrm>
          <a:off x="4956776" y="2492566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813735"/>
                <a:satOff val="-497"/>
                <a:lumOff val="1941"/>
                <a:alphaOff val="0"/>
                <a:tint val="65000"/>
                <a:lumMod val="110000"/>
              </a:schemeClr>
            </a:gs>
            <a:gs pos="88000">
              <a:schemeClr val="accent2">
                <a:hueOff val="-813735"/>
                <a:satOff val="-497"/>
                <a:lumOff val="194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Digital Identity management</a:t>
          </a:r>
          <a:endParaRPr lang="en-US" sz="1000" kern="1200"/>
        </a:p>
      </dsp:txBody>
      <dsp:txXfrm>
        <a:off x="4983457" y="2519247"/>
        <a:ext cx="1039775" cy="493206"/>
      </dsp:txXfrm>
    </dsp:sp>
    <dsp:sp modelId="{A780796D-13E9-41A1-A010-E67AE61A1F96}">
      <dsp:nvSpPr>
        <dsp:cNvPr id="0" name=""/>
        <dsp:cNvSpPr/>
      </dsp:nvSpPr>
      <dsp:spPr>
        <a:xfrm>
          <a:off x="4446706" y="3609464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65000"/>
                <a:lumMod val="110000"/>
              </a:schemeClr>
            </a:gs>
            <a:gs pos="88000">
              <a:schemeClr val="accent2">
                <a:hueOff val="-1084980"/>
                <a:satOff val="-662"/>
                <a:lumOff val="258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Trading platforms</a:t>
          </a:r>
          <a:endParaRPr lang="en-US" sz="1000" kern="1200"/>
        </a:p>
      </dsp:txBody>
      <dsp:txXfrm>
        <a:off x="4473387" y="3636145"/>
        <a:ext cx="1039775" cy="493206"/>
      </dsp:txXfrm>
    </dsp:sp>
    <dsp:sp modelId="{0B24EEF7-52ED-4360-9B85-92C347F67693}">
      <dsp:nvSpPr>
        <dsp:cNvPr id="0" name=""/>
        <dsp:cNvSpPr/>
      </dsp:nvSpPr>
      <dsp:spPr>
        <a:xfrm>
          <a:off x="3413766" y="4273294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65000"/>
                <a:lumMod val="110000"/>
              </a:schemeClr>
            </a:gs>
            <a:gs pos="88000">
              <a:schemeClr val="accent2">
                <a:hueOff val="-1356225"/>
                <a:satOff val="-828"/>
                <a:lumOff val="323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Trade finance</a:t>
          </a:r>
          <a:endParaRPr lang="en-US" sz="1000" kern="1200"/>
        </a:p>
      </dsp:txBody>
      <dsp:txXfrm>
        <a:off x="3440447" y="4299975"/>
        <a:ext cx="1039775" cy="493206"/>
      </dsp:txXfrm>
    </dsp:sp>
    <dsp:sp modelId="{08F292B9-2C43-44B4-83AA-D09210E71C33}">
      <dsp:nvSpPr>
        <dsp:cNvPr id="0" name=""/>
        <dsp:cNvSpPr/>
      </dsp:nvSpPr>
      <dsp:spPr>
        <a:xfrm>
          <a:off x="2185909" y="4273294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65000"/>
                <a:lumMod val="110000"/>
              </a:schemeClr>
            </a:gs>
            <a:gs pos="88000">
              <a:schemeClr val="accent2">
                <a:hueOff val="-1627470"/>
                <a:satOff val="-994"/>
                <a:lumOff val="388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Regulatory Compliance and Audit</a:t>
          </a:r>
          <a:endParaRPr lang="en-US" sz="1000" kern="1200"/>
        </a:p>
      </dsp:txBody>
      <dsp:txXfrm>
        <a:off x="2212590" y="4299975"/>
        <a:ext cx="1039775" cy="493206"/>
      </dsp:txXfrm>
    </dsp:sp>
    <dsp:sp modelId="{634A0BA7-25BC-427C-B38E-FD4BE3448050}">
      <dsp:nvSpPr>
        <dsp:cNvPr id="0" name=""/>
        <dsp:cNvSpPr/>
      </dsp:nvSpPr>
      <dsp:spPr>
        <a:xfrm>
          <a:off x="1152969" y="3609464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1898715"/>
                <a:satOff val="-1159"/>
                <a:lumOff val="4530"/>
                <a:alphaOff val="0"/>
                <a:tint val="65000"/>
                <a:lumMod val="110000"/>
              </a:schemeClr>
            </a:gs>
            <a:gs pos="88000">
              <a:schemeClr val="accent2">
                <a:hueOff val="-1898715"/>
                <a:satOff val="-1159"/>
                <a:lumOff val="453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Insurance</a:t>
          </a:r>
          <a:endParaRPr lang="en-US" sz="1000" kern="1200"/>
        </a:p>
      </dsp:txBody>
      <dsp:txXfrm>
        <a:off x="1179650" y="3636145"/>
        <a:ext cx="1039775" cy="493206"/>
      </dsp:txXfrm>
    </dsp:sp>
    <dsp:sp modelId="{41BFDBAB-56E7-4898-B90E-B7EB7C4F0F11}">
      <dsp:nvSpPr>
        <dsp:cNvPr id="0" name=""/>
        <dsp:cNvSpPr/>
      </dsp:nvSpPr>
      <dsp:spPr>
        <a:xfrm>
          <a:off x="642899" y="2492566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65000"/>
                <a:lumMod val="110000"/>
              </a:schemeClr>
            </a:gs>
            <a:gs pos="88000">
              <a:schemeClr val="accent2">
                <a:hueOff val="-2169960"/>
                <a:satOff val="-1325"/>
                <a:lumOff val="517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Peer to peer lending</a:t>
          </a:r>
          <a:endParaRPr lang="en-US" sz="1000" kern="1200"/>
        </a:p>
      </dsp:txBody>
      <dsp:txXfrm>
        <a:off x="669580" y="2519247"/>
        <a:ext cx="1039775" cy="493206"/>
      </dsp:txXfrm>
    </dsp:sp>
    <dsp:sp modelId="{C8172F03-DB54-4D50-8D52-C860A411667D}">
      <dsp:nvSpPr>
        <dsp:cNvPr id="0" name=""/>
        <dsp:cNvSpPr/>
      </dsp:nvSpPr>
      <dsp:spPr>
        <a:xfrm>
          <a:off x="817641" y="1277206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2441205"/>
                <a:satOff val="-1490"/>
                <a:lumOff val="5824"/>
                <a:alphaOff val="0"/>
                <a:tint val="65000"/>
                <a:lumMod val="110000"/>
              </a:schemeClr>
            </a:gs>
            <a:gs pos="88000">
              <a:schemeClr val="accent2">
                <a:hueOff val="-2441205"/>
                <a:satOff val="-1490"/>
                <a:lumOff val="582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Taxation  - Government </a:t>
          </a:r>
          <a:endParaRPr lang="en-US" sz="1000" kern="1200" dirty="0"/>
        </a:p>
      </dsp:txBody>
      <dsp:txXfrm>
        <a:off x="844322" y="1303887"/>
        <a:ext cx="1039775" cy="493206"/>
      </dsp:txXfrm>
    </dsp:sp>
    <dsp:sp modelId="{6A7B12F9-1365-43EE-B384-13787D98F666}">
      <dsp:nvSpPr>
        <dsp:cNvPr id="0" name=""/>
        <dsp:cNvSpPr/>
      </dsp:nvSpPr>
      <dsp:spPr>
        <a:xfrm>
          <a:off x="1621717" y="349253"/>
          <a:ext cx="1093137" cy="546568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65000"/>
                <a:lumMod val="110000"/>
              </a:schemeClr>
            </a:gs>
            <a:gs pos="88000">
              <a:schemeClr val="accent2">
                <a:hueOff val="-2712450"/>
                <a:satOff val="-1656"/>
                <a:lumOff val="647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Record keeping </a:t>
          </a:r>
          <a:endParaRPr lang="en-US" sz="1000" kern="1200"/>
        </a:p>
      </dsp:txBody>
      <dsp:txXfrm>
        <a:off x="1648398" y="375934"/>
        <a:ext cx="1039775" cy="493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9E3E4-3F48-40EE-B9E7-A35C1869FF9C}">
      <dsp:nvSpPr>
        <dsp:cNvPr id="0" name=""/>
        <dsp:cNvSpPr/>
      </dsp:nvSpPr>
      <dsp:spPr>
        <a:xfrm>
          <a:off x="0" y="342853"/>
          <a:ext cx="669281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000" tIns="312420" rIns="51943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>
              <a:latin typeface="Arial Rounded MT Bold" panose="020F0704030504030204" pitchFamily="34" charset="0"/>
            </a:rPr>
            <a:t>Tracking and visibility across the chain</a:t>
          </a:r>
          <a:endParaRPr lang="en-US" sz="1100" kern="1200" dirty="0">
            <a:latin typeface="Arial Rounded MT Bold" panose="020F07040305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>
              <a:latin typeface="Arial Rounded MT Bold" panose="020F0704030504030204" pitchFamily="34" charset="0"/>
            </a:rPr>
            <a:t>Same source of truth for all</a:t>
          </a:r>
          <a:endParaRPr lang="en-US" sz="1100" kern="1200" dirty="0">
            <a:latin typeface="Arial Rounded MT Bold" panose="020F07040305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>
              <a:latin typeface="Arial Rounded MT Bold" panose="020F0704030504030204" pitchFamily="34" charset="0"/>
            </a:rPr>
            <a:t>Easy audits and dispute management</a:t>
          </a:r>
          <a:endParaRPr lang="en-US" sz="1100" kern="1200" dirty="0">
            <a:latin typeface="Arial Rounded MT Bold" panose="020F07040305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b="0" i="0" kern="1200" dirty="0">
              <a:latin typeface="Arial Rounded MT Bold" panose="020F0704030504030204" pitchFamily="34" charset="0"/>
            </a:rPr>
            <a:t>Potential integration with regulatory bodies for cross border movements</a:t>
          </a:r>
          <a:endParaRPr lang="en-US" sz="1100" kern="1200" dirty="0">
            <a:latin typeface="Arial Rounded MT Bold" panose="020F0704030504030204" pitchFamily="34" charset="0"/>
          </a:endParaRPr>
        </a:p>
      </dsp:txBody>
      <dsp:txXfrm>
        <a:off x="0" y="342853"/>
        <a:ext cx="6692813" cy="1063125"/>
      </dsp:txXfrm>
    </dsp:sp>
    <dsp:sp modelId="{D42F9B11-EF24-4EA5-851B-21FE88780523}">
      <dsp:nvSpPr>
        <dsp:cNvPr id="0" name=""/>
        <dsp:cNvSpPr/>
      </dsp:nvSpPr>
      <dsp:spPr>
        <a:xfrm>
          <a:off x="334640" y="68332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Preventing fraud in a supply chain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6256" y="89948"/>
        <a:ext cx="4641737" cy="399568"/>
      </dsp:txXfrm>
    </dsp:sp>
    <dsp:sp modelId="{90E3D54C-30D7-4AB9-BDEA-4FA4D264A3B1}">
      <dsp:nvSpPr>
        <dsp:cNvPr id="0" name=""/>
        <dsp:cNvSpPr/>
      </dsp:nvSpPr>
      <dsp:spPr>
        <a:xfrm>
          <a:off x="0" y="1655257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94696"/>
              <a:satOff val="-3714"/>
              <a:lumOff val="59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EF112-6CAE-4874-ADB7-A68102E76A84}">
      <dsp:nvSpPr>
        <dsp:cNvPr id="0" name=""/>
        <dsp:cNvSpPr/>
      </dsp:nvSpPr>
      <dsp:spPr>
        <a:xfrm>
          <a:off x="308829" y="1452822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94696"/>
                <a:satOff val="-3714"/>
                <a:lumOff val="5935"/>
                <a:alphaOff val="0"/>
                <a:tint val="65000"/>
                <a:lumMod val="110000"/>
              </a:schemeClr>
            </a:gs>
            <a:gs pos="88000">
              <a:schemeClr val="accent2">
                <a:shade val="80000"/>
                <a:hueOff val="94696"/>
                <a:satOff val="-3714"/>
                <a:lumOff val="593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Provenance for high value goods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30445" y="1474438"/>
        <a:ext cx="4641737" cy="399568"/>
      </dsp:txXfrm>
    </dsp:sp>
    <dsp:sp modelId="{CC51A66A-4CD0-461A-8717-59E59EB1B440}">
      <dsp:nvSpPr>
        <dsp:cNvPr id="0" name=""/>
        <dsp:cNvSpPr/>
      </dsp:nvSpPr>
      <dsp:spPr>
        <a:xfrm>
          <a:off x="0" y="2335657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189391"/>
              <a:satOff val="-7428"/>
              <a:lumOff val="118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CB5D2-BB8E-4900-9406-CADCBE6B9734}">
      <dsp:nvSpPr>
        <dsp:cNvPr id="0" name=""/>
        <dsp:cNvSpPr/>
      </dsp:nvSpPr>
      <dsp:spPr>
        <a:xfrm>
          <a:off x="334640" y="2114257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189391"/>
                <a:satOff val="-7428"/>
                <a:lumOff val="11871"/>
                <a:alphaOff val="0"/>
                <a:tint val="65000"/>
                <a:lumMod val="110000"/>
              </a:schemeClr>
            </a:gs>
            <a:gs pos="88000">
              <a:schemeClr val="accent2">
                <a:shade val="80000"/>
                <a:hueOff val="189391"/>
                <a:satOff val="-7428"/>
                <a:lumOff val="1187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Managing claims, returns, warranty services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6256" y="2135873"/>
        <a:ext cx="4641737" cy="399568"/>
      </dsp:txXfrm>
    </dsp:sp>
    <dsp:sp modelId="{94FD4601-A3A6-4DD5-A948-2363CF767EAA}">
      <dsp:nvSpPr>
        <dsp:cNvPr id="0" name=""/>
        <dsp:cNvSpPr/>
      </dsp:nvSpPr>
      <dsp:spPr>
        <a:xfrm>
          <a:off x="0" y="3016057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284087"/>
              <a:satOff val="-11142"/>
              <a:lumOff val="17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CE6A5-0015-4E5C-8311-67F116DEE2AB}">
      <dsp:nvSpPr>
        <dsp:cNvPr id="0" name=""/>
        <dsp:cNvSpPr/>
      </dsp:nvSpPr>
      <dsp:spPr>
        <a:xfrm>
          <a:off x="334640" y="2794657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284087"/>
                <a:satOff val="-11142"/>
                <a:lumOff val="17806"/>
                <a:alphaOff val="0"/>
                <a:tint val="65000"/>
                <a:lumMod val="110000"/>
              </a:schemeClr>
            </a:gs>
            <a:gs pos="88000">
              <a:schemeClr val="accent2">
                <a:shade val="80000"/>
                <a:hueOff val="284087"/>
                <a:satOff val="-11142"/>
                <a:lumOff val="1780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Potential integration with smart devices &amp; sensors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6256" y="2816273"/>
        <a:ext cx="4641737" cy="399568"/>
      </dsp:txXfrm>
    </dsp:sp>
    <dsp:sp modelId="{5C0E3BBF-F781-4058-8363-CBD2DF7DB80B}">
      <dsp:nvSpPr>
        <dsp:cNvPr id="0" name=""/>
        <dsp:cNvSpPr/>
      </dsp:nvSpPr>
      <dsp:spPr>
        <a:xfrm>
          <a:off x="0" y="3696457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378783"/>
              <a:satOff val="-14856"/>
              <a:lumOff val="237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86833-17E0-4F4C-A750-82EE1CB484E4}">
      <dsp:nvSpPr>
        <dsp:cNvPr id="0" name=""/>
        <dsp:cNvSpPr/>
      </dsp:nvSpPr>
      <dsp:spPr>
        <a:xfrm>
          <a:off x="334640" y="3475057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378783"/>
                <a:satOff val="-14856"/>
                <a:lumOff val="23742"/>
                <a:alphaOff val="0"/>
                <a:tint val="65000"/>
                <a:lumMod val="110000"/>
              </a:schemeClr>
            </a:gs>
            <a:gs pos="88000">
              <a:schemeClr val="accent2">
                <a:shade val="80000"/>
                <a:hueOff val="378783"/>
                <a:satOff val="-14856"/>
                <a:lumOff val="23742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Preventing identity fraud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6256" y="3496673"/>
        <a:ext cx="4641737" cy="399568"/>
      </dsp:txXfrm>
    </dsp:sp>
    <dsp:sp modelId="{761A8C93-0B71-4F64-8B56-21E6D2820D44}">
      <dsp:nvSpPr>
        <dsp:cNvPr id="0" name=""/>
        <dsp:cNvSpPr/>
      </dsp:nvSpPr>
      <dsp:spPr>
        <a:xfrm>
          <a:off x="0" y="4376857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473479"/>
              <a:satOff val="-18570"/>
              <a:lumOff val="29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5F31E-653F-4DEF-AD2B-FAB95FB176E7}">
      <dsp:nvSpPr>
        <dsp:cNvPr id="0" name=""/>
        <dsp:cNvSpPr/>
      </dsp:nvSpPr>
      <dsp:spPr>
        <a:xfrm>
          <a:off x="334640" y="4155457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473479"/>
                <a:satOff val="-18570"/>
                <a:lumOff val="29677"/>
                <a:alphaOff val="0"/>
                <a:tint val="65000"/>
                <a:lumMod val="110000"/>
              </a:schemeClr>
            </a:gs>
            <a:gs pos="88000">
              <a:schemeClr val="accent2">
                <a:shade val="80000"/>
                <a:hueOff val="473479"/>
                <a:satOff val="-18570"/>
                <a:lumOff val="2967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</a:rPr>
            <a:t>Loyalty management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6256" y="4177073"/>
        <a:ext cx="4641737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F4E4-9FD8-491E-8B17-376FFD896931}">
      <dsp:nvSpPr>
        <dsp:cNvPr id="0" name=""/>
        <dsp:cNvSpPr/>
      </dsp:nvSpPr>
      <dsp:spPr>
        <a:xfrm rot="5400000">
          <a:off x="3401288" y="102877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Patient master record management</a:t>
          </a:r>
          <a:endParaRPr lang="en-US" sz="1000" kern="1200"/>
        </a:p>
      </dsp:txBody>
      <dsp:txXfrm rot="-5400000">
        <a:off x="3716083" y="245437"/>
        <a:ext cx="939875" cy="1080316"/>
      </dsp:txXfrm>
    </dsp:sp>
    <dsp:sp modelId="{EBD3E20B-92E7-4AFC-A2FC-D95ABAA7E487}">
      <dsp:nvSpPr>
        <dsp:cNvPr id="0" name=""/>
        <dsp:cNvSpPr/>
      </dsp:nvSpPr>
      <dsp:spPr>
        <a:xfrm>
          <a:off x="4910172" y="314755"/>
          <a:ext cx="1751524" cy="94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D0D05-8048-4FBE-9CBD-871EA5C9C34B}">
      <dsp:nvSpPr>
        <dsp:cNvPr id="0" name=""/>
        <dsp:cNvSpPr/>
      </dsp:nvSpPr>
      <dsp:spPr>
        <a:xfrm rot="5400000">
          <a:off x="1926617" y="102877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52396"/>
            <a:satOff val="-141"/>
            <a:lumOff val="37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1412" y="245437"/>
        <a:ext cx="939875" cy="1080316"/>
      </dsp:txXfrm>
    </dsp:sp>
    <dsp:sp modelId="{29570693-D4A0-41C4-8FBC-966C84C35D78}">
      <dsp:nvSpPr>
        <dsp:cNvPr id="0" name=""/>
        <dsp:cNvSpPr/>
      </dsp:nvSpPr>
      <dsp:spPr>
        <a:xfrm rot="5400000">
          <a:off x="2661127" y="1435040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104791"/>
            <a:satOff val="-283"/>
            <a:lumOff val="75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Smart prescriptions and pharmacy</a:t>
          </a:r>
          <a:endParaRPr lang="en-US" sz="1000" kern="1200"/>
        </a:p>
      </dsp:txBody>
      <dsp:txXfrm rot="-5400000">
        <a:off x="2975922" y="1577600"/>
        <a:ext cx="939875" cy="1080316"/>
      </dsp:txXfrm>
    </dsp:sp>
    <dsp:sp modelId="{7361571D-35D4-40D6-8C19-394958712D88}">
      <dsp:nvSpPr>
        <dsp:cNvPr id="0" name=""/>
        <dsp:cNvSpPr/>
      </dsp:nvSpPr>
      <dsp:spPr>
        <a:xfrm>
          <a:off x="1011618" y="1646918"/>
          <a:ext cx="1695023" cy="94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59458-B9BC-403A-9CEB-0E4EA8DE4BCC}">
      <dsp:nvSpPr>
        <dsp:cNvPr id="0" name=""/>
        <dsp:cNvSpPr/>
      </dsp:nvSpPr>
      <dsp:spPr>
        <a:xfrm rot="5400000">
          <a:off x="4135798" y="1435040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157187"/>
            <a:satOff val="-424"/>
            <a:lumOff val="112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450593" y="1577600"/>
        <a:ext cx="939875" cy="1080316"/>
      </dsp:txXfrm>
    </dsp:sp>
    <dsp:sp modelId="{EEAD17E8-8D49-4205-A9F3-517C1FF932A1}">
      <dsp:nvSpPr>
        <dsp:cNvPr id="0" name=""/>
        <dsp:cNvSpPr/>
      </dsp:nvSpPr>
      <dsp:spPr>
        <a:xfrm rot="5400000">
          <a:off x="3401288" y="2767203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209582"/>
            <a:satOff val="-566"/>
            <a:lumOff val="150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Drug supply chain and provenance</a:t>
          </a:r>
          <a:endParaRPr lang="en-US" sz="1000" kern="1200"/>
        </a:p>
      </dsp:txBody>
      <dsp:txXfrm rot="-5400000">
        <a:off x="3716083" y="2909763"/>
        <a:ext cx="939875" cy="1080316"/>
      </dsp:txXfrm>
    </dsp:sp>
    <dsp:sp modelId="{30FA6C87-8250-4495-A8CB-DC553F5B776B}">
      <dsp:nvSpPr>
        <dsp:cNvPr id="0" name=""/>
        <dsp:cNvSpPr/>
      </dsp:nvSpPr>
      <dsp:spPr>
        <a:xfrm>
          <a:off x="4910172" y="2979081"/>
          <a:ext cx="1751524" cy="94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C757C-3EAF-461B-BBEC-46BB23EA0049}">
      <dsp:nvSpPr>
        <dsp:cNvPr id="0" name=""/>
        <dsp:cNvSpPr/>
      </dsp:nvSpPr>
      <dsp:spPr>
        <a:xfrm rot="5400000">
          <a:off x="1926617" y="2767203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261978"/>
            <a:satOff val="-707"/>
            <a:lumOff val="187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1412" y="2909763"/>
        <a:ext cx="939875" cy="1080316"/>
      </dsp:txXfrm>
    </dsp:sp>
    <dsp:sp modelId="{517002D7-EDFD-4279-841C-59DA8247DF5E}">
      <dsp:nvSpPr>
        <dsp:cNvPr id="0" name=""/>
        <dsp:cNvSpPr/>
      </dsp:nvSpPr>
      <dsp:spPr>
        <a:xfrm rot="5400000">
          <a:off x="2661127" y="4099366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314373"/>
            <a:satOff val="-849"/>
            <a:lumOff val="225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Health care and insurance  - Claims adjudication and billing management</a:t>
          </a:r>
          <a:endParaRPr lang="en-US" sz="1000" kern="1200"/>
        </a:p>
      </dsp:txBody>
      <dsp:txXfrm rot="-5400000">
        <a:off x="2975922" y="4241926"/>
        <a:ext cx="939875" cy="1080316"/>
      </dsp:txXfrm>
    </dsp:sp>
    <dsp:sp modelId="{B7038CCD-A21C-4235-ACEE-989441E073A8}">
      <dsp:nvSpPr>
        <dsp:cNvPr id="0" name=""/>
        <dsp:cNvSpPr/>
      </dsp:nvSpPr>
      <dsp:spPr>
        <a:xfrm>
          <a:off x="1011618" y="4311244"/>
          <a:ext cx="1695023" cy="94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AA53-1B3C-42F5-B69C-8DF1D79D7834}">
      <dsp:nvSpPr>
        <dsp:cNvPr id="0" name=""/>
        <dsp:cNvSpPr/>
      </dsp:nvSpPr>
      <dsp:spPr>
        <a:xfrm rot="5400000">
          <a:off x="4135798" y="4099366"/>
          <a:ext cx="1569466" cy="1365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366769"/>
            <a:satOff val="-990"/>
            <a:lumOff val="2625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450593" y="4241926"/>
        <a:ext cx="939875" cy="1080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6DDE4-B438-45C5-B217-807345C9DE90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9B6F2-C73F-47CE-984B-BB829810E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00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720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964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8892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86363"/>
              <a:buChar char="●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Value drivers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596900" lvl="0" indent="-28892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86363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Prevention of counterfeit goods</a:t>
            </a:r>
          </a:p>
          <a:p>
            <a:pPr marL="596900" lvl="0" indent="-28892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86363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Reduces cost of operations for audits, tracking of goods, claims processing etc.</a:t>
            </a:r>
          </a:p>
          <a:p>
            <a:pPr marL="596900" lvl="0" indent="-28892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86363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Better customer satisfaction &amp; trust - due to verifiable authenticity of goods</a:t>
            </a:r>
          </a:p>
          <a:p>
            <a:pPr marL="596900" lvl="0" indent="-28892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86363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Faster and reliable cross-border goods movement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59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103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15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27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918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91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799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19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1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0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8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27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03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77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13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7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67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48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62CD-0473-4AF3-86BF-0B72F7AC9BF3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3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AA7-8F5D-4B71-9593-AAB75C40A0C0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38BC-6A9D-407D-893D-904F9F9CA4BF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154-81FE-4C16-A35B-B434902EAB4F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07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3AC9-B721-44C2-A42E-B39CD7A07C2D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15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A412-A3E9-4D37-928E-A6FD161D6A27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14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9F0-2D29-435E-9F0E-084896254C64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95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571D-7C56-4AA2-92B1-9D6D80C0BF1F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22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396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l">
                <a:buClr>
                  <a:srgbClr val="000000"/>
                </a:buClr>
                <a:buSzPct val="25000"/>
              </a:pPr>
              <a:t>‹#›</a:t>
            </a:fld>
            <a:endParaRPr lang="en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023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●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○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■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●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○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■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●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○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35463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67031"/>
              </a:buClr>
              <a:buSzPct val="100000"/>
              <a:buFont typeface="Georgia"/>
              <a:buChar char="■"/>
              <a:defRPr sz="2133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l">
                <a:buClr>
                  <a:srgbClr val="000000"/>
                </a:buClr>
                <a:buSzPct val="25000"/>
              </a:pPr>
              <a:t>‹#›</a:t>
            </a:fld>
            <a:endParaRPr lang="en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120833" y="2672433"/>
            <a:ext cx="3636000" cy="340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7946325" y="2672433"/>
            <a:ext cx="3636000" cy="340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93131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14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01597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l">
                <a:buClr>
                  <a:srgbClr val="000000"/>
                </a:buClr>
                <a:buSzPct val="25000"/>
              </a:pPr>
              <a:t>‹#›</a:t>
            </a:fld>
            <a:endParaRPr lang="en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1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20A3-86B8-48FC-93DF-5E4820572729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0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5399-81FB-4448-BD1F-848376A6172D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62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D013-BA8F-487F-889B-E981D70E6BCE}" type="datetime1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E8F6-B2CD-428D-B8F2-87D7B5B3D914}" type="datetime1">
              <a:rPr lang="en-CA" smtClean="0"/>
              <a:t>2018-02-19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58DD-5EE6-4A41-A4B3-9D4DC829680D}" type="datetime1">
              <a:rPr lang="en-CA" smtClean="0"/>
              <a:t>2018-02-19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3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8A1E-01F9-49D2-8440-0955343A8568}" type="datetime1">
              <a:rPr lang="en-CA" smtClean="0"/>
              <a:t>2018-02-19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7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9A69-05A5-482B-9EB1-18C25A9CD09B}" type="datetime1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23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FA34-92F7-424A-B394-FDAA5DDB00D9}" type="datetime1">
              <a:rPr lang="en-CA" smtClean="0"/>
              <a:t>2018-02-19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94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C8BA-B26B-4526-AA8C-791DF0615554}" type="datetime1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5E4EF4-63E4-42C7-89FE-F906AA377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10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jp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5B33-17FE-4D5C-9C35-87EA5044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solidFill>
                  <a:schemeClr val="accent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sym typeface="Arial"/>
              </a:rPr>
              <a:t>Blockchain</a:t>
            </a:r>
            <a:r>
              <a:rPr lang="en-CA" sz="7200" dirty="0">
                <a:solidFill>
                  <a:schemeClr val="accent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CA" sz="4400" dirty="0">
                <a:solidFill>
                  <a:schemeClr val="accent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sym typeface="Arial"/>
              </a:rPr>
              <a:t>for Enterprises</a:t>
            </a:r>
            <a:endParaRPr lang="en-CA" sz="4400" dirty="0">
              <a:solidFill>
                <a:schemeClr val="accent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44672-4833-4A86-B0F0-4202ACFA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24113"/>
            <a:ext cx="7766936" cy="1096899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Toronto Meet up</a:t>
            </a:r>
          </a:p>
          <a:p>
            <a:r>
              <a:rPr lang="en-CA" sz="18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February 15, 2018</a:t>
            </a:r>
            <a:endParaRPr lang="en" sz="1800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/>
            </a:endParaRP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CC720-19A1-48C6-BC7E-03287998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6" y="243840"/>
            <a:ext cx="1057671" cy="8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47CDE17-06F4-4FCE-8BFE-AD89EACB709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6D447-9633-49BE-A5B2-38CE09E5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20647" y="53408"/>
            <a:ext cx="3547581" cy="2844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-US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Need of an Enterprise Blockchain</a:t>
            </a:r>
          </a:p>
        </p:txBody>
      </p:sp>
      <p:graphicFrame>
        <p:nvGraphicFramePr>
          <p:cNvPr id="307" name="Shape 305"/>
          <p:cNvGraphicFramePr/>
          <p:nvPr>
            <p:extLst>
              <p:ext uri="{D42A27DB-BD31-4B8C-83A1-F6EECF244321}">
                <p14:modId xmlns:p14="http://schemas.microsoft.com/office/powerpoint/2010/main" val="3765781096"/>
              </p:ext>
            </p:extLst>
          </p:nvPr>
        </p:nvGraphicFramePr>
        <p:xfrm>
          <a:off x="4831381" y="572550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001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7CDE17-06F4-4FCE-8BFE-AD89EACB709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4505F-15E6-41DA-B606-27E135B7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83408" y="110899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-US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Ongoing use cases / Projects</a:t>
            </a:r>
          </a:p>
        </p:txBody>
      </p:sp>
      <p:graphicFrame>
        <p:nvGraphicFramePr>
          <p:cNvPr id="320" name="Shape 318"/>
          <p:cNvGraphicFramePr/>
          <p:nvPr>
            <p:extLst>
              <p:ext uri="{D42A27DB-BD31-4B8C-83A1-F6EECF244321}">
                <p14:modId xmlns:p14="http://schemas.microsoft.com/office/powerpoint/2010/main" val="48900073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7CDE17-06F4-4FCE-8BFE-AD89EACB709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D3CF1-2B54-4825-946A-B20173F6A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03744" y="374333"/>
            <a:ext cx="4762766" cy="28347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-US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Key use cases  - Financial services &amp; Government</a:t>
            </a:r>
          </a:p>
        </p:txBody>
      </p:sp>
      <p:graphicFrame>
        <p:nvGraphicFramePr>
          <p:cNvPr id="320" name="Shape 318"/>
          <p:cNvGraphicFramePr/>
          <p:nvPr>
            <p:extLst>
              <p:ext uri="{D42A27DB-BD31-4B8C-83A1-F6EECF244321}">
                <p14:modId xmlns:p14="http://schemas.microsoft.com/office/powerpoint/2010/main" val="428333783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9923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47CDE17-06F4-4FCE-8BFE-AD89EACB709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E1844-C949-4CCF-80AA-90A6C89F5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154" y="5776221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64921" y="205673"/>
            <a:ext cx="4367488" cy="31488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-US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Key use cases  - Retail and Consumer goods</a:t>
            </a:r>
          </a:p>
        </p:txBody>
      </p:sp>
      <p:graphicFrame>
        <p:nvGraphicFramePr>
          <p:cNvPr id="326" name="Shape 324"/>
          <p:cNvGraphicFramePr/>
          <p:nvPr>
            <p:extLst>
              <p:ext uri="{D42A27DB-BD31-4B8C-83A1-F6EECF244321}">
                <p14:modId xmlns:p14="http://schemas.microsoft.com/office/powerpoint/2010/main" val="77509140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15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47CDE17-06F4-4FCE-8BFE-AD89EACB709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B5AA8A5-25CC-4295-892F-367FCDAF2B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9DD65AA-8280-4962-92F3-DF1CB5334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4C6BC13-FB1E-48CC-B421-3D0603972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589995" y="558800"/>
            <a:ext cx="4446677" cy="26815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Key use cases  - Pharma &amp; Healthcare</a:t>
            </a:r>
          </a:p>
        </p:txBody>
      </p:sp>
      <p:graphicFrame>
        <p:nvGraphicFramePr>
          <p:cNvPr id="332" name="Shape 330"/>
          <p:cNvGraphicFramePr/>
          <p:nvPr>
            <p:extLst>
              <p:ext uri="{D42A27DB-BD31-4B8C-83A1-F6EECF244321}">
                <p14:modId xmlns:p14="http://schemas.microsoft.com/office/powerpoint/2010/main" val="786284650"/>
              </p:ext>
            </p:extLst>
          </p:nvPr>
        </p:nvGraphicFramePr>
        <p:xfrm>
          <a:off x="4376444" y="599440"/>
          <a:ext cx="7673316" cy="556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B31A3DBC-0188-40F3-AD73-818E127302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7932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E922E-4C68-440C-9877-22BBC98F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" y="333586"/>
            <a:ext cx="10084853" cy="5681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73B90-5150-4B86-8C75-284210BB39D6}"/>
              </a:ext>
            </a:extLst>
          </p:cNvPr>
          <p:cNvSpPr txBox="1"/>
          <p:nvPr/>
        </p:nvSpPr>
        <p:spPr>
          <a:xfrm>
            <a:off x="749742" y="6197508"/>
            <a:ext cx="461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www.chaindigit.com/trainings</a:t>
            </a:r>
          </a:p>
        </p:txBody>
      </p:sp>
    </p:spTree>
    <p:extLst>
      <p:ext uri="{BB962C8B-B14F-4D97-AF65-F5344CB8AC3E}">
        <p14:creationId xmlns:p14="http://schemas.microsoft.com/office/powerpoint/2010/main" val="216825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856672" y="2186873"/>
            <a:ext cx="8297488" cy="45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Blockchain project started by Linux foundation</a:t>
            </a:r>
          </a:p>
          <a:p>
            <a:pPr marL="609585" indent="-457189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The objective of the project is to advance cross-industry collaboration by developing blockchains and distributed ledgers, with a particular focus on improving the performance and reliability of these systems – mainly targeted for business networks</a:t>
            </a:r>
          </a:p>
          <a:p>
            <a:pPr marL="609585" indent="-457189">
              <a:lnSpc>
                <a:spcPct val="150000"/>
              </a:lnSpc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Integration capabilities with independent open protocols and standards by means of a framework for use-specific modules, including blockchains with their own consensus and storage routines, as well as services for identity, access control and smart contracts.</a:t>
            </a:r>
          </a:p>
        </p:txBody>
      </p:sp>
      <p:pic>
        <p:nvPicPr>
          <p:cNvPr id="355" name="Shape 355" descr="hy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72" y="654327"/>
            <a:ext cx="5321632" cy="114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7169E-8E5C-4C11-9358-7482EAEBF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9748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 descr="hl_ibm-300x18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33" y="1613301"/>
            <a:ext cx="2084215" cy="104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833" y="1871468"/>
            <a:ext cx="1364600" cy="93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372" y="1593287"/>
            <a:ext cx="1856400" cy="12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3191" y="5387008"/>
            <a:ext cx="1547191" cy="79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89991" y="2791639"/>
            <a:ext cx="1856400" cy="12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4157" y="3886199"/>
            <a:ext cx="2054976" cy="12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392" y="2494721"/>
            <a:ext cx="2373443" cy="149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34060" y="4055166"/>
            <a:ext cx="2047687" cy="116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54806" y="4118323"/>
            <a:ext cx="2048433" cy="12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9534" y="5128701"/>
            <a:ext cx="2048433" cy="12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78696" y="5208103"/>
            <a:ext cx="2064665" cy="123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13373" y="3001618"/>
            <a:ext cx="1818861" cy="112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73827" y="1648498"/>
            <a:ext cx="2048407" cy="125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56168" y="3016972"/>
            <a:ext cx="1648700" cy="11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352720" y="5396948"/>
            <a:ext cx="1505111" cy="769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777834" y="3841917"/>
            <a:ext cx="1599235" cy="138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B857CE-FB46-4BD2-9E3C-C8D91F0E67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9" y="2631439"/>
            <a:ext cx="2356402" cy="1445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36F10-40FA-4AEE-B25F-D94D1A022B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81" y="1620565"/>
            <a:ext cx="2018077" cy="1237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5116D-6631-4945-8A64-4BED87B3207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26" y="5399422"/>
            <a:ext cx="1749288" cy="1072896"/>
          </a:xfrm>
          <a:prstGeom prst="rect">
            <a:avLst/>
          </a:prstGeom>
        </p:spPr>
      </p:pic>
      <p:sp>
        <p:nvSpPr>
          <p:cNvPr id="27" name="Shape 381">
            <a:extLst>
              <a:ext uri="{FF2B5EF4-FFF2-40B4-BE49-F238E27FC236}">
                <a16:creationId xmlns:a16="http://schemas.microsoft.com/office/drawing/2014/main" id="{112BC90F-310F-4795-A094-62F5CA458E76}"/>
              </a:ext>
            </a:extLst>
          </p:cNvPr>
          <p:cNvSpPr txBox="1">
            <a:spLocks/>
          </p:cNvSpPr>
          <p:nvPr/>
        </p:nvSpPr>
        <p:spPr>
          <a:xfrm>
            <a:off x="287714" y="261231"/>
            <a:ext cx="10936238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pPr defTabSz="457200">
              <a:spcBef>
                <a:spcPct val="0"/>
              </a:spcBef>
              <a:buSzPct val="25000"/>
            </a:pPr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Hyperledger Members - to name a few</a:t>
            </a:r>
            <a:endParaRPr lang="en" sz="4000" dirty="0">
              <a:ln w="19050"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9103E7-AF27-41A6-891A-0F4DF1B4CC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44" y="582160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731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37254" y="39623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Hyperledger Blockchain Frameworks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37254" y="1633682"/>
            <a:ext cx="2410691" cy="4574757"/>
          </a:xfrm>
          <a:prstGeom prst="rect">
            <a:avLst/>
          </a:prstGeom>
          <a:gradFill>
            <a:gsLst>
              <a:gs pos="0">
                <a:schemeClr val="accent2">
                  <a:hueOff val="-2441205"/>
                  <a:satOff val="-1490"/>
                  <a:lumOff val="5824"/>
                  <a:alphaOff val="0"/>
                  <a:tint val="65000"/>
                  <a:lumMod val="110000"/>
                </a:schemeClr>
              </a:gs>
              <a:gs pos="88000">
                <a:schemeClr val="accent1">
                  <a:lumMod val="75000"/>
                </a:schemeClr>
              </a:gs>
            </a:gsLst>
            <a:lin ang="5400000" scaled="0"/>
          </a:gra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31250"/>
              </a:lnSpc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  <a:sym typeface="Roboto"/>
              </a:rPr>
              <a:t>Fabric</a:t>
            </a:r>
          </a:p>
          <a:p>
            <a:pPr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" sz="1600" dirty="0">
              <a:solidFill>
                <a:schemeClr val="tx1"/>
              </a:solidFill>
              <a:highlight>
                <a:srgbClr val="F8F8F8"/>
              </a:highlight>
              <a:latin typeface="Nunito Sans" panose="020B0604020202020204" charset="0"/>
              <a:ea typeface="Roboto"/>
              <a:cs typeface="Roboto"/>
              <a:sym typeface="Roboto"/>
            </a:endParaRPr>
          </a:p>
          <a:p>
            <a:pPr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ea typeface="Roboto"/>
                <a:cs typeface="Roboto"/>
                <a:sym typeface="Roboto"/>
              </a:rPr>
              <a:t>Intended as a foundation for developing applications or solutions with a modular </a:t>
            </a: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sym typeface="Roboto"/>
              </a:rPr>
              <a:t>architecture</a:t>
            </a: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ea typeface="Roboto"/>
                <a:cs typeface="Roboto"/>
                <a:sym typeface="Roboto"/>
              </a:rPr>
              <a:t>, Hyperledger Fabric allows components, such as consensus and membership services, to be plug-and-play.</a:t>
            </a:r>
          </a:p>
          <a:p>
            <a:pPr indent="0">
              <a:spcAft>
                <a:spcPts val="0"/>
              </a:spcAft>
              <a:buSzPct val="25000"/>
              <a:buNone/>
            </a:pPr>
            <a:endParaRPr sz="2133" b="1" dirty="0">
              <a:solidFill>
                <a:srgbClr val="444444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2"/>
          </p:nvPr>
        </p:nvSpPr>
        <p:spPr>
          <a:xfrm>
            <a:off x="3301742" y="1633682"/>
            <a:ext cx="2435167" cy="457475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88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31250"/>
              </a:lnSpc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  <a:sym typeface="Roboto"/>
              </a:rPr>
              <a:t>Sawtooth</a:t>
            </a:r>
          </a:p>
          <a:p>
            <a:pPr indent="0">
              <a:spcAft>
                <a:spcPts val="0"/>
              </a:spcAft>
              <a:buSzPct val="25000"/>
              <a:buNone/>
            </a:pPr>
            <a:endParaRPr lang="en" sz="1600" dirty="0">
              <a:solidFill>
                <a:schemeClr val="tx1"/>
              </a:solidFill>
              <a:highlight>
                <a:srgbClr val="F8F8F8"/>
              </a:highlight>
              <a:latin typeface="Nunito Sans" panose="020B0604020202020204" charset="0"/>
              <a:ea typeface="Roboto"/>
              <a:cs typeface="Roboto"/>
              <a:sym typeface="Roboto"/>
            </a:endParaRPr>
          </a:p>
          <a:p>
            <a:pPr indent="0">
              <a:lnSpc>
                <a:spcPct val="100000"/>
              </a:lnSpc>
              <a:spcAft>
                <a:spcPts val="0"/>
              </a:spcAft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ea typeface="Roboto"/>
                <a:cs typeface="Roboto"/>
                <a:sym typeface="Roboto"/>
              </a:rPr>
              <a:t>Modular platform for building, deploying, and running distributed ledgers. </a:t>
            </a:r>
          </a:p>
          <a:p>
            <a:pPr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ea typeface="Roboto"/>
                <a:cs typeface="Roboto"/>
                <a:sym typeface="Roboto"/>
              </a:rPr>
              <a:t>Includes a novel consensus algorithm, Proof of Elapsed Time (PoET), which targets large distributed validator populations with minimal resource consumption.</a:t>
            </a:r>
          </a:p>
          <a:p>
            <a:pPr indent="0">
              <a:spcAft>
                <a:spcPts val="0"/>
              </a:spcAft>
              <a:buSzPct val="25000"/>
              <a:buNone/>
            </a:pPr>
            <a:endParaRPr sz="2133" b="1" dirty="0">
              <a:solidFill>
                <a:srgbClr val="444444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4294967295"/>
          </p:nvPr>
        </p:nvSpPr>
        <p:spPr>
          <a:xfrm>
            <a:off x="8547387" y="1633264"/>
            <a:ext cx="2410690" cy="4575175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1250"/>
              </a:lnSpc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  <a:sym typeface="Roboto"/>
              </a:rPr>
              <a:t>Iroha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" sz="1600" dirty="0">
              <a:solidFill>
                <a:schemeClr val="tx1"/>
              </a:solidFill>
              <a:highlight>
                <a:srgbClr val="F8F8F8"/>
              </a:highlight>
              <a:latin typeface="Nunito Sans" panose="020B0604020202020204" charset="0"/>
              <a:ea typeface="Roboto"/>
              <a:sym typeface="Roboto"/>
            </a:endParaRPr>
          </a:p>
          <a:p>
            <a:pPr mar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ea typeface="Roboto"/>
                <a:sym typeface="Roboto"/>
              </a:rPr>
              <a:t>Hyperledger Iroha  is a business blockchain framework designed to be simple and easy to incorporate into infrastructural projects requiring distributed ledger technology.</a:t>
            </a:r>
          </a:p>
          <a:p>
            <a:pPr indent="0">
              <a:spcAft>
                <a:spcPts val="0"/>
              </a:spcAft>
              <a:buSzPct val="25000"/>
              <a:buNone/>
            </a:pPr>
            <a:endParaRPr sz="2133" b="1" dirty="0">
              <a:solidFill>
                <a:srgbClr val="444444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4294967295"/>
          </p:nvPr>
        </p:nvSpPr>
        <p:spPr>
          <a:xfrm>
            <a:off x="5990706" y="1633264"/>
            <a:ext cx="2289694" cy="4575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8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1250"/>
              </a:lnSpc>
              <a:buClr>
                <a:schemeClr val="dk1"/>
              </a:buClr>
              <a:buSzPct val="25000"/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sym typeface="Roboto"/>
              </a:rPr>
              <a:t>Burrow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" sz="1600" dirty="0">
              <a:solidFill>
                <a:schemeClr val="tx1"/>
              </a:solidFill>
              <a:highlight>
                <a:srgbClr val="F8F8F8"/>
              </a:highlight>
              <a:latin typeface="Nunito Sans" panose="020B0604020202020204" charset="0"/>
              <a:sym typeface="Robot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  <a:sym typeface="Roboto"/>
              </a:rPr>
              <a:t>Permissionable smart contract machine. Burrow provides a modular blockchain client with a permissioned smart contract interpreter built in part to the specification of the Ethereum Virtual Machine (EVM).</a:t>
            </a:r>
          </a:p>
          <a:p>
            <a:pPr indent="0">
              <a:lnSpc>
                <a:spcPct val="131250"/>
              </a:lnSpc>
              <a:buClr>
                <a:schemeClr val="dk1"/>
              </a:buClr>
              <a:buSzPct val="25000"/>
              <a:buNone/>
            </a:pPr>
            <a:endParaRPr sz="2000" dirty="0">
              <a:solidFill>
                <a:srgbClr val="002060"/>
              </a:solidFill>
              <a:latin typeface="Nunito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99C55-6A28-447F-814E-7C380EC6A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757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1059836" y="34398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Hyperledger Fabric 1.0 capabilities</a:t>
            </a:r>
            <a:br>
              <a:rPr lang="en" dirty="0"/>
            </a:br>
            <a:endParaRPr lang="en" dirty="0"/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1182024" y="1714200"/>
            <a:ext cx="8043256" cy="45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spcAft>
                <a:spcPts val="0"/>
              </a:spcAft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Hyperledger Fabric is a unique implementation of distributed ledger technology (DLT) that delivers enterprise-ready network security, scalability, confidentiality and performance, in a modular blockchain architecture. Hyperledger Fabric delivers the following blockchain network capabilities:</a:t>
            </a:r>
          </a:p>
          <a:p>
            <a:pPr indent="0">
              <a:spcBef>
                <a:spcPts val="2133"/>
              </a:spcBef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Identity management</a:t>
            </a:r>
          </a:p>
          <a:p>
            <a:pPr indent="0">
              <a:spcBef>
                <a:spcPts val="2133"/>
              </a:spcBef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Privacy and confidentiality</a:t>
            </a:r>
          </a:p>
          <a:p>
            <a:pPr indent="0">
              <a:spcBef>
                <a:spcPts val="2133"/>
              </a:spcBef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Efficient processing</a:t>
            </a:r>
          </a:p>
          <a:p>
            <a:pPr indent="0">
              <a:spcBef>
                <a:spcPts val="2133"/>
              </a:spcBef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Chaincode functionality</a:t>
            </a:r>
          </a:p>
          <a:p>
            <a:pPr indent="0">
              <a:spcBef>
                <a:spcPts val="2133"/>
              </a:spcBef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Modular design</a:t>
            </a: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295F3-F8B9-4083-8FD8-C8685341F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3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75FF-77EC-4AEF-B975-B0750480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495"/>
            <a:ext cx="10515600" cy="734724"/>
          </a:xfrm>
        </p:spPr>
        <p:txBody>
          <a:bodyPr>
            <a:noAutofit/>
          </a:bodyPr>
          <a:lstStyle/>
          <a:p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sym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C12E-6B26-4309-877A-39E1F72F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1805"/>
            <a:ext cx="8371609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Arial"/>
              </a:rPr>
              <a:t>7.00 to 7.20 : Introduction &amp; Industry Update</a:t>
            </a:r>
          </a:p>
          <a:p>
            <a:pPr marL="0" indent="0">
              <a:buNone/>
            </a:pPr>
            <a:r>
              <a:rPr lang="en-CA" sz="3400" dirty="0">
                <a:latin typeface="Nunito Sans" panose="020B0604020202020204"/>
              </a:rPr>
              <a:t>Update on the current state Blockchain Technology - Announcements, Releases etc. on Hyperledger, Ethereum Alliance etc.</a:t>
            </a:r>
          </a:p>
          <a:p>
            <a:pPr marL="0" indent="0">
              <a:buNone/>
            </a:pPr>
            <a:endParaRPr lang="en-CA" dirty="0">
              <a:latin typeface="Nunito Sans" panose="020B0604020202020204"/>
            </a:endParaRPr>
          </a:p>
          <a:p>
            <a:pPr marL="0" indent="0">
              <a:buNone/>
            </a:pPr>
            <a:r>
              <a:rPr lang="en-CA" sz="32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Arial"/>
              </a:rPr>
              <a:t>7.20 to 8.00 : Blockchain for Business - Reality or Hype? By </a:t>
            </a:r>
            <a:r>
              <a:rPr lang="en-CA" sz="2900" b="1" dirty="0" err="1">
                <a:latin typeface="Nunito Sans" panose="020B0604020202020204"/>
              </a:rPr>
              <a:t>Jimjees</a:t>
            </a:r>
            <a:r>
              <a:rPr lang="en-CA" sz="2900" b="1" dirty="0">
                <a:latin typeface="Nunito Sans" panose="020B0604020202020204"/>
              </a:rPr>
              <a:t> Abraham &amp; Tsvetan Georgiev, ChainDigit Inc</a:t>
            </a:r>
            <a:endParaRPr lang="en-CA" b="1" dirty="0">
              <a:latin typeface="Nunito Sans" panose="020B0604020202020204"/>
            </a:endParaRPr>
          </a:p>
          <a:p>
            <a:pPr marL="0" indent="0">
              <a:buNone/>
            </a:pPr>
            <a:r>
              <a:rPr lang="en-CA" sz="3400" dirty="0">
                <a:latin typeface="Nunito Sans" panose="020B0604020202020204"/>
              </a:rPr>
              <a:t>Blockchain for Enterprises, Introduction, Permissioned, Enterprise grade Frameworks and B2B Blockchain Applications. Capabilities of Hyperledger Fabric - Current popular framework among Enterprises</a:t>
            </a:r>
          </a:p>
          <a:p>
            <a:pPr marL="0" indent="0">
              <a:buNone/>
            </a:pPr>
            <a:endParaRPr lang="en-CA" dirty="0">
              <a:latin typeface="Nunito Sans" panose="020B0604020202020204"/>
            </a:endParaRPr>
          </a:p>
          <a:p>
            <a:pPr marL="0" indent="0">
              <a:buNone/>
            </a:pPr>
            <a:r>
              <a:rPr lang="en-CA" sz="32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Arial"/>
              </a:rPr>
              <a:t>8.00 to 8.15 : Meet the Industry Expert : </a:t>
            </a:r>
            <a:r>
              <a:rPr lang="en-CA" dirty="0">
                <a:latin typeface="Nunito Sans" panose="020B0604020202020204"/>
              </a:rPr>
              <a:t>' </a:t>
            </a:r>
            <a:r>
              <a:rPr lang="en-CA" sz="3200" dirty="0">
                <a:solidFill>
                  <a:srgbClr val="002060"/>
                </a:solidFill>
                <a:latin typeface="Nunito Sans" panose="020B0604020202020204" charset="0"/>
                <a:cs typeface="Arial"/>
              </a:rPr>
              <a:t>Impact of Blockchain on Financing Models’ By</a:t>
            </a:r>
            <a:r>
              <a:rPr lang="en-CA" dirty="0">
                <a:latin typeface="Nunito Sans" panose="020B0604020202020204"/>
              </a:rPr>
              <a:t> </a:t>
            </a:r>
            <a:r>
              <a:rPr lang="en-CA" sz="2900" b="1" dirty="0">
                <a:latin typeface="Nunito Sans" panose="020B0604020202020204"/>
              </a:rPr>
              <a:t>Johnny </a:t>
            </a:r>
            <a:r>
              <a:rPr lang="en-CA" sz="2900" b="1" dirty="0" err="1">
                <a:latin typeface="Nunito Sans" panose="020B0604020202020204"/>
              </a:rPr>
              <a:t>Blackfield</a:t>
            </a:r>
            <a:r>
              <a:rPr lang="en-CA" sz="2900" b="1" dirty="0">
                <a:latin typeface="Nunito Sans" panose="020B0604020202020204"/>
              </a:rPr>
              <a:t>, MEng, MMPA, CPA, CA, CBP, CCBP</a:t>
            </a:r>
          </a:p>
          <a:p>
            <a:pPr marL="0" indent="0">
              <a:buNone/>
            </a:pPr>
            <a:endParaRPr lang="en-CA" sz="2900" b="1" dirty="0">
              <a:latin typeface="Nunito Sans" panose="020B0604020202020204"/>
            </a:endParaRPr>
          </a:p>
          <a:p>
            <a:pPr marL="0" indent="0">
              <a:buNone/>
            </a:pPr>
            <a:r>
              <a:rPr lang="en-CA" sz="32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Arial"/>
              </a:rPr>
              <a:t>8.15 to 8.30 : Bring your own Use Case : </a:t>
            </a:r>
            <a:r>
              <a:rPr lang="en-CA" sz="3400" dirty="0">
                <a:latin typeface="Nunito Sans" panose="020B0604020202020204"/>
              </a:rPr>
              <a:t>Open discussion on emerging use cases with expert panel</a:t>
            </a:r>
          </a:p>
          <a:p>
            <a:pPr marL="0" indent="0">
              <a:buNone/>
            </a:pPr>
            <a:endParaRPr lang="en-CA" dirty="0">
              <a:latin typeface="Nunito Sans" panose="020B0604020202020204"/>
            </a:endParaRPr>
          </a:p>
          <a:p>
            <a:pPr marL="0" indent="0">
              <a:buNone/>
            </a:pPr>
            <a:r>
              <a:rPr lang="en-CA" sz="32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Arial"/>
              </a:rPr>
              <a:t>8.30 to 9.00 : </a:t>
            </a:r>
            <a:r>
              <a:rPr lang="en-CA" sz="3400" dirty="0">
                <a:latin typeface="Nunito Sans" panose="020B0604020202020204"/>
              </a:rPr>
              <a:t>Open discussions and Networking</a:t>
            </a:r>
            <a:br>
              <a:rPr lang="en-CA" dirty="0">
                <a:latin typeface="Nunito Sans" panose="020B0604020202020204"/>
              </a:rPr>
            </a:br>
            <a:endParaRPr lang="en-CA" dirty="0">
              <a:latin typeface="Nunito Sans" panose="020B0604020202020204"/>
            </a:endParaRPr>
          </a:p>
          <a:p>
            <a:endParaRPr lang="en-CA" dirty="0">
              <a:latin typeface="Nunito Sans" panose="020B0604020202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6FFAE-D8B1-4AC4-B88B-4DEF6FC8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059836" y="354376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Blockchain use case evaluation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080655" y="1287248"/>
            <a:ext cx="8764385" cy="4768111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Typical question we hear / ask / evaluate for identifying whether blockchain makes sense :</a:t>
            </a:r>
          </a:p>
          <a:p>
            <a:pPr marL="1350" indent="-28575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" sz="1600" dirty="0">
                <a:solidFill>
                  <a:schemeClr val="dk1"/>
                </a:solidFill>
                <a:latin typeface="Nunito Sans" panose="020B0604020202020204"/>
              </a:rPr>
              <a:t>Do you have a process which takes longer where the trust of data is an issue?</a:t>
            </a:r>
          </a:p>
          <a:p>
            <a:pPr marL="1350" indent="-28575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" sz="1600" dirty="0">
                <a:solidFill>
                  <a:schemeClr val="dk1"/>
                </a:solidFill>
                <a:latin typeface="Nunito Sans" panose="020B0604020202020204"/>
              </a:rPr>
              <a:t>Are you managing contractual relationships between customers or in your ecosystem?</a:t>
            </a:r>
          </a:p>
          <a:p>
            <a:pPr marL="1350" indent="-28575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" sz="1600" dirty="0">
                <a:solidFill>
                  <a:schemeClr val="dk1"/>
                </a:solidFill>
                <a:latin typeface="Nunito Sans" panose="020B0604020202020204"/>
              </a:rPr>
              <a:t>Do you have a process where all the parties involved would agree faster if all have the same information - without the need for an manual audit against each other ?</a:t>
            </a:r>
          </a:p>
          <a:p>
            <a:pPr marL="1350" indent="-28575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" sz="1600" dirty="0">
                <a:solidFill>
                  <a:schemeClr val="dk1"/>
                </a:solidFill>
                <a:latin typeface="Nunito Sans" panose="020B0604020202020204"/>
              </a:rPr>
              <a:t>Do you have processes where new parties gets added or removed in the value chain ?</a:t>
            </a:r>
          </a:p>
          <a:p>
            <a:pPr marL="1350" indent="-28575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" sz="1600" dirty="0">
                <a:solidFill>
                  <a:schemeClr val="dk1"/>
                </a:solidFill>
                <a:latin typeface="Nunito Sans" panose="020B0604020202020204"/>
              </a:rPr>
              <a:t>Do you have process or systems - internal , external or both , where you face issues in integration?</a:t>
            </a:r>
          </a:p>
          <a:p>
            <a:pPr marL="1350" indent="-285750">
              <a:lnSpc>
                <a:spcPct val="150000"/>
              </a:lnSpc>
              <a:spcAft>
                <a:spcPts val="1000"/>
              </a:spcAft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" sz="1600" dirty="0">
                <a:solidFill>
                  <a:schemeClr val="dk1"/>
                </a:solidFill>
                <a:latin typeface="Nunito Sans" panose="020B0604020202020204"/>
              </a:rPr>
              <a:t>Do you have processes which takes long for data reconciliation due to different systems, architecture ?</a:t>
            </a:r>
          </a:p>
          <a:p>
            <a:pPr indent="0">
              <a:buNone/>
            </a:pPr>
            <a:r>
              <a:rPr lang="e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  <a:ea typeface="+mn-ea"/>
              </a:rPr>
              <a:t>Why blockchain ? Can it be enabled without blockchain?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C64D7-FF57-4AF9-9EA1-A429CE781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6882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804087" y="275849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Transaction Flow</a:t>
            </a: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80" y="1338118"/>
            <a:ext cx="9539975" cy="482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2500D-8445-48CB-99D8-81264F7A2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029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6B5-0660-48DF-9F37-71B4D688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618767"/>
            <a:ext cx="11360800" cy="763600"/>
          </a:xfrm>
        </p:spPr>
        <p:txBody>
          <a:bodyPr>
            <a:noAutofit/>
          </a:bodyPr>
          <a:lstStyle/>
          <a:p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Hyperledger Fabric 1.1 – upcoming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E099-1212-4FEF-96A2-15E8BA8E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009" y="1906561"/>
            <a:ext cx="8430758" cy="4555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Node JS chaincode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NodeJS connection profile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Chaincode level encryption library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Encrypt sensitive data on chaincode level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Chaincode Attribute Based Access Control (ABAC)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Enforce chaincode based access control through certificate based attributes (i.e. roles)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Chaincode APIs to retrieve transaction submitter information including certificate attributes</a:t>
            </a:r>
          </a:p>
          <a:p>
            <a:endParaRPr lang="en-CA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ACA01-0DDD-44A3-9525-4E4A2362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141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6B5-0660-48DF-9F37-71B4D688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618767"/>
            <a:ext cx="11360800" cy="763600"/>
          </a:xfrm>
        </p:spPr>
        <p:txBody>
          <a:bodyPr>
            <a:noAutofit/>
          </a:bodyPr>
          <a:lstStyle/>
          <a:p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Hyperledger Fabric 1.1 – upcoming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E099-1212-4FEF-96A2-15E8BA8E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1598056"/>
            <a:ext cx="7994340" cy="486370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8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Performance improvements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8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Orderer – horizontal scaling and performance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8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Parallel transaction validation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8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Private Channel Data</a:t>
            </a:r>
          </a:p>
          <a:p>
            <a:pPr marL="1219170" lvl="1" indent="-423323">
              <a:lnSpc>
                <a:spcPct val="120000"/>
              </a:lnSpc>
              <a:spcAft>
                <a:spcPts val="1200"/>
              </a:spcAft>
            </a:pPr>
            <a:r>
              <a:rPr lang="en-CA" sz="6400" dirty="0">
                <a:solidFill>
                  <a:schemeClr val="tx1"/>
                </a:solidFill>
                <a:latin typeface="Nunito Sans" panose="020B0604020202020204" charset="0"/>
              </a:rPr>
              <a:t>Keep data local to set of peers through policies</a:t>
            </a:r>
          </a:p>
          <a:p>
            <a:pPr marL="1219170" lvl="1" indent="-423323">
              <a:lnSpc>
                <a:spcPct val="120000"/>
              </a:lnSpc>
              <a:spcAft>
                <a:spcPts val="1200"/>
              </a:spcAft>
            </a:pPr>
            <a:r>
              <a:rPr lang="en-CA" sz="6400" dirty="0">
                <a:solidFill>
                  <a:schemeClr val="tx1"/>
                </a:solidFill>
                <a:latin typeface="Nunito Sans" panose="020B0604020202020204" charset="0"/>
              </a:rPr>
              <a:t>Private data will not be send as part of the transaction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8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Java chaincode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8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Fine grained access control on a channel</a:t>
            </a:r>
          </a:p>
          <a:p>
            <a:pPr marL="1080000" lvl="1">
              <a:lnSpc>
                <a:spcPct val="120000"/>
              </a:lnSpc>
              <a:spcAft>
                <a:spcPts val="1200"/>
              </a:spcAft>
            </a:pPr>
            <a:r>
              <a:rPr lang="en-CA" sz="6400" dirty="0">
                <a:solidFill>
                  <a:schemeClr val="tx1"/>
                </a:solidFill>
                <a:latin typeface="Nunito Sans" panose="020B0604020202020204" charset="0"/>
              </a:rPr>
              <a:t>Identity based access control on invoke chaincode, retrieve blocks, etc.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CA" sz="62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Types of MSP identities to fine grain </a:t>
            </a:r>
            <a:r>
              <a:rPr lang="en-CA" sz="6400" dirty="0">
                <a:solidFill>
                  <a:schemeClr val="tx1"/>
                </a:solidFill>
                <a:latin typeface="Nunito Sans" panose="020B0604020202020204" charset="0"/>
              </a:rPr>
              <a:t>access</a:t>
            </a:r>
            <a:r>
              <a:rPr lang="en-CA" sz="62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 policies</a:t>
            </a:r>
          </a:p>
          <a:p>
            <a:pPr marL="1080000" lvl="1">
              <a:lnSpc>
                <a:spcPct val="120000"/>
              </a:lnSpc>
              <a:spcAft>
                <a:spcPts val="1200"/>
              </a:spcAft>
            </a:pPr>
            <a:r>
              <a:rPr lang="en-CA" sz="6400" dirty="0">
                <a:solidFill>
                  <a:schemeClr val="tx1"/>
                </a:solidFill>
                <a:latin typeface="Nunito Sans" panose="020B0604020202020204" charset="0"/>
              </a:rPr>
              <a:t>Peer, client, orderer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0C4DF-13E3-4C3B-927E-B3BC5939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465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1059837" y="3647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Potential deployment models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1039091" y="1187913"/>
            <a:ext cx="8104909" cy="4555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/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Cloud hosted on one network</a:t>
            </a:r>
          </a:p>
          <a:p>
            <a:pPr marL="1219170" lvl="1" indent="-423323"/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All the peers are running in one network - any cloud platform of choice, but all the peers agree to connect to the same network</a:t>
            </a:r>
          </a:p>
          <a:p>
            <a:pPr marL="609585" indent="-457189"/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Cloud hosted multiple networks </a:t>
            </a:r>
          </a:p>
          <a:p>
            <a:pPr marL="1219170" lvl="1" indent="-423323"/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Different organizations within the network deciding on different cloud networks to run their nodes</a:t>
            </a:r>
          </a:p>
          <a:p>
            <a:pPr marL="609585" indent="-457189"/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Participant hosted intranet​</a:t>
            </a:r>
          </a:p>
          <a:p>
            <a:pPr marL="1219170" lvl="1" indent="-423323"/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On-premise network owned and managed by the organization</a:t>
            </a:r>
          </a:p>
          <a:p>
            <a:pPr marL="609585" indent="-457189"/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Hybrid approach </a:t>
            </a:r>
          </a:p>
          <a:p>
            <a:pPr marL="1219170" lvl="1" indent="-423323"/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Part of the network on cloud and some peers to be on-premise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BAF15-466F-484F-82CC-7D3023FF8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464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7A94-9A00-49F7-8BE1-F1C5B4B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301338"/>
            <a:ext cx="10515600" cy="95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sym typeface="Arial"/>
              </a:rPr>
              <a:t>ChainDigit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DF7B-B992-4264-9831-D579C1184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4" y="1295688"/>
            <a:ext cx="8188496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Arial"/>
                <a:cs typeface="Arial"/>
                <a:sym typeface="Arial"/>
              </a:rPr>
              <a:t>Who are we ?</a:t>
            </a:r>
            <a:endParaRPr lang="en" sz="2000" dirty="0">
              <a:solidFill>
                <a:srgbClr val="002060"/>
              </a:solidFill>
              <a:latin typeface="Nunito Sans" panose="020B0604020202020204" charset="0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Boutique Hyperledger consulting organisation for Enterprises initiated in 2016.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Led by senior IT leaders with hands on experience on large enterprise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Strategists with experience in enterprise wide digital transformations with a clear focus on Blockchain Applications for Enterprises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ChainDigit proprietary IP for Blockchain accelerators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Partnered with global blockchain leaders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Hyperledger development community of very motivated senior and junior developers in Canada &amp; </a:t>
            </a:r>
            <a:r>
              <a:rPr lang="en-CA" sz="1600" dirty="0">
                <a:latin typeface="Nunito Sans" panose="020B0604020202020204" charset="0"/>
                <a:ea typeface="Nunito Sans"/>
                <a:cs typeface="Nunito Sans"/>
                <a:sym typeface="Nunito Sans"/>
              </a:rPr>
              <a:t>India</a:t>
            </a:r>
            <a:endParaRPr lang="en" sz="1600" dirty="0">
              <a:latin typeface="Nunito Sans" panose="020B0604020202020204" charset="0"/>
              <a:ea typeface="Nunito Sans"/>
              <a:cs typeface="Nunito Sans"/>
              <a:sym typeface="Nunito Sans"/>
            </a:endParaRPr>
          </a:p>
          <a:p>
            <a:endParaRPr lang="en-CA" dirty="0">
              <a:latin typeface="Nunito Sans" panose="020B0604020202020204" charset="0"/>
            </a:endParaRPr>
          </a:p>
        </p:txBody>
      </p:sp>
      <p:sp>
        <p:nvSpPr>
          <p:cNvPr id="4" name="Shape 115">
            <a:extLst>
              <a:ext uri="{FF2B5EF4-FFF2-40B4-BE49-F238E27FC236}">
                <a16:creationId xmlns:a16="http://schemas.microsoft.com/office/drawing/2014/main" id="{B6911D18-0D3A-4633-AFE1-9CE4A9F197F2}"/>
              </a:ext>
            </a:extLst>
          </p:cNvPr>
          <p:cNvSpPr txBox="1">
            <a:spLocks/>
          </p:cNvSpPr>
          <p:nvPr/>
        </p:nvSpPr>
        <p:spPr>
          <a:xfrm>
            <a:off x="784722" y="6172046"/>
            <a:ext cx="9551974" cy="685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1000" i="1" dirty="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ChainDigit can be your partner to enable your blockchain initiatives with a range of services which can ease adoption and deployment.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1000" i="1" dirty="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ChainDigit fills the demand for a comprehensive Service Provider in this space for consulting, training and development.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-CA" sz="1000" i="1" dirty="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A364-4423-4CEE-9176-36FB0FF6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FD6-2FD9-4DDF-B690-F1C2F257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467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7A94-9A00-49F7-8BE1-F1C5B4B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240434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sym typeface="Nunito"/>
              </a:rPr>
              <a:t>How can we help</a:t>
            </a: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sym typeface="Nunito"/>
              </a:rPr>
              <a:t>?</a:t>
            </a:r>
            <a:b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sym typeface="Nunito"/>
              </a:rPr>
            </a:br>
            <a:r>
              <a:rPr lang="en" sz="2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sym typeface="Arial"/>
              </a:rPr>
              <a:t>Blockchain Services for Enterprises</a:t>
            </a:r>
            <a:endParaRPr lang="en-CA" sz="4000" dirty="0">
              <a:ln w="190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hape 115">
            <a:extLst>
              <a:ext uri="{FF2B5EF4-FFF2-40B4-BE49-F238E27FC236}">
                <a16:creationId xmlns:a16="http://schemas.microsoft.com/office/drawing/2014/main" id="{B6911D18-0D3A-4633-AFE1-9CE4A9F197F2}"/>
              </a:ext>
            </a:extLst>
          </p:cNvPr>
          <p:cNvSpPr txBox="1">
            <a:spLocks/>
          </p:cNvSpPr>
          <p:nvPr/>
        </p:nvSpPr>
        <p:spPr>
          <a:xfrm>
            <a:off x="784722" y="6172046"/>
            <a:ext cx="9551974" cy="685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1000" i="1" dirty="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ChainDigit can be your partner to enable your blockchain initiatives with a range of services which can ease adoption and deployment.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1000" i="1" dirty="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ChainDigit fills the demand for a comprehensive Service Provider in this space for consulting, training and development.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-CA" sz="1000" i="1" dirty="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" name="Shape 125">
            <a:extLst>
              <a:ext uri="{FF2B5EF4-FFF2-40B4-BE49-F238E27FC236}">
                <a16:creationId xmlns:a16="http://schemas.microsoft.com/office/drawing/2014/main" id="{482CC1B5-15DC-48A9-8FD6-5A2BC182E135}"/>
              </a:ext>
            </a:extLst>
          </p:cNvPr>
          <p:cNvGrpSpPr/>
          <p:nvPr/>
        </p:nvGrpSpPr>
        <p:grpSpPr>
          <a:xfrm>
            <a:off x="2481684" y="1719470"/>
            <a:ext cx="4271950" cy="4256550"/>
            <a:chOff x="3618600" y="537300"/>
            <a:chExt cx="4271950" cy="4256550"/>
          </a:xfrm>
        </p:grpSpPr>
        <p:sp>
          <p:nvSpPr>
            <p:cNvPr id="18" name="Shape 126">
              <a:extLst>
                <a:ext uri="{FF2B5EF4-FFF2-40B4-BE49-F238E27FC236}">
                  <a16:creationId xmlns:a16="http://schemas.microsoft.com/office/drawing/2014/main" id="{C90B3C03-2DC6-4CAD-9A50-D784CC29BBFF}"/>
                </a:ext>
              </a:extLst>
            </p:cNvPr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Nunito Sans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Consulting</a:t>
              </a:r>
            </a:p>
          </p:txBody>
        </p:sp>
        <p:sp>
          <p:nvSpPr>
            <p:cNvPr id="19" name="Shape 127">
              <a:extLst>
                <a:ext uri="{FF2B5EF4-FFF2-40B4-BE49-F238E27FC236}">
                  <a16:creationId xmlns:a16="http://schemas.microsoft.com/office/drawing/2014/main" id="{321F5D07-9203-4773-B123-AD04D4635956}"/>
                </a:ext>
              </a:extLst>
            </p:cNvPr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Training</a:t>
              </a:r>
            </a:p>
          </p:txBody>
        </p:sp>
        <p:sp>
          <p:nvSpPr>
            <p:cNvPr id="20" name="Shape 128">
              <a:extLst>
                <a:ext uri="{FF2B5EF4-FFF2-40B4-BE49-F238E27FC236}">
                  <a16:creationId xmlns:a16="http://schemas.microsoft.com/office/drawing/2014/main" id="{0C3C4E83-B851-495B-A6E6-9F8CF640D86C}"/>
                </a:ext>
              </a:extLst>
            </p:cNvPr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Nunito Sans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Provisioning</a:t>
              </a:r>
            </a:p>
          </p:txBody>
        </p:sp>
        <p:sp>
          <p:nvSpPr>
            <p:cNvPr id="21" name="Shape 129">
              <a:extLst>
                <a:ext uri="{FF2B5EF4-FFF2-40B4-BE49-F238E27FC236}">
                  <a16:creationId xmlns:a16="http://schemas.microsoft.com/office/drawing/2014/main" id="{FEEA778E-60BF-4B0C-87C6-02722AFED560}"/>
                </a:ext>
              </a:extLst>
            </p:cNvPr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Nunito Sans"/>
                <a:buNone/>
              </a:pPr>
              <a:r>
                <a:rPr lang="en" sz="1000" b="0" i="0" u="none" strike="noStrike" cap="none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Application Services</a:t>
              </a:r>
            </a:p>
          </p:txBody>
        </p:sp>
      </p:grpSp>
      <p:sp>
        <p:nvSpPr>
          <p:cNvPr id="22" name="Shape 130">
            <a:extLst>
              <a:ext uri="{FF2B5EF4-FFF2-40B4-BE49-F238E27FC236}">
                <a16:creationId xmlns:a16="http://schemas.microsoft.com/office/drawing/2014/main" id="{21349827-6D27-437B-857E-AAD4A8971E20}"/>
              </a:ext>
            </a:extLst>
          </p:cNvPr>
          <p:cNvSpPr/>
          <p:nvPr/>
        </p:nvSpPr>
        <p:spPr>
          <a:xfrm>
            <a:off x="3564359" y="2840254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Nunito Sans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ACCELERATORS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1F10E-4AE8-42DE-9DE0-9FF250A32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58071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C87FD-C72F-4965-9F48-C50BAD9ED850}"/>
              </a:ext>
            </a:extLst>
          </p:cNvPr>
          <p:cNvSpPr txBox="1"/>
          <p:nvPr/>
        </p:nvSpPr>
        <p:spPr>
          <a:xfrm>
            <a:off x="3031232" y="2438400"/>
            <a:ext cx="47064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6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You!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CA" sz="2800" dirty="0"/>
              <a:t>www.chaindigit.com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A4172-C6AE-44A9-94FB-B724048B5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33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080622" y="340237"/>
            <a:ext cx="10765014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What is a Blockchain?</a:t>
            </a:r>
            <a:br>
              <a:rPr lang="en" sz="44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</a:br>
            <a:endParaRPr lang="en" sz="4400" dirty="0">
              <a:ln w="19050"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109363" y="1317500"/>
            <a:ext cx="5280663" cy="45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</a:rPr>
              <a:t>Distributed Ledger</a:t>
            </a:r>
          </a:p>
          <a:p>
            <a:pPr indent="0">
              <a:spcAft>
                <a:spcPts val="0"/>
              </a:spcAft>
              <a:buNone/>
            </a:pPr>
            <a:endParaRPr lang="en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At the heart of a blockchain network is a distributed ledger that records all the transactions that take place on the network.</a:t>
            </a: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endParaRPr lang="en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In addition to being decentralized and collaborative, the information recorded to a blockchain is append-only, using cryptographic techniques that guarantee that once a transaction has been added to the ledger it cannot be modified</a:t>
            </a: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0" name="Shape 240" descr="_images/basic_netwo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5680" y="1503679"/>
            <a:ext cx="4523986" cy="4186291"/>
          </a:xfrm>
          <a:prstGeom prst="rect">
            <a:avLst/>
          </a:prstGeom>
          <a:noFill/>
          <a:ln>
            <a:noFill/>
          </a:ln>
          <a:effectLst>
            <a:outerShdw blurRad="50800" dist="127000" dir="13500000" algn="br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CFB53-61C8-42AF-9A3E-0AA8E7744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872700"/>
            <a:ext cx="1008626" cy="79508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24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070227" y="36476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Consensus</a:t>
            </a:r>
            <a:br>
              <a:rPr lang="en" dirty="0"/>
            </a:b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070227" y="1941604"/>
            <a:ext cx="5020833" cy="291183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The process of keeping the ledger transactions synchronized across the network – to ensure that ledgers only update when transactions are approved by the appropriate participants, and that when ledgers do update, they update with the same transactions in the same order – is called </a:t>
            </a:r>
            <a:r>
              <a:rPr lang="en" sz="1600" b="1" dirty="0">
                <a:solidFill>
                  <a:schemeClr val="tx1"/>
                </a:solidFill>
                <a:latin typeface="Nunito Sans" panose="020B0604020202020204" charset="0"/>
              </a:rPr>
              <a:t>consensus</a:t>
            </a: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.</a:t>
            </a:r>
          </a:p>
          <a:p>
            <a:pPr indent="0">
              <a:spcBef>
                <a:spcPts val="2133"/>
              </a:spcBef>
              <a:spcAft>
                <a:spcPts val="0"/>
              </a:spcAft>
              <a:buSzPct val="150000"/>
              <a:buNone/>
            </a:pPr>
            <a:endParaRPr sz="1600" dirty="0"/>
          </a:p>
        </p:txBody>
      </p:sp>
      <p:pic>
        <p:nvPicPr>
          <p:cNvPr id="247" name="Shape 247" descr="_images/consens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8832" y="1259839"/>
            <a:ext cx="5020833" cy="4096081"/>
          </a:xfrm>
          <a:prstGeom prst="rect">
            <a:avLst/>
          </a:prstGeom>
          <a:noFill/>
          <a:ln>
            <a:noFill/>
          </a:ln>
          <a:effectLst>
            <a:outerShdw blurRad="50800" dist="63500" dir="13500000" algn="br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12B8C-7802-4E18-80B3-5EBF1EE5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  <a:effectLst>
            <a:glow rad="1016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34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070227" y="34398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Smart Contracts / Chain code</a:t>
            </a:r>
            <a:br>
              <a:rPr lang="en" dirty="0"/>
            </a:br>
            <a:endParaRPr lang="en" dirty="0"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070227" y="1768484"/>
            <a:ext cx="5140755" cy="332103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To support the consistent update of information – and to enable a whole host of ledger functions (transacting, querying, etc) – a blockchain network uses </a:t>
            </a:r>
            <a:r>
              <a:rPr lang="en" sz="1600" b="1" dirty="0">
                <a:solidFill>
                  <a:schemeClr val="tx1"/>
                </a:solidFill>
                <a:latin typeface="Nunito Sans" panose="020B0604020202020204" charset="0"/>
              </a:rPr>
              <a:t>smart contracts</a:t>
            </a: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 / </a:t>
            </a:r>
            <a:r>
              <a:rPr lang="en" sz="1600" b="1" dirty="0">
                <a:solidFill>
                  <a:schemeClr val="tx1"/>
                </a:solidFill>
                <a:latin typeface="Nunito Sans" panose="020B0604020202020204" charset="0"/>
              </a:rPr>
              <a:t>chain code</a:t>
            </a: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 to provide controlled access to the ledger.</a:t>
            </a: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Smart contracts are not only a key mechanism for encapsulating information and keeping it simple across the network, they can also be written to allow participants to execute certain aspects of transactions automatically.</a:t>
            </a: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sz="1600" dirty="0">
              <a:latin typeface="Nunito Sans" panose="020B0604020202020204" charset="0"/>
            </a:endParaRP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dirty="0">
              <a:latin typeface="Nunito Sans" panose="020B0604020202020204" charset="0"/>
            </a:endParaRPr>
          </a:p>
        </p:txBody>
      </p:sp>
      <p:pic>
        <p:nvPicPr>
          <p:cNvPr id="254" name="Shape 254" descr="_images/Smart_Contrac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960" y="1773564"/>
            <a:ext cx="5321672" cy="3321031"/>
          </a:xfrm>
          <a:prstGeom prst="rect">
            <a:avLst/>
          </a:prstGeom>
          <a:noFill/>
          <a:ln>
            <a:noFill/>
          </a:ln>
          <a:effectLst>
            <a:outerShdw blurRad="50800" dist="50800" dir="13500000" algn="br" rotWithShape="0">
              <a:srgbClr val="00B0F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CAFA3-0ADF-4AEC-8B97-EDC822889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998645" y="39623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Where are we today ?</a:t>
            </a:r>
            <a:endParaRPr lang="en" sz="4000" dirty="0">
              <a:ln w="19050"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98645" y="1377536"/>
            <a:ext cx="8826075" cy="45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Good buzz around blockchain due to the popularity of Bitcoin &amp; cryptocurrencies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ICO emerged popular crowdfunding mechanism to raise funds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Two mainstreams of blockchain active – Public &amp; Permissioned / Private</a:t>
            </a: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Awareness</a:t>
            </a: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 of blockchain as a technology – Improving – long way to go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Application development – moving from proof of concepts to production ready 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New frameworks emerging frequently.</a:t>
            </a: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sz="1600" dirty="0">
              <a:latin typeface="Nunito Sans" panose="020B0604020202020204" charset="0"/>
            </a:endParaRP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dirty="0">
              <a:latin typeface="Nunito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F0234-2669-4844-987B-FCC2142B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0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070227" y="34398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-CA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Recent Updates</a:t>
            </a:r>
            <a:endParaRPr lang="en" sz="4000" dirty="0">
              <a:ln w="19050"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039054" y="1245688"/>
            <a:ext cx="9663582" cy="45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Hyperledger update</a:t>
            </a:r>
          </a:p>
          <a:p>
            <a:pPr marL="1080000" indent="-342900">
              <a:lnSpc>
                <a:spcPct val="150000"/>
              </a:lnSpc>
              <a:spcAft>
                <a:spcPts val="0"/>
              </a:spcAft>
            </a:pPr>
            <a:r>
              <a:rPr lang="en-CA" sz="2000" dirty="0">
                <a:solidFill>
                  <a:schemeClr val="tx1"/>
                </a:solidFill>
                <a:latin typeface="Nunito Sans" panose="020B0604020202020204" charset="0"/>
              </a:rPr>
              <a:t>Hyperledger Fabric Version 1.0.5 is available and is production ready from version 1.0</a:t>
            </a:r>
          </a:p>
          <a:p>
            <a:pPr marL="1080000" indent="-342900">
              <a:lnSpc>
                <a:spcPct val="150000"/>
              </a:lnSpc>
              <a:spcAft>
                <a:spcPts val="0"/>
              </a:spcAft>
            </a:pPr>
            <a:r>
              <a:rPr lang="en-CA" sz="2000" dirty="0">
                <a:solidFill>
                  <a:schemeClr val="tx1"/>
                </a:solidFill>
                <a:latin typeface="Nunito Sans" panose="020B0604020202020204" charset="0"/>
              </a:rPr>
              <a:t>Release 1.1 planned for March 2018</a:t>
            </a:r>
          </a:p>
          <a:p>
            <a:pPr marL="1080000" indent="-342900">
              <a:lnSpc>
                <a:spcPct val="150000"/>
              </a:lnSpc>
              <a:spcAft>
                <a:spcPts val="0"/>
              </a:spcAft>
            </a:pPr>
            <a:r>
              <a:rPr lang="en-CA" sz="2000" dirty="0">
                <a:solidFill>
                  <a:schemeClr val="tx1"/>
                </a:solidFill>
                <a:latin typeface="Nunito Sans" panose="020B0604020202020204" charset="0"/>
              </a:rPr>
              <a:t>Hyperledger Sawtooth 1.0 is production ready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CA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Ethereum Update : </a:t>
            </a:r>
            <a:r>
              <a:rPr lang="en-CA" sz="2000" dirty="0">
                <a:solidFill>
                  <a:schemeClr val="tx1"/>
                </a:solidFill>
                <a:latin typeface="Nunito Sans" panose="020B0604020202020204" charset="0"/>
              </a:rPr>
              <a:t>Ethereum alliance to manage enterprise level – in progress</a:t>
            </a: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-CA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Aft>
                <a:spcPts val="0"/>
              </a:spcAft>
              <a:buNone/>
            </a:pPr>
            <a:endParaRPr lang="en" sz="1600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sz="1600" dirty="0">
              <a:latin typeface="Nunito Sans" panose="020B0604020202020204" charset="0"/>
            </a:endParaRPr>
          </a:p>
          <a:p>
            <a:pPr indent="0">
              <a:spcBef>
                <a:spcPts val="2133"/>
              </a:spcBef>
              <a:spcAft>
                <a:spcPts val="0"/>
              </a:spcAft>
              <a:buNone/>
            </a:pPr>
            <a:endParaRPr dirty="0">
              <a:latin typeface="Nunito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60D86-F878-4B72-95E2-B40E0A06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810440" y="350354"/>
            <a:ext cx="8475800" cy="71602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  <a:sym typeface="Nunito"/>
              </a:rPr>
              <a:t>Types of Blockchain 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810440" y="1199551"/>
            <a:ext cx="7894099" cy="565844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50000"/>
              </a:lnSpc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  <a:sym typeface="Nunito Sans"/>
              </a:rPr>
              <a:t>Permissioned and public block chains</a:t>
            </a:r>
          </a:p>
          <a:p>
            <a:pPr marL="239994" lvl="1" indent="-2932">
              <a:lnSpc>
                <a:spcPct val="150000"/>
              </a:lnSpc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endParaRPr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endParaRPr dirty="0">
              <a:solidFill>
                <a:schemeClr val="tx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810440" y="1836792"/>
            <a:ext cx="3749272" cy="43371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CCCCCC"/>
              </a:buClr>
              <a:buSzPct val="25000"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Nunito Sans"/>
              </a:rPr>
              <a:t>Permissioned block chains</a:t>
            </a:r>
          </a:p>
          <a:p>
            <a:pPr marL="239994" lvl="1" indent="-2932">
              <a:lnSpc>
                <a:spcPct val="150000"/>
              </a:lnSpc>
              <a:buClr>
                <a:srgbClr val="CCCCCC"/>
              </a:buClr>
            </a:pPr>
            <a:endParaRPr lang="en-CA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228594" indent="-228594">
              <a:lnSpc>
                <a:spcPct val="115000"/>
              </a:lnSpc>
              <a:buClr>
                <a:schemeClr val="dk1"/>
              </a:buClr>
              <a:buSzPct val="100000"/>
              <a:buFont typeface="Nunito Sans"/>
              <a:buChar char="▪"/>
            </a:pPr>
            <a:r>
              <a:rPr lang="en-CA" sz="1400" dirty="0"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nly authenticated users can participate in writing to the blockchain or perform transactions</a:t>
            </a:r>
          </a:p>
          <a:p>
            <a:pPr marL="228594" indent="-228594">
              <a:lnSpc>
                <a:spcPct val="115000"/>
              </a:lnSpc>
              <a:buClr>
                <a:schemeClr val="dk1"/>
              </a:buClr>
            </a:pPr>
            <a:endParaRPr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228594" indent="-228594">
              <a:lnSpc>
                <a:spcPct val="115000"/>
              </a:lnSpc>
              <a:buClr>
                <a:schemeClr val="dk1"/>
              </a:buClr>
              <a:buSzPct val="100000"/>
              <a:buFont typeface="Nunito Sans"/>
              <a:buChar char="▪"/>
            </a:pPr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Permissioned gives more importance on efficiency and immutability over anonymity and transparency.</a:t>
            </a:r>
          </a:p>
          <a:p>
            <a:pPr>
              <a:lnSpc>
                <a:spcPct val="115000"/>
              </a:lnSpc>
              <a:buClr>
                <a:srgbClr val="CCCCCC"/>
              </a:buClr>
            </a:pPr>
            <a:endParaRPr sz="1467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960078" y="1836792"/>
            <a:ext cx="3749272" cy="43371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CCCCCC"/>
              </a:buClr>
              <a:buSzPct val="25000"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cs typeface="Arial"/>
                <a:sym typeface="Nunito Sans"/>
              </a:rPr>
              <a:t>Public block chains</a:t>
            </a:r>
          </a:p>
          <a:p>
            <a:pPr marL="239994" lvl="1" indent="-2932">
              <a:lnSpc>
                <a:spcPct val="150000"/>
              </a:lnSpc>
              <a:buClr>
                <a:srgbClr val="CCCCCC"/>
              </a:buClr>
            </a:pPr>
            <a:endParaRPr lang="en-CA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228594" indent="-228594">
              <a:lnSpc>
                <a:spcPct val="115000"/>
              </a:lnSpc>
              <a:buClr>
                <a:schemeClr val="dk1"/>
              </a:buClr>
              <a:buSzPct val="100000"/>
              <a:buFont typeface="Nunito Sans"/>
              <a:buChar char="▪"/>
            </a:pPr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Un-permissioned blockchain is a public blockchain where anyone can participate in a transaction</a:t>
            </a:r>
          </a:p>
          <a:p>
            <a:pPr marL="228594" indent="-228594">
              <a:lnSpc>
                <a:spcPct val="115000"/>
              </a:lnSpc>
              <a:buClr>
                <a:schemeClr val="dk1"/>
              </a:buClr>
            </a:pPr>
            <a:endParaRPr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228594" indent="-228594">
              <a:lnSpc>
                <a:spcPct val="115000"/>
              </a:lnSpc>
              <a:buClr>
                <a:schemeClr val="dk1"/>
              </a:buClr>
              <a:buSzPct val="100000"/>
              <a:buFont typeface="Nunito Sans"/>
              <a:buChar char="▪"/>
            </a:pPr>
            <a:r>
              <a:rPr lang="en" sz="1400" dirty="0">
                <a:latin typeface="Nunito Sans"/>
                <a:ea typeface="Nunito Sans"/>
                <a:cs typeface="Nunito Sans"/>
                <a:sym typeface="Nunito Sans"/>
              </a:rPr>
              <a:t>Public blockchain gives highest importance in anonymity, immutability and transparency over efficiency. An example public block chain is Bitcoin</a:t>
            </a:r>
            <a:r>
              <a:rPr lang="en" sz="16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>
              <a:lnSpc>
                <a:spcPct val="115000"/>
              </a:lnSpc>
              <a:buClr>
                <a:srgbClr val="CCCCCC"/>
              </a:buClr>
            </a:pPr>
            <a:endParaRPr sz="1467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893429" y="6307117"/>
            <a:ext cx="7909881" cy="4796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>
              <a:buClr>
                <a:srgbClr val="666666"/>
              </a:buClr>
              <a:buSzPct val="25000"/>
            </a:pPr>
            <a:r>
              <a:rPr lang="en" sz="1467" dirty="0">
                <a:latin typeface="Nunito Sans"/>
                <a:ea typeface="Nunito Sans"/>
                <a:cs typeface="Nunito Sans"/>
                <a:sym typeface="Nunito Sans"/>
              </a:rPr>
              <a:t>This leads to why a permissioned blockchain is ideal for enterprises over a public blockchain.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6CE6E-F583-435B-B120-B2BBD8EC7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790170" y="405937"/>
            <a:ext cx="6870520" cy="91922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  <a:buSzPct val="25000"/>
            </a:pPr>
            <a:r>
              <a:rPr lang="en" sz="4000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  <a:sym typeface="Nunito"/>
              </a:rPr>
              <a:t>Types of Blockchain 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90170" y="1287676"/>
            <a:ext cx="7205287" cy="4282648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50000"/>
              </a:lnSpc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r>
              <a:rPr lang="en" sz="2000" dirty="0">
                <a:solidFill>
                  <a:srgbClr val="002060"/>
                </a:solidFill>
                <a:latin typeface="Nunito Sans" panose="020B0604020202020204" charset="0"/>
                <a:ea typeface="+mn-ea"/>
              </a:rPr>
              <a:t>Similarities of Permissioned and public block chains</a:t>
            </a:r>
          </a:p>
          <a:p>
            <a:pPr indent="0">
              <a:lnSpc>
                <a:spcPct val="150000"/>
              </a:lnSpc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endParaRPr sz="1600" b="1" dirty="0">
              <a:solidFill>
                <a:srgbClr val="666666"/>
              </a:solidFill>
            </a:endParaRPr>
          </a:p>
          <a:p>
            <a:pPr marL="488945" indent="-28575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Both are decentralized peer-to-peer networks, where each participant maintains a replica of a shared append-only ledger of digitally signed transactions.</a:t>
            </a:r>
          </a:p>
          <a:p>
            <a:pPr marL="488945" indent="-28575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Both maintain the replicas in sync through a protocol referred to as consensus.</a:t>
            </a:r>
          </a:p>
          <a:p>
            <a:pPr marL="488945" indent="-28575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1600" dirty="0">
                <a:solidFill>
                  <a:schemeClr val="tx1"/>
                </a:solidFill>
                <a:latin typeface="Nunito Sans" panose="020B0604020202020204" charset="0"/>
              </a:rPr>
              <a:t>Both provide guarantees on the immutability of the ledger</a:t>
            </a: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39994" lvl="1" indent="-2932">
              <a:lnSpc>
                <a:spcPct val="150000"/>
              </a:lnSpc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>
              <a:spcAft>
                <a:spcPts val="0"/>
              </a:spcAft>
              <a:buClr>
                <a:srgbClr val="CCCCCC"/>
              </a:buClr>
              <a:buSzPct val="25000"/>
              <a:buNone/>
            </a:pP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A2D60-2C41-4101-9AA5-1B39882C0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040" y="5666673"/>
            <a:ext cx="1008626" cy="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9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1602</Words>
  <Application>Microsoft Office PowerPoint</Application>
  <PresentationFormat>Widescreen</PresentationFormat>
  <Paragraphs>217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Black</vt:lpstr>
      <vt:lpstr>Arial Rounded MT Bold</vt:lpstr>
      <vt:lpstr>Calibri</vt:lpstr>
      <vt:lpstr>Georgia</vt:lpstr>
      <vt:lpstr>Nunito</vt:lpstr>
      <vt:lpstr>Nunito Sans</vt:lpstr>
      <vt:lpstr>Roboto</vt:lpstr>
      <vt:lpstr>Trebuchet MS</vt:lpstr>
      <vt:lpstr>Wingdings</vt:lpstr>
      <vt:lpstr>Wingdings 3</vt:lpstr>
      <vt:lpstr>Facet</vt:lpstr>
      <vt:lpstr>Blockchain for Enterprises</vt:lpstr>
      <vt:lpstr>Agenda</vt:lpstr>
      <vt:lpstr>What is a Blockchain? </vt:lpstr>
      <vt:lpstr>Consensus </vt:lpstr>
      <vt:lpstr>Smart Contracts / Chain code </vt:lpstr>
      <vt:lpstr>Where are we today ?</vt:lpstr>
      <vt:lpstr>Recent Updates</vt:lpstr>
      <vt:lpstr>Types of Blockchain </vt:lpstr>
      <vt:lpstr>Types of Blockchain </vt:lpstr>
      <vt:lpstr>Need of an Enterprise Blockchain</vt:lpstr>
      <vt:lpstr>Ongoing use cases / Projects</vt:lpstr>
      <vt:lpstr>Key use cases  - Financial services &amp; Government</vt:lpstr>
      <vt:lpstr>Key use cases  - Retail and Consumer goods</vt:lpstr>
      <vt:lpstr>Key use cases  - Pharma &amp; Healthcare</vt:lpstr>
      <vt:lpstr>PowerPoint Presentation</vt:lpstr>
      <vt:lpstr>PowerPoint Presentation</vt:lpstr>
      <vt:lpstr>PowerPoint Presentation</vt:lpstr>
      <vt:lpstr>Hyperledger Blockchain Frameworks</vt:lpstr>
      <vt:lpstr>Hyperledger Fabric 1.0 capabilities </vt:lpstr>
      <vt:lpstr>Blockchain use case evaluation</vt:lpstr>
      <vt:lpstr>Transaction Flow</vt:lpstr>
      <vt:lpstr>Hyperledger Fabric 1.1 – upcoming </vt:lpstr>
      <vt:lpstr>Hyperledger Fabric 1.1 – upcoming </vt:lpstr>
      <vt:lpstr>Potential deployment models</vt:lpstr>
      <vt:lpstr>ChainDigit</vt:lpstr>
      <vt:lpstr>How can we help? Blockchain Services for Enterprises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 1.0</dc:title>
  <dc:creator>Jimjees Abraham</dc:creator>
  <cp:lastModifiedBy>Michael Herman</cp:lastModifiedBy>
  <cp:revision>362</cp:revision>
  <dcterms:created xsi:type="dcterms:W3CDTF">2017-10-27T23:21:38Z</dcterms:created>
  <dcterms:modified xsi:type="dcterms:W3CDTF">2018-02-19T07:42:45Z</dcterms:modified>
</cp:coreProperties>
</file>