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72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NEO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START Hack 2018 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510450" y="3182322"/>
            <a:ext cx="8123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Charlie Revett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Friday 23rd February 2018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0" y="29749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0" y="0"/>
            <a:ext cx="9144000" cy="5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2"/>
                </a:solidFill>
              </a:rPr>
              <a:t>What is NEO?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275" y="981325"/>
            <a:ext cx="2351450" cy="11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ity of zion logo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2191625"/>
            <a:ext cx="3911474" cy="6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50" y="2919425"/>
            <a:ext cx="2457751" cy="11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464100" y="609600"/>
            <a:ext cx="3999900" cy="40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GB" sz="2200">
                <a:solidFill>
                  <a:schemeClr val="accent2"/>
                </a:solidFill>
              </a:rPr>
              <a:t>Public</a:t>
            </a:r>
            <a:r>
              <a:rPr b="1" lang="en-GB" sz="2200">
                <a:solidFill>
                  <a:schemeClr val="accent2"/>
                </a:solidFill>
              </a:rPr>
              <a:t> blockchain </a:t>
            </a:r>
            <a:r>
              <a:rPr lang="en-GB" sz="2200">
                <a:solidFill>
                  <a:schemeClr val="accent2"/>
                </a:solidFill>
              </a:rPr>
              <a:t>(top 10)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GB" sz="2200">
                <a:solidFill>
                  <a:schemeClr val="accent2"/>
                </a:solidFill>
              </a:rPr>
              <a:t>Team based in</a:t>
            </a:r>
            <a:r>
              <a:rPr b="1" lang="en-GB" sz="2200">
                <a:solidFill>
                  <a:schemeClr val="accent2"/>
                </a:solidFill>
              </a:rPr>
              <a:t> Shanghai</a:t>
            </a:r>
            <a:endParaRPr b="1" sz="2200">
              <a:solidFill>
                <a:schemeClr val="accent2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GB" sz="2200">
                <a:solidFill>
                  <a:schemeClr val="accent2"/>
                </a:solidFill>
              </a:rPr>
              <a:t>Created in</a:t>
            </a:r>
            <a:r>
              <a:rPr b="1" lang="en-GB" sz="2200">
                <a:solidFill>
                  <a:schemeClr val="accent2"/>
                </a:solidFill>
              </a:rPr>
              <a:t> 2014</a:t>
            </a:r>
            <a:endParaRPr b="1" sz="2200">
              <a:solidFill>
                <a:schemeClr val="accent2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GB" sz="2200">
                <a:solidFill>
                  <a:schemeClr val="accent2"/>
                </a:solidFill>
              </a:rPr>
              <a:t>Smart Economy</a:t>
            </a:r>
            <a:endParaRPr sz="1900">
              <a:solidFill>
                <a:schemeClr val="accent2"/>
              </a:solidFill>
            </a:endParaRP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lang="en-GB" sz="1900">
                <a:solidFill>
                  <a:schemeClr val="accent2"/>
                </a:solidFill>
              </a:rPr>
              <a:t>Digital assets</a:t>
            </a:r>
            <a:endParaRPr sz="1900">
              <a:solidFill>
                <a:schemeClr val="accent2"/>
              </a:solidFill>
            </a:endParaRP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lang="en-GB" sz="1900">
                <a:solidFill>
                  <a:schemeClr val="accent2"/>
                </a:solidFill>
              </a:rPr>
              <a:t>Digital identity</a:t>
            </a:r>
            <a:endParaRPr sz="1900">
              <a:solidFill>
                <a:schemeClr val="accent2"/>
              </a:solidFill>
            </a:endParaRP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n-GB" sz="1900">
                <a:solidFill>
                  <a:schemeClr val="accent2"/>
                </a:solidFill>
              </a:rPr>
              <a:t>Smart contracts</a:t>
            </a:r>
            <a:endParaRPr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0" y="0"/>
            <a:ext cx="9144000" cy="5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2"/>
                </a:solidFill>
              </a:rPr>
              <a:t>The Challenge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534050" y="1495050"/>
            <a:ext cx="4375201" cy="21534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16500" y="609600"/>
            <a:ext cx="3999900" cy="40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chemeClr val="accent2"/>
                </a:solidFill>
              </a:rPr>
              <a:t>Build a </a:t>
            </a:r>
            <a:r>
              <a:rPr b="1" lang="en-GB" sz="2200">
                <a:solidFill>
                  <a:schemeClr val="accent2"/>
                </a:solidFill>
              </a:rPr>
              <a:t>decentralised application </a:t>
            </a:r>
            <a:r>
              <a:rPr lang="en-GB" sz="2200">
                <a:solidFill>
                  <a:schemeClr val="accent2"/>
                </a:solidFill>
              </a:rPr>
              <a:t>(</a:t>
            </a:r>
            <a:r>
              <a:rPr b="1" lang="en-GB" sz="2200">
                <a:solidFill>
                  <a:schemeClr val="accent2"/>
                </a:solidFill>
              </a:rPr>
              <a:t>dApp</a:t>
            </a:r>
            <a:r>
              <a:rPr lang="en-GB" sz="2200">
                <a:solidFill>
                  <a:schemeClr val="accent2"/>
                </a:solidFill>
              </a:rPr>
              <a:t>)</a:t>
            </a:r>
            <a:r>
              <a:rPr b="1" lang="en-GB" sz="2200">
                <a:solidFill>
                  <a:schemeClr val="accent2"/>
                </a:solidFill>
              </a:rPr>
              <a:t> </a:t>
            </a:r>
            <a:r>
              <a:rPr lang="en-GB" sz="2200">
                <a:solidFill>
                  <a:schemeClr val="accent2"/>
                </a:solidFill>
              </a:rPr>
              <a:t>on the NEO blockchain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0" y="0"/>
            <a:ext cx="9144000" cy="5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2"/>
                </a:solidFill>
              </a:rPr>
              <a:t>The Prize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020" y="1293795"/>
            <a:ext cx="4065254" cy="27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 rot="2700000">
            <a:off x="7737519" y="3716145"/>
            <a:ext cx="2819659" cy="281965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2700000">
            <a:off x="7954332" y="3932944"/>
            <a:ext cx="2386061" cy="23860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0" y="51085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 rot="2700000">
            <a:off x="-215328" y="-205988"/>
            <a:ext cx="411536" cy="386505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16500" y="609600"/>
            <a:ext cx="3999900" cy="40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2"/>
                </a:solidFill>
              </a:rPr>
              <a:t>500 GAS</a:t>
            </a:r>
            <a:endParaRPr b="1" sz="28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2"/>
                </a:solidFill>
              </a:rPr>
              <a:t>(around $20000)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72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Come to the </a:t>
            </a:r>
            <a:r>
              <a:rPr b="1" lang="en-GB" sz="3600">
                <a:solidFill>
                  <a:schemeClr val="lt1"/>
                </a:solidFill>
              </a:rPr>
              <a:t>smart contract workshop!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26" name="Shape 126"/>
          <p:cNvSpPr txBox="1"/>
          <p:nvPr>
            <p:ph idx="4294967295" type="subTitle"/>
          </p:nvPr>
        </p:nvSpPr>
        <p:spPr>
          <a:xfrm>
            <a:off x="510450" y="3182322"/>
            <a:ext cx="8123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@charlierevett</a:t>
            </a:r>
            <a:endParaRPr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Join the NEO chat - </a:t>
            </a:r>
            <a:r>
              <a:rPr b="1" lang="en-GB" sz="1600">
                <a:solidFill>
                  <a:schemeClr val="lt1"/>
                </a:solidFill>
              </a:rPr>
              <a:t>discord.cityofzion.io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2974975"/>
            <a:ext cx="9144000" cy="34800"/>
          </a:xfrm>
          <a:prstGeom prst="rect">
            <a:avLst/>
          </a:prstGeom>
          <a:solidFill>
            <a:srgbClr val="58B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