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</a:t>
            </a:r>
            <a:r>
              <a:rPr lang="en-CA"/>
              <a:t>March 14</a:t>
            </a:r>
            <a:r>
              <a:rPr lang="en-CA" dirty="0"/>
              <a:t>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Toronto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Toronto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https://github.com/mwherman2000/neo-windocs/tree/master/events/2018-neo-blockchain-toronto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Toronto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tree/master/events/2018-neo-blockchain-toronto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Toronto (@neotoronto) https://github.com/mwherman2000/neo-windocs/ tree/master/events/2018-neo-blockchain-toronto 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46</cp:revision>
  <dcterms:created xsi:type="dcterms:W3CDTF">2018-02-17T01:35:14Z</dcterms:created>
  <dcterms:modified xsi:type="dcterms:W3CDTF">2018-02-23T05:03:16Z</dcterms:modified>
</cp:coreProperties>
</file>