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4" r:id="rId20"/>
    <p:sldId id="287" r:id="rId21"/>
    <p:sldId id="262" r:id="rId22"/>
    <p:sldId id="281" r:id="rId23"/>
    <p:sldId id="259" r:id="rId24"/>
    <p:sldId id="282" r:id="rId25"/>
    <p:sldId id="283" r:id="rId26"/>
    <p:sldId id="269" r:id="rId27"/>
    <p:sldId id="263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meetup.com/NEO-Blockchain-Vancouv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ofzion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ityofzio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14,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https://www.meetup.com/NEO-Blockchain-Turkey/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091AD-1C8C-4007-98BA-61B53171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61" y="1078640"/>
            <a:ext cx="6026370" cy="31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City of Zion (</a:t>
            </a:r>
            <a:r>
              <a:rPr lang="en-CA" dirty="0" err="1"/>
              <a:t>CoZ</a:t>
            </a:r>
            <a:r>
              <a:rPr lang="en-CA" dirty="0"/>
              <a:t>)</a:t>
            </a:r>
            <a:br>
              <a:rPr lang="en-CA" dirty="0"/>
            </a:br>
            <a:r>
              <a:rPr lang="en-CA" sz="2700" dirty="0">
                <a:hlinkClick r:id="rId2"/>
              </a:rPr>
              <a:t>https://cityofzion.io/</a:t>
            </a:r>
            <a:r>
              <a:rPr lang="en-CA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“Home of the Open-source Global NEO Developer Community”</a:t>
            </a:r>
          </a:p>
          <a:p>
            <a:r>
              <a:rPr lang="en-US" dirty="0"/>
              <a:t>We are an independent group of open source developers, designers and translators formed to support the NEO Blockchain core and ecosystem.</a:t>
            </a:r>
            <a:endParaRPr lang="en-CA" dirty="0"/>
          </a:p>
          <a:p>
            <a:r>
              <a:rPr lang="en-CA" dirty="0"/>
              <a:t>City of Zion Repository</a:t>
            </a:r>
            <a:br>
              <a:rPr lang="en-CA" dirty="0"/>
            </a:br>
            <a:r>
              <a:rPr lang="en-CA" dirty="0">
                <a:hlinkClick r:id="rId2"/>
              </a:rPr>
              <a:t>https://cityofzion.io/</a:t>
            </a:r>
            <a:r>
              <a:rPr lang="en-CA" dirty="0"/>
              <a:t>  </a:t>
            </a:r>
          </a:p>
          <a:p>
            <a:r>
              <a:rPr lang="en-CA" dirty="0"/>
              <a:t>City of Zion Projects</a:t>
            </a:r>
          </a:p>
          <a:p>
            <a:pPr lvl="1"/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 join CoZ?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938851" cy="4239456"/>
          </a:xfrm>
        </p:spPr>
        <p:txBody>
          <a:bodyPr/>
          <a:lstStyle/>
          <a:p>
            <a:r>
              <a:rPr lang="en-US" dirty="0"/>
              <a:t>The community (and acceptance) into the community is based on the principle of “doers”.</a:t>
            </a:r>
          </a:p>
          <a:p>
            <a:endParaRPr lang="en-US" dirty="0"/>
          </a:p>
          <a:p>
            <a:r>
              <a:rPr lang="en-US" dirty="0"/>
              <a:t>mwherman2000 – February 21 at 7:57 AM</a:t>
            </a:r>
          </a:p>
          <a:p>
            <a:pPr lvl="1"/>
            <a:r>
              <a:rPr lang="en-US" i="1" dirty="0"/>
              <a:t>The CoZ community is based on this deeply engrained principle of "doers" </a:t>
            </a:r>
          </a:p>
          <a:p>
            <a:pPr lvl="1"/>
            <a:r>
              <a:rPr lang="en-US" i="1" dirty="0"/>
              <a:t>...you don't ask to do a project, or propose a project or anything like that.  </a:t>
            </a:r>
          </a:p>
          <a:p>
            <a:pPr lvl="1"/>
            <a:r>
              <a:rPr lang="en-US" i="1" dirty="0"/>
              <a:t>…just "do it" and if CoZ thinks it's non-trivial and that you have been contributing to the NEO community, you may get invited to fork your project over to CoZ and become an official CoZ Developer. </a:t>
            </a:r>
          </a:p>
          <a:p>
            <a:pPr lvl="1"/>
            <a:r>
              <a:rPr lang="en-US" i="1" dirty="0"/>
              <a:t>...so just start doing </a:t>
            </a:r>
            <a:r>
              <a:rPr lang="en-US" i="1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you are invited to join, we want to you continue to “do what you’re already doing” as well as contribute to developing the broader CoZ/NEO community.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Turkey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Turkey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https://github.com/mwherman2000/neo-windocs/tree/master/events/2018-neo-blockchain-vancouver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Turkey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tree/master/events/2018-neo-blockchain-vancouver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https://www.meetup.com/NEO-Blockchain-Turkey/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https://www.meetup.com/NEO-Blockchain-Turkey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Turkey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Turkey (</a:t>
            </a:r>
            <a:r>
              <a:rPr lang="en-US" dirty="0">
                <a:hlinkClick r:id="rId2" tooltip="https://www.meetup.com/NEO-Blockchain-Toronto/"/>
              </a:rPr>
              <a:t>https://www.meetup.com/NEO-Blockchain-Turkey/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Turkey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  <a:p>
            <a:pPr lvl="1"/>
            <a:r>
              <a:rPr lang="en-CA" dirty="0"/>
              <a:t>City of Zion “</a:t>
            </a:r>
            <a:r>
              <a:rPr lang="en-US" dirty="0"/>
              <a:t>Home of the Open-source Global NEO Developer Community”</a:t>
            </a:r>
            <a:br>
              <a:rPr lang="en-CA" dirty="0"/>
            </a:br>
            <a:r>
              <a:rPr lang="en-CA" dirty="0">
                <a:hlinkClick r:id="rId4"/>
              </a:rPr>
              <a:t>https://cityofzion.io/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Turkey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1380</Words>
  <Application>Microsoft Office PowerPoint</Application>
  <PresentationFormat>Widescreen</PresentationFormat>
  <Paragraphs>307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</vt:lpstr>
      <vt:lpstr>Wingdings 3</vt:lpstr>
      <vt:lpstr>Facet</vt:lpstr>
      <vt:lpstr>NEO Blockchain TURKEY</vt:lpstr>
      <vt:lpstr>Agenda</vt:lpstr>
      <vt:lpstr>Introductions</vt:lpstr>
      <vt:lpstr>What is NEO Blockchain Turkey?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City of Zion (CoZ) https://cityofzion.io/ </vt:lpstr>
      <vt:lpstr>How to a join CoZ?</vt:lpstr>
      <vt:lpstr>NEO Events</vt:lpstr>
      <vt:lpstr>NEO dApp Competitions ~$50K in prizes</vt:lpstr>
      <vt:lpstr>NEO News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Turkey (@neotoronto) https://github.com/mwherman2000/neo-windocs/ tree/master/events/2018-neo-blockchain-vancouver </vt:lpstr>
      <vt:lpstr>Our Values as Neoxplorers</vt:lpstr>
      <vt:lpstr>Thank you for coming out this evening</vt:lpstr>
      <vt:lpstr>Backup Slides</vt:lpstr>
      <vt:lpstr>NEO Blockchain TURKEY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49</cp:revision>
  <dcterms:created xsi:type="dcterms:W3CDTF">2018-02-17T01:35:14Z</dcterms:created>
  <dcterms:modified xsi:type="dcterms:W3CDTF">2018-02-23T21:47:37Z</dcterms:modified>
</cp:coreProperties>
</file>