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VANCOUVER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</a:t>
            </a:r>
            <a:r>
              <a:rPr lang="en-CA"/>
              <a:t>March 14</a:t>
            </a:r>
            <a:r>
              <a:rPr lang="en-CA" dirty="0"/>
              <a:t>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https://www.meetup.com/NEO-Blockchain-Vancouver/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4F091-AFF1-44AB-AE4C-7BAE3340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68" y="1243584"/>
            <a:ext cx="6058702" cy="31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Vancouver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Vancouver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https://github.com/mwherman2000/neo-windocs/tree/master/events/2018-neo-blockchain-vancouver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Vancouver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tree/master/events/2018-neo-blockchain-vancouver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VANCOUVER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https://www.meetup.com/NEO-Blockchain-Vancouver/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https://www.meetup.com/NEO-Blockchain-Vancouver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Vancouver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Vancouver (</a:t>
            </a:r>
            <a:r>
              <a:rPr lang="en-US" dirty="0">
                <a:hlinkClick r:id="rId2" tooltip="https://www.meetup.com/NEO-Blockchain-Toronto/"/>
              </a:rPr>
              <a:t>https://www.meetup.com/NEO-Blockchain-Vancouver/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Vancouver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NEO Blockchain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VANCOUVER</vt:lpstr>
      <vt:lpstr>Agenda</vt:lpstr>
      <vt:lpstr>Introductions</vt:lpstr>
      <vt:lpstr>What is NEO Blockchain Vancouver?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Vancouver (@neotoronto) https://github.com/mwherman2000/neo-windocs/ tree/master/events/2018-neo-blockchain-vancouver </vt:lpstr>
      <vt:lpstr>Our Values as Neoxplorers</vt:lpstr>
      <vt:lpstr>Thank you for coming out this evening</vt:lpstr>
      <vt:lpstr>Backup Slides</vt:lpstr>
      <vt:lpstr>NEO Blockchain VANCOUVER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48</cp:revision>
  <dcterms:created xsi:type="dcterms:W3CDTF">2018-02-17T01:35:14Z</dcterms:created>
  <dcterms:modified xsi:type="dcterms:W3CDTF">2018-02-23T05:03:40Z</dcterms:modified>
</cp:coreProperties>
</file>