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57" r:id="rId4"/>
    <p:sldId id="267" r:id="rId5"/>
    <p:sldId id="269" r:id="rId6"/>
    <p:sldId id="263" r:id="rId7"/>
    <p:sldId id="264" r:id="rId8"/>
    <p:sldId id="265" r:id="rId9"/>
    <p:sldId id="266" r:id="rId10"/>
    <p:sldId id="262" r:id="rId11"/>
    <p:sldId id="261" r:id="rId12"/>
    <p:sldId id="268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4645-0C93-4E14-B78E-0194D21706FC}" type="datetimeFigureOut">
              <a:rPr lang="en-CA" smtClean="0"/>
              <a:t>2018-02-16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Account, Address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29706" cy="3880773"/>
          </a:xfrm>
        </p:spPr>
        <p:txBody>
          <a:bodyPr>
            <a:normAutofit fontScale="92500"/>
          </a:bodyPr>
          <a:lstStyle/>
          <a:p>
            <a:r>
              <a:rPr lang="en-CA" dirty="0"/>
              <a:t>WIF1				L3f7C21q4Mu5FzZsDuCMeHqwJ1apHYCrwzU2821p1opaM43BAMKo</a:t>
            </a:r>
          </a:p>
          <a:p>
            <a:r>
              <a:rPr lang="en-CA" dirty="0"/>
              <a:t>WIF1Address		AcCHoikUq9cP6SMESHufCEMwADJNcTwnAv</a:t>
            </a:r>
          </a:p>
          <a:p>
            <a:r>
              <a:rPr lang="en-CA" dirty="0"/>
              <a:t>WIF1PublicKey		02c44534465c8b21f659eba5708e69edae1ddd6f8cd63004095f8e39493cf54e82</a:t>
            </a:r>
          </a:p>
          <a:p>
            <a:r>
              <a:rPr lang="en-US" dirty="0"/>
              <a:t>WIF1PrivateKeyHex	c016e1c8a193cc1a28a15464106b91b52727547a3a36f40a8bfebd9933d1963c</a:t>
            </a:r>
            <a:endParaRPr lang="en-CA" dirty="0"/>
          </a:p>
          <a:p>
            <a:r>
              <a:rPr lang="en-CA" dirty="0"/>
              <a:t>WIF2				KxDgvEKzgSBPPfuVfw67oPQBSjidEiqTHURKSDL1R7yGaGYAeYnr</a:t>
            </a:r>
          </a:p>
          <a:p>
            <a:r>
              <a:rPr lang="en-CA" dirty="0"/>
              <a:t>WIF2Address		AK2nJJpJr6o664CWJKi1QRXjqeic2zRp8y</a:t>
            </a:r>
          </a:p>
          <a:p>
            <a:r>
              <a:rPr lang="en-US" dirty="0"/>
              <a:t>WIF2PublicKey		031a6c6fbbdf02ca351745fa86b9ba5a9452d785ac4f7fc2b7548ca2a46c4fcf4a</a:t>
            </a:r>
          </a:p>
          <a:p>
            <a:r>
              <a:rPr lang="en-CA" dirty="0"/>
              <a:t>WIF2PrivateKeyHex	1dd37fba80fec4e6a6f13fd708d8dcb3b29def768017052f6c930fa1c5d90bbb</a:t>
            </a:r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BE1-803B-47DE-9B3A-FAE542C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Lengths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F37E-C94D-4CAB-8909-991D1F88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hash is a byte[] of length 20</a:t>
            </a:r>
          </a:p>
          <a:p>
            <a:r>
              <a:rPr lang="en-US" dirty="0"/>
              <a:t>Public key is a byte[] of length 33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437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D426E-2536-4099-9BBD-5253CAC6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926C60-236C-4D79-9DE6-CD046DC8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183" y="533368"/>
            <a:ext cx="695325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183" y="3541204"/>
            <a:ext cx="6953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278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Account, Address and Keys</vt:lpstr>
      <vt:lpstr>PowerPoint Presentation</vt:lpstr>
      <vt:lpstr>Key Lengths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10</cp:revision>
  <dcterms:created xsi:type="dcterms:W3CDTF">2018-02-17T03:03:23Z</dcterms:created>
  <dcterms:modified xsi:type="dcterms:W3CDTF">2018-02-17T14:07:35Z</dcterms:modified>
</cp:coreProperties>
</file>