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8" r:id="rId6"/>
    <p:sldId id="260" r:id="rId7"/>
    <p:sldId id="261" r:id="rId8"/>
    <p:sldId id="265" r:id="rId9"/>
    <p:sldId id="262" r:id="rId10"/>
    <p:sldId id="259" r:id="rId11"/>
    <p:sldId id="269" r:id="rId12"/>
    <p:sldId id="263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3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o-project" TargetMode="External"/><Relationship Id="rId4" Type="http://schemas.openxmlformats.org/officeDocument/2006/relationships/hyperlink" Target="https://github.com/CityOfZion/awesome-ne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1D40-1B87-412A-A524-FE046168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6" y="1307592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</a:t>
            </a:r>
            <a:br>
              <a:rPr lang="en-US" dirty="0"/>
            </a:br>
            <a:r>
              <a:rPr lang="en-US" dirty="0"/>
              <a:t>for .NET Developers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</a:p>
          <a:p>
            <a:pPr marL="0" indent="0">
              <a:buNone/>
            </a:pPr>
            <a:r>
              <a:rPr lang="en-US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endParaRPr lang="en-US" dirty="0"/>
          </a:p>
          <a:p>
            <a:r>
              <a:rPr lang="en-US" dirty="0"/>
              <a:t>TODO</a:t>
            </a:r>
            <a:br>
              <a:rPr lang="en-CA" dirty="0"/>
            </a:b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A596A0-495B-4913-A95E-13E2904A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Blockchain Quick Start Guide for .NET Developers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Toronto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Toronto (</a:t>
            </a:r>
            <a:r>
              <a:rPr lang="en-US" dirty="0">
                <a:hlinkClick r:id="rId2" tooltip="https://www.meetup.com/NEO-Blockchain-Toronto/"/>
              </a:rPr>
              <a:t>https://www.meetup.com/NEO-Blockchain-Toronto/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Toronto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Vision</a:t>
            </a:r>
          </a:p>
          <a:p>
            <a:r>
              <a:rPr lang="en-CA" dirty="0"/>
              <a:t>TODO</a:t>
            </a:r>
          </a:p>
          <a:p>
            <a:pPr marL="0" indent="0">
              <a:buNone/>
            </a:pPr>
            <a:r>
              <a:rPr lang="en-CA" dirty="0"/>
              <a:t>Goals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pPr marL="0" indent="0">
              <a:buNone/>
            </a:pPr>
            <a:r>
              <a:rPr lang="en-CA" dirty="0"/>
              <a:t>Differentiators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68DD0E-0AB0-4FF4-A2FC-69DEECB2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Toronto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3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dirty="0">
                <a:hlinkClick r:id="rId4"/>
              </a:rPr>
              <a:t>https://github.com/CityOfZion/awesome-neo/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5"/>
              </a:rPr>
              <a:t>https://github.com/neo-project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D021CF-94AD-4F4B-B8E4-530293AE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430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NEO Blockchain TORONTO</vt:lpstr>
      <vt:lpstr>Agenda</vt:lpstr>
      <vt:lpstr>Introductions</vt:lpstr>
      <vt:lpstr>What is NEO Blockchain Toronto?</vt:lpstr>
      <vt:lpstr>Our Values as Neoxplorers</vt:lpstr>
      <vt:lpstr>What is NEO?</vt:lpstr>
      <vt:lpstr>Why NEO?</vt:lpstr>
      <vt:lpstr>NEO News</vt:lpstr>
      <vt:lpstr>NEO Resources</vt:lpstr>
      <vt:lpstr>NEO Blockchain Quick Start Guide for .NET Developers</vt:lpstr>
      <vt:lpstr>Our Values as Neoxplorers</vt:lpstr>
      <vt:lpstr>Thank you for coming out this evening</vt:lpstr>
      <vt:lpstr>Backup Slides</vt:lpstr>
      <vt:lpstr>NEO Blockchain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24</cp:revision>
  <dcterms:created xsi:type="dcterms:W3CDTF">2018-02-17T01:35:14Z</dcterms:created>
  <dcterms:modified xsi:type="dcterms:W3CDTF">2018-02-18T05:02:45Z</dcterms:modified>
</cp:coreProperties>
</file>