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C956-D2D2-4E46-9E00-DE5CCAF63712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mwherman2000/neo-windocs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6C3-E522-4309-9F74-1BAED254C440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E0BA-7C3A-4142-991F-56960E65C942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205-46D3-4367-A0EE-2D1376EAAC90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3609-A642-491E-B3E1-677F48133A89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025-D22D-4614-9BCD-B2A80D7F001B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1241-5952-4ABD-8BC3-A8DDE981FCB6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608E-E36A-4712-BD06-0625052E03A2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9452-8C12-42F6-9104-A9669BB1BEAD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3FFA-2A94-4601-97CA-FAD58DA7BBC6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FC2-07D2-4D4E-A540-B7E8D61F2874}" type="datetime1">
              <a:rPr lang="en-CA" smtClean="0"/>
              <a:t>2018-02-20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464B-D132-445A-B941-FB936F33E5E6}" type="datetime1">
              <a:rPr lang="en-CA" smtClean="0"/>
              <a:t>2018-02-20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7433-0132-4D66-898A-9CA085066A1A}" type="datetime1">
              <a:rPr lang="en-CA" smtClean="0"/>
              <a:t>2018-02-20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786C-AE03-4B09-98D7-C5569C114F34}" type="datetime1">
              <a:rPr lang="en-CA" smtClean="0"/>
              <a:t>2018-02-20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CBF5-E85E-4020-B9BE-19F6BE769472}" type="datetime1">
              <a:rPr lang="en-CA" smtClean="0"/>
              <a:t>2018-02-20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6931-DC35-4BA1-B985-D72FFA5F5F5E}" type="datetime1">
              <a:rPr lang="en-CA" smtClean="0"/>
              <a:t>2018-02-20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F5D3-1FFE-4C9D-96EA-30A65B63EBBB}" type="datetime1">
              <a:rPr lang="en-CA" smtClean="0"/>
              <a:t>2018-02-20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47D8-3973-493D-8A39-D859A6C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F948D-6DC7-4290-B033-4A2309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1850" cy="1320800"/>
          </a:xfrm>
        </p:spPr>
        <p:txBody>
          <a:bodyPr/>
          <a:lstStyle/>
          <a:p>
            <a:r>
              <a:rPr lang="en-CA" dirty="0"/>
              <a:t>NEO Account Addresses, Keys and 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11593914" cy="53949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Description			Length (byte[]/</a:t>
            </a:r>
            <a:r>
              <a:rPr lang="en-CA" b="1" dirty="0" err="1"/>
              <a:t>HexString</a:t>
            </a:r>
            <a:r>
              <a:rPr lang="en-CA" b="1" dirty="0"/>
              <a:t>)		Examples (Bold Lengths)</a:t>
            </a:r>
          </a:p>
          <a:p>
            <a:pPr marL="0" indent="0">
              <a:buNone/>
            </a:pPr>
            <a:r>
              <a:rPr lang="en-CA" dirty="0"/>
              <a:t>WIF1				(</a:t>
            </a:r>
            <a:r>
              <a:rPr lang="en-CA" b="1" dirty="0"/>
              <a:t>52</a:t>
            </a:r>
            <a:r>
              <a:rPr lang="en-CA" dirty="0"/>
              <a:t>/104)	L3f7C21q4Mu5FzZsDuCMeHqwJ1apHYCrwzU2821p1opaM43BAMKo</a:t>
            </a:r>
          </a:p>
          <a:p>
            <a:pPr marL="0" indent="0">
              <a:buNone/>
            </a:pPr>
            <a:r>
              <a:rPr lang="en-CA" dirty="0"/>
              <a:t>WIF1Address			(</a:t>
            </a:r>
            <a:r>
              <a:rPr lang="en-CA" b="1" dirty="0"/>
              <a:t>34</a:t>
            </a:r>
            <a:r>
              <a:rPr lang="en-CA" dirty="0"/>
              <a:t>/68)	AcCHoikUq9cP6SMESHufCEMwADJNcTwnAv</a:t>
            </a:r>
          </a:p>
          <a:p>
            <a:pPr marL="0" indent="0">
              <a:buNone/>
            </a:pPr>
            <a:r>
              <a:rPr lang="en-CA" dirty="0"/>
              <a:t>WIF1PublicKeyHex		(33/</a:t>
            </a:r>
            <a:r>
              <a:rPr lang="en-CA" b="1" dirty="0"/>
              <a:t>66</a:t>
            </a:r>
            <a:r>
              <a:rPr lang="en-CA" dirty="0"/>
              <a:t>)	02c44534465c8b21f659eba5708e69edae1ddd6f8cd63004095f8e39493cf54e82</a:t>
            </a:r>
          </a:p>
          <a:p>
            <a:pPr marL="0" indent="0">
              <a:buNone/>
            </a:pPr>
            <a:r>
              <a:rPr lang="en-US" dirty="0"/>
              <a:t>WIF1PrivateKeyHex	(32/</a:t>
            </a:r>
            <a:r>
              <a:rPr lang="en-US" b="1" dirty="0"/>
              <a:t>64</a:t>
            </a:r>
            <a:r>
              <a:rPr lang="en-US" dirty="0"/>
              <a:t>)	c016e1c8a193cc1a28a15464106b91b52727547a3a36f40a8bfebd9933d1963c</a:t>
            </a:r>
          </a:p>
          <a:p>
            <a:pPr marL="0" indent="0">
              <a:buNone/>
            </a:pPr>
            <a:r>
              <a:rPr lang="en-CA" dirty="0"/>
              <a:t>WIF1AddressScriptHash	(20/</a:t>
            </a:r>
            <a:r>
              <a:rPr lang="en-CA" b="1" dirty="0"/>
              <a:t>40</a:t>
            </a:r>
            <a:r>
              <a:rPr lang="en-CA" dirty="0"/>
              <a:t>)	e000aa6a0ab08af8aa78b19d481e5b5c40d8be0e</a:t>
            </a:r>
          </a:p>
          <a:p>
            <a:pPr marL="0" indent="0">
              <a:buNone/>
            </a:pPr>
            <a:r>
              <a:rPr lang="en-CA" dirty="0"/>
              <a:t>					= WIF1Address.AsScriptHash();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WIF2				(</a:t>
            </a:r>
            <a:r>
              <a:rPr lang="en-CA" b="1" dirty="0"/>
              <a:t>52</a:t>
            </a:r>
            <a:r>
              <a:rPr lang="en-CA" dirty="0"/>
              <a:t>/104)	KxDgvEKzgSBPPfuVfw67oPQBSjidEiqTHURKSDL1R7yGaGYAeYnr</a:t>
            </a:r>
          </a:p>
          <a:p>
            <a:pPr marL="0" indent="0">
              <a:buNone/>
            </a:pPr>
            <a:r>
              <a:rPr lang="en-CA" dirty="0"/>
              <a:t>WIF2Address			(</a:t>
            </a:r>
            <a:r>
              <a:rPr lang="en-CA" b="1" dirty="0"/>
              <a:t>34</a:t>
            </a:r>
            <a:r>
              <a:rPr lang="en-CA" dirty="0"/>
              <a:t>/68)	AK2nJJpJr6o664CWJKi1QRXjqeic2zRp8y</a:t>
            </a:r>
          </a:p>
          <a:p>
            <a:pPr marL="0" indent="0">
              <a:buNone/>
            </a:pPr>
            <a:r>
              <a:rPr lang="en-US" dirty="0"/>
              <a:t>WIF2PublicKeyHex		(33/</a:t>
            </a:r>
            <a:r>
              <a:rPr lang="en-US" b="1" dirty="0"/>
              <a:t>66</a:t>
            </a:r>
            <a:r>
              <a:rPr lang="en-US" dirty="0"/>
              <a:t>)	031a6c6fbbdf02ca351745fa86b9ba5a9452d785ac4f7fc2b7548ca2a46c4fcf4a</a:t>
            </a:r>
          </a:p>
          <a:p>
            <a:pPr marL="0" indent="0">
              <a:buNone/>
            </a:pPr>
            <a:r>
              <a:rPr lang="en-CA" dirty="0"/>
              <a:t>WIF2PrivateKeyHex	(32/</a:t>
            </a:r>
            <a:r>
              <a:rPr lang="en-CA" b="1" dirty="0"/>
              <a:t>64</a:t>
            </a:r>
            <a:r>
              <a:rPr lang="en-CA" dirty="0"/>
              <a:t>)	1dd37fba80fec4e6a6f13fd708d8dcb3b29def768017052f6c930fa1c5d90bbb</a:t>
            </a:r>
          </a:p>
          <a:p>
            <a:pPr marL="0" indent="0">
              <a:buNone/>
            </a:pPr>
            <a:r>
              <a:rPr lang="en-CA" dirty="0"/>
              <a:t>WIF2AddressScriptHash	(20/</a:t>
            </a:r>
            <a:r>
              <a:rPr lang="en-CA" b="1" dirty="0"/>
              <a:t>40</a:t>
            </a:r>
            <a:r>
              <a:rPr lang="en-CA" dirty="0"/>
              <a:t>)	23ba2703c53263e8d6e522dc32203339dcd8eee9</a:t>
            </a:r>
          </a:p>
          <a:p>
            <a:pPr marL="0" indent="0">
              <a:buNone/>
            </a:pPr>
            <a:r>
              <a:rPr lang="en-CA" dirty="0"/>
              <a:t>					 = WIF2Address.AsScriptHash();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TxID</a:t>
            </a:r>
            <a:r>
              <a:rPr lang="en-CA" dirty="0"/>
              <a:t>, </a:t>
            </a:r>
            <a:r>
              <a:rPr lang="en-CA" dirty="0" err="1"/>
              <a:t>AssetID</a:t>
            </a:r>
            <a:r>
              <a:rPr lang="en-CA" dirty="0"/>
              <a:t>			(32/</a:t>
            </a:r>
            <a:r>
              <a:rPr lang="en-CA" b="1" dirty="0"/>
              <a:t>64</a:t>
            </a:r>
            <a:r>
              <a:rPr lang="en-CA" dirty="0"/>
              <a:t>)	687b68a1159429dc558e4fc7590e391d52f1ef79a12922f941daa37c00334ec5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5D4D3-36FE-42FB-BDAD-4ED5D20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84C0-DEBB-43DA-BE16-89E60FC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64A26-3441-4ACD-810F-E0785775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DBD2-F8A8-4FC9-BD81-F6C0263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06EC0-04D8-4F3A-98B8-E0CBC494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FB06-08F4-4319-AE3A-8763601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475E-F2FB-43A6-A6FC-ABBDE45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93FB-4E60-4541-AC58-2B893E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1D7A-D0CD-4F22-BD22-7B0F310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158A-9E27-4E7C-B612-5D3B222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E693-2B79-4A2C-85B3-08B4183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6567-C330-4056-88AC-7403586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CA" b="1" dirty="0">
                <a:latin typeface="Lucida Console" panose="020B0609040504020204" pitchFamily="49" charset="0"/>
              </a:rPr>
              <a:t>, byte[]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US" b="1" dirty="0">
                <a:latin typeface="Lucida Console" panose="020B0609040504020204" pitchFamily="49" charset="0"/>
              </a:rPr>
              <a:t>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entry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CA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</a:t>
            </a:r>
            <a:r>
              <a:rPr lang="en-CA" b="1" dirty="0">
                <a:latin typeface="Lucida Console" panose="020B0609040504020204" pitchFamily="49" charset="0"/>
              </a:rPr>
              <a:t>entry</a:t>
            </a:r>
            <a:r>
              <a:rPr lang="en-US" b="1" dirty="0">
                <a:latin typeface="Lucida Console" panose="020B0609040504020204" pitchFamily="49" charset="0"/>
              </a:rPr>
              <a:t>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domainName</a:t>
            </a:r>
            <a:r>
              <a:rPr lang="en-US" b="1" dirty="0">
                <a:latin typeface="Lucida Console" panose="020B0609040504020204" pitchFamily="49" charset="0"/>
              </a:rPr>
              <a:t>,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US" b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invoking caller doesn’t match the </a:t>
            </a:r>
            <a:r>
              <a:rPr lang="en-CA" dirty="0" err="1">
                <a:latin typeface="Lucida Console" panose="020B0609040504020204" pitchFamily="49" charset="0"/>
              </a:rPr>
              <a:t>ownerScriptHash</a:t>
            </a:r>
            <a:r>
              <a:rPr lang="en-CA" dirty="0"/>
              <a:t>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to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/>
              <a:t> if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b="1" dirty="0">
                <a:latin typeface="Lucida Console" panose="020B0609040504020204" pitchFamily="49" charset="0"/>
              </a:rPr>
              <a:t> </a:t>
            </a:r>
            <a:r>
              <a:rPr lang="en-CA" dirty="0"/>
              <a:t>is the actual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</a:t>
            </a:r>
            <a:r>
              <a:rPr lang="en-CA" b="1" dirty="0" err="1">
                <a:latin typeface="Lucida Console" panose="020B0609040504020204" pitchFamily="49" charset="0"/>
              </a:rPr>
              <a:t>ownerScriptHash</a:t>
            </a:r>
            <a:r>
              <a:rPr lang="en-CA" dirty="0">
                <a:latin typeface="Lucida Console" panose="020B0609040504020204" pitchFamily="49" charset="0"/>
              </a:rPr>
              <a:t>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13083-5383-4643-A52E-45B6A9EC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5069F-4B29-4303-A43F-ED89780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2B67-AE73-4C49-8089-B089451A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EAF2-E48B-476F-B861-FB55115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42C8-1FA1-4646-9496-88325C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F5F5-64ED-4203-A350-BF241C3D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213E9-AB00-4A0B-AB96-DED29EE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07AD-5FF1-46B5-996E-5B6F491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6720-4577-4FEE-8F9D-8444A0A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2861-9886-443C-9690-B53E142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19BE8-B93E-4AE9-92DD-4CD905F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539BD-21B9-45A9-984D-F8C4AEC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9989B1B-D382-4689-97DD-54029E3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5DBF76-565C-4E9C-B68D-3A398445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EE5B-EF37-4C64-BDA7-74F2D67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3273-474C-4451-BE06-6B036F4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341C-DFE3-41BD-BA41-E923A42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80960-3FD5-450F-9477-65EA0DE0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DA55-A6B8-4B41-BBBF-B3C6FAE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B9D9-EC6D-4362-8438-A0D7FC4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1021</TotalTime>
  <Words>617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NEO Account Addresses, Keys and Key 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38</cp:revision>
  <dcterms:created xsi:type="dcterms:W3CDTF">2018-02-17T03:03:23Z</dcterms:created>
  <dcterms:modified xsi:type="dcterms:W3CDTF">2018-02-20T16:15:46Z</dcterms:modified>
</cp:coreProperties>
</file>