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79" r:id="rId18"/>
    <p:sldId id="280" r:id="rId19"/>
    <p:sldId id="262" r:id="rId20"/>
    <p:sldId id="281" r:id="rId21"/>
    <p:sldId id="259" r:id="rId22"/>
    <p:sldId id="282" r:id="rId23"/>
    <p:sldId id="283" r:id="rId24"/>
    <p:sldId id="269" r:id="rId25"/>
    <p:sldId id="263" r:id="rId26"/>
    <p:sldId id="26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0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2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" TargetMode="External"/><Relationship Id="rId5" Type="http://schemas.openxmlformats.org/officeDocument/2006/relationships/hyperlink" Target="https://github.com/mwherman2000/neo-windocs" TargetMode="External"/><Relationship Id="rId4" Type="http://schemas.openxmlformats.org/officeDocument/2006/relationships/hyperlink" Target="https://www.youtube.com/watch?time_continue=3&amp;v=th7jZlmoZB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5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6663"/>
            <a:ext cx="10304431" cy="4594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D021CF-94AD-4F4B-B8E4-530293AE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5246" y="598269"/>
            <a:ext cx="4330026" cy="24344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Toronto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Toronto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https://github.com/mwherman2000/neo-windocs/tree/master/events/2018-neo-blockchain-toronto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902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6"/>
            <a:ext cx="7552266" cy="424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Toronto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tree/master/events/2018-neo-blockchain-toronto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1631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  <a:latin typeface="MS PGothic" charset="-128"/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733636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94" y="2966962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  <a:latin typeface="MS PGothic" charset="-128"/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877201" y="4316515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816315" y="4558776"/>
            <a:ext cx="293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  <a:latin typeface="MS PGothic" charset="-128"/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3715" y="2480644"/>
            <a:ext cx="3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90C226"/>
                </a:solidFill>
              </a:rPr>
              <a:t>+</a:t>
            </a:r>
            <a:endParaRPr kumimoji="1" lang="zh-CN" altLang="en-US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2002" y="3952544"/>
            <a:ext cx="3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90C226"/>
                </a:solidFill>
              </a:rPr>
              <a:t>+</a:t>
            </a:r>
            <a:endParaRPr kumimoji="1" lang="zh-CN" altLang="en-US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rPr>
              <a:t>Smart Economy</a:t>
            </a:r>
            <a:endParaRPr kumimoji="1" lang="zh-CN" altLang="en-US" sz="2800" dirty="0">
              <a:solidFill>
                <a:schemeClr val="bg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1196</Words>
  <Application>Microsoft Office PowerPoint</Application>
  <PresentationFormat>Widescreen</PresentationFormat>
  <Paragraphs>289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NEO News</vt:lpstr>
      <vt:lpstr>NEO Events</vt:lpstr>
      <vt:lpstr>NEO Events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Toronto (@neotoronto) https://github.com/mwherman2000/neo-windocs/ tree/master/events/2018-neo-blockchain-toronto 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34</cp:revision>
  <dcterms:created xsi:type="dcterms:W3CDTF">2018-02-17T01:35:14Z</dcterms:created>
  <dcterms:modified xsi:type="dcterms:W3CDTF">2018-02-18T15:22:22Z</dcterms:modified>
</cp:coreProperties>
</file>