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6C8DED-577D-46E7-AF7A-3CF3C102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" y="0"/>
            <a:ext cx="1191126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802252" y="187751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555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481227" y="11925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9249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6709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76224" y="49333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75205" y="15397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563274" y="115479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304062" y="144545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261615" y="269293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294641" y="19309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332342" y="269764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4816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602010" y="187751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10602010" y="254053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8480984" y="5310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9930891" y="5310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5850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5850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45234" y="561211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717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AE20B-E766-415E-8614-11170B2B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" y="2254"/>
            <a:ext cx="12192000" cy="68534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802252" y="186808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481227" y="118307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76224" y="4839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75205" y="153029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563274" y="114536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322916" y="14360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261615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294641" y="19215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322916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10241729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8480984" y="5216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415466" y="26898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1105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7</cp:revision>
  <dcterms:created xsi:type="dcterms:W3CDTF">2018-02-14T16:20:44Z</dcterms:created>
  <dcterms:modified xsi:type="dcterms:W3CDTF">2018-02-14T18:45:43Z</dcterms:modified>
</cp:coreProperties>
</file>