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74" r:id="rId4"/>
    <p:sldId id="273" r:id="rId5"/>
    <p:sldId id="278" r:id="rId6"/>
    <p:sldId id="282" r:id="rId7"/>
    <p:sldId id="275" r:id="rId8"/>
    <p:sldId id="277" r:id="rId9"/>
    <p:sldId id="281" r:id="rId10"/>
    <p:sldId id="283" r:id="rId11"/>
    <p:sldId id="27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1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7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17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2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3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8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9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C8C1-60DC-4B77-8758-6558409F8387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5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yijutseng.github.io/DataScienceRBook/" TargetMode="External"/><Relationship Id="rId2" Type="http://schemas.openxmlformats.org/officeDocument/2006/relationships/hyperlink" Target="https://github.com/yijutseng/CGMH_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27ofk62ekn4cbk2/Data.z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views/2017/01/06/10000-cran-packag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1057987-Quick-list-of-useful-R-packa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ijutseng.github.io/DataScienceRBook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ijutseng.github.io/DataScienceRBook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94600" cy="1529397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巨量資料產業實務</a:t>
            </a:r>
            <a:r>
              <a:rPr lang="zh-TW" altLang="en-US" dirty="0" smtClean="0"/>
              <a:t>個案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800" dirty="0" smtClean="0"/>
              <a:t>R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101</a:t>
            </a:r>
            <a:endParaRPr lang="en-US" altLang="zh-TW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43201"/>
            <a:ext cx="6858000" cy="1655762"/>
          </a:xfrm>
        </p:spPr>
        <p:txBody>
          <a:bodyPr/>
          <a:lstStyle/>
          <a:p>
            <a:pPr algn="l"/>
            <a:r>
              <a:rPr lang="zh-TW" altLang="en-US" dirty="0" smtClean="0"/>
              <a:t>曾意儒 助理教授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長庚大學 資訊管理學系</a:t>
            </a:r>
            <a:endParaRPr lang="zh-TW" altLang="en-US" dirty="0"/>
          </a:p>
        </p:txBody>
      </p:sp>
      <p:pic>
        <p:nvPicPr>
          <p:cNvPr id="1026" name="Picture 2" descr="http://static.giantbomb.com/uploads/original/0/6948/1519232-geek_pok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079236"/>
            <a:ext cx="333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Materials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課程相關資</a:t>
            </a:r>
            <a:r>
              <a:rPr lang="zh-TW" altLang="en-US" dirty="0"/>
              <a:t>料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github.com/yijutseng/CGMH_R</a:t>
            </a:r>
            <a:endParaRPr lang="en-US" altLang="zh-TW" dirty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投影片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xx.html</a:t>
            </a:r>
            <a:endParaRPr lang="en-US" altLang="zh-TW" dirty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列印</a:t>
            </a:r>
            <a:r>
              <a:rPr lang="en-US" altLang="zh-TW" dirty="0" smtClean="0"/>
              <a:t>/</a:t>
            </a:r>
            <a:r>
              <a:rPr lang="zh-TW" altLang="en-US" dirty="0" smtClean="0"/>
              <a:t>複製程式碼</a:t>
            </a:r>
            <a:r>
              <a:rPr lang="en-US" altLang="zh-TW" dirty="0" smtClean="0"/>
              <a:t>: xx.md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搭配電子書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http://yijutseng.github.io/DataScienceRBook/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課</a:t>
            </a:r>
            <a:r>
              <a:rPr lang="zh-TW" altLang="en-US" dirty="0" smtClean="0"/>
              <a:t>用資料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www.dropbox.com/s/27ofk62ekn4cbk2/Data.zip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763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R?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 Programming</a:t>
            </a:r>
          </a:p>
        </p:txBody>
      </p:sp>
    </p:spTree>
    <p:extLst>
      <p:ext uri="{BB962C8B-B14F-4D97-AF65-F5344CB8AC3E}">
        <p14:creationId xmlns:p14="http://schemas.microsoft.com/office/powerpoint/2010/main" val="32600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R?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revolution-computing.typepad.com/.a/6a010534b1db25970b01b8d13ce410970c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8" y="1833567"/>
            <a:ext cx="4757222" cy="27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br>
              <a:rPr lang="en-US" altLang="zh-TW" dirty="0" smtClean="0"/>
            </a:br>
            <a:r>
              <a:rPr lang="en-US" altLang="zh-TW" dirty="0" smtClean="0"/>
              <a:t>5th </a:t>
            </a:r>
            <a:r>
              <a:rPr lang="en-US" altLang="zh-TW" dirty="0"/>
              <a:t>P</a:t>
            </a:r>
            <a:r>
              <a:rPr lang="en-US" altLang="zh-TW" dirty="0" smtClean="0"/>
              <a:t>lace </a:t>
            </a:r>
            <a:r>
              <a:rPr lang="en-US" altLang="zh-TW" dirty="0"/>
              <a:t>in IEEE </a:t>
            </a:r>
            <a:r>
              <a:rPr lang="en-US" altLang="zh-TW" dirty="0" smtClean="0"/>
              <a:t>Language </a:t>
            </a:r>
            <a:r>
              <a:rPr lang="en-US" altLang="zh-TW" dirty="0"/>
              <a:t>R</a:t>
            </a:r>
            <a:r>
              <a:rPr lang="en-US" altLang="zh-TW" dirty="0" smtClean="0"/>
              <a:t>ankings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24932" y="6311896"/>
            <a:ext cx="597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http://spectrum.ieee.org/computing/software/the-2016-top-programming-languages</a:t>
            </a:r>
          </a:p>
        </p:txBody>
      </p:sp>
      <p:pic>
        <p:nvPicPr>
          <p:cNvPr id="6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83" y="2654295"/>
            <a:ext cx="60579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94201" y="1972255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30065" y="2891949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2016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11400" y="4436533"/>
            <a:ext cx="270933" cy="1508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28599" y="3488267"/>
            <a:ext cx="270933" cy="1508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Than 10,000 Packages!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Standing on the shoulders of </a:t>
            </a:r>
            <a:r>
              <a:rPr lang="en-US" altLang="zh-TW" dirty="0" smtClean="0"/>
              <a:t>giants - Hal </a:t>
            </a:r>
            <a:r>
              <a:rPr lang="en-US" altLang="zh-TW" dirty="0"/>
              <a:t>R. Varian, </a:t>
            </a:r>
            <a:r>
              <a:rPr lang="en-US" altLang="zh-TW" dirty="0" smtClean="0"/>
              <a:t>Google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load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To manipulate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To visualize data</a:t>
            </a:r>
          </a:p>
          <a:p>
            <a:r>
              <a:rPr lang="en-US" altLang="zh-TW" dirty="0"/>
              <a:t>To model data</a:t>
            </a:r>
          </a:p>
          <a:p>
            <a:r>
              <a:rPr lang="en-US" altLang="zh-TW" dirty="0"/>
              <a:t>To report results</a:t>
            </a:r>
          </a:p>
          <a:p>
            <a:r>
              <a:rPr lang="en-US" altLang="zh-TW" dirty="0"/>
              <a:t>For </a:t>
            </a:r>
            <a:r>
              <a:rPr lang="en-US" altLang="zh-TW" dirty="0" smtClean="0"/>
              <a:t>spatial </a:t>
            </a:r>
            <a:r>
              <a:rPr lang="en-US" altLang="zh-TW" dirty="0"/>
              <a:t>data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t</a:t>
            </a:r>
            <a:r>
              <a:rPr lang="en-US" altLang="zh-TW" dirty="0" smtClean="0"/>
              <a:t>ime </a:t>
            </a:r>
            <a:r>
              <a:rPr lang="en-US" altLang="zh-TW" dirty="0"/>
              <a:t>s</a:t>
            </a:r>
            <a:r>
              <a:rPr lang="en-US" altLang="zh-TW" dirty="0" smtClean="0"/>
              <a:t>eries </a:t>
            </a:r>
            <a:r>
              <a:rPr lang="en-US" altLang="zh-TW" dirty="0"/>
              <a:t>and </a:t>
            </a:r>
            <a:r>
              <a:rPr lang="en-US" altLang="zh-TW" dirty="0" smtClean="0"/>
              <a:t>financial </a:t>
            </a:r>
            <a:r>
              <a:rPr lang="en-US" altLang="zh-TW" dirty="0"/>
              <a:t>data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write high performance R code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write your own R </a:t>
            </a:r>
            <a:r>
              <a:rPr lang="en-US" altLang="zh-TW" dirty="0" smtClean="0"/>
              <a:t>packages</a:t>
            </a:r>
          </a:p>
          <a:p>
            <a:endParaRPr lang="zh-TW" altLang="en-US" dirty="0"/>
          </a:p>
        </p:txBody>
      </p:sp>
      <p:sp>
        <p:nvSpPr>
          <p:cNvPr id="5" name="AutoShape 2" descr="data:image/png;base64,iVBORw0KGgoAAAANSUhEUgAABUAAAAPACAIAAAB7BESOAAAACXBIWXMAAB2HAAAdhwGP5fFlAAAgAElEQVR4nOzdeXhc1Znv+3fXJFWVVBoty5Yn2XjCzJPDIIaYOYEQQgJ0CJ2hG9IJaZLuPJ2+3SfPc07f53K7Q5/OuQSSztSZOiEQpgxgjMEGTMBmMFPAk2x5kqx5VqkGVe37x7JXil2DqqRSqbbq+/lra2vXrqWSKPyrd613GaZpCgAAAAAAKG6O2R4AAAAAAACYHAEeAAAAAAAbIMADAAAAAGADBHgAAAAAAGyAAA8AAAAAgA0Q4AEAAAAAsAECPAAAAAAANkCABwAAAADABgjwAAAAAADYAAEeAAAAAAAbIMADAAAAAGADBHgAAAAAAGyAAA8AAAAAgA0Q4AEAAAAAsAHXbA9g7ujt7Z3tIUyisrKyrKxMRAYHBycmJmZ7OKXC7/d7PJ6BgYHZHkgJqa2tdTgcpmn29fXN9lhKSH19/ejoaCgUmu2BlAq/3+/1ekVkeHg4EonM9nBKhdfr9fl8vLcUUnV1tcvlEpG+vj7TNGd7OKWitrY2FAoFg8HZHkip8Hq9fr9fRPg/aSGVlZVVVlYWw3tLfX199hdTgQcAAAAAwAYI8AAAAAAA2AABHgAAAAAAGyDAAwAAAABgAzSxyxun0+lwFPUHInp4LpfLMIzZHUzpcDgchmG43e7ZHkgJ0X/evOwF5nQ6ec0LJvEtfda775QOp9MpvLcUVuJbOn/qBWMYBm/phaTf0nnZC0m/pdvrvcWw13CLWSgUKi8vn+1RAAAAAADmJirweRMMBsfHx2d7FJmo/cxEZGRkhG3kCsbn87nd7qGhodkeSAmprq42DMM0zcHBwdkeSwmpqakJBoPhcHi2B1IqvF6v+tR4dHQ0Go3O9nBKRXl5eXl5Oe8thRQIBFSVbHBwkLJTwVRVVUUikSL/l+1cUlZW5vP5RIT/kxaSx+Px+/3F8N5SU1OT/cUE+LyJx+OzPYRJ6D/NWCwWi8VmdzClIx6Pm6bJC15IpmmqKZe87AUWj8d5zQtGv6XzsheS+n89L3ghJf7rZdb/kV1SeG8pJN7SZ4V+S7fXe0tRr9kGAAAAAAAKAR4AAAAAABsgwAMAAAAAYAMEeAAAAAAAbIAADwAAAACADRDgAQAAAACwAQI8AAAAAAA2QIAHAAAAAMAGCPAAAAAAANgAAR4AAAAAABsgwAMAAAAAYAMEeAAAAAAAbIAADwAAAACADRDgAQAAAACwAQI8AAAAAAA2QIAHAAAAAMAGCPAAAAAAANgAAR4AAAAAABsgwAMAAAAAYAMEeAAAAAAAbIAADwAAAACADRDgAQAAAACwAQI8AAAAAAA2QIAHAAAAAMAGCPAAAAAAANgAAR4AAAAAABsgwAMAAAAAYAMEeAAAAAAAbIAADwAAAACADbhmewAAAAAAAORTa2vr4cOHGxsblyxZUlFRMdvDyRsq8AAAAACAOeWhhx66+eabL7nkki1btsz2WPKJAA8AAAAAmFO6u7vVwbx582Z3JPlFgAcAAAAAzCk9PT3qgAAPAAAAAEDxIsADAAAAAGADKsB7PJ6qqqrZHks+EeABAAAAAHOHaZoqwM+x8rsQ4AEAAAAAc8nw8HAkEhECPAAAAAAAxWyutqAXAjwAAAAAYC6Zqx3shAAPAAAAAJhLdIBvaGiY3ZHkHQEeAAAAAJB/7e3t999/f29vb4Gfdw5X4F2zPQAAAAAAwBx0yy237N69+4knnnj22WcL+bxzOMBTgQcAAAAA5Fk4HN6zZ4+IvP3220eOHCnkUxPgAQAAAADIVkdHh2ma6njTpk2FfGrdhZ418AAAAAAATOLYsWP6mCn0+UKABwAAAADkWUdHhz5+6aWXxsfHC/bUKsB7PJ7q6uqCPWlhEOABAAAAAHmWGODD4fBLL71UsKdWAb6urs4wjII9aWEQ4AEAAAAAeZY4hV5EnnvuucI878jISCgUkrk4f14I8AAAAACAvLME+M2bNxfmeXUHOwI8AAAAAACT0wF+yZIlInL48OHW1tYCPG9vb686IMADAAAAADC59vZ2EfH7/TfddJM688wzzxTgeXUFfv78+QV4ugIjwAMAAAAA8ikajapOcgsWLLjiiivUycJsJqcD/OLFiwvwdAVGgAcAAAAA5FNXV1c8HheRhQsXnnXWWfX19SKyffv24eHhmX5q9cFBS0tLZWXlTD9X4RHgAQAAAAD5pBfAL1y40OFwXHbZZSISjUZffPHFmX5qFeBFpKKiYqafq/AI8AAAAACAfNKbwDc2NorI5Zdfrr4swGZyPT09LS0tIkIFHgAAAACASegAv2DBAhH58Ic/7HK5RGTz5s2mac7oU9fV1akDAjwAAAAAAJNInEIvItXV1WeddZaIdHV1/elPf5rRpx4ZGRERp9Pp8/lm9IlmBQEeAAAAAJBPugKvAryIFKYXfVtbmwrwfr/fMIyZe6LZQoAHAAAAAORTcoDXy+BnLsC3tbWFw+FoNCpztIOdEOABAAAAAPnV2dkpIh6PR69IX7dunVoP/8Ybb/T39+f9Gdva2uTE/HmZowvghQAPAAAAAMijeDyuAnxjY6Oex24YxoYNG0QkFos9//zzM/TUo6Oj6iAQCMzQU8wuAjwAAAAAIG96enrUPHY9f16ZuVn0qvwuIsPDw+qAKfQAAAAAAEwieQG8cumll3o8HhF57rnnYrFYvp5Op3dJqMAzhR4AAAAAgEmkC/B+v/9DH/qQiPT397/55pt5ea7E9C6sgQcAAAAAIHt6E3jVtS6RnkX/3HPPzcRT6wo8U+gBAAAAAJiEDvCWCrzkexm8pfwuVOABAAAAAMhehgr8ypUrly1bJiJvv/12d3f3dJ4lOb0LAR4AAAAAgOzpNfDJAV5OFOFN09yyZUven1oFeIfD4fP58n7zYkCABwAAAADkjQrwLpdr/vz5yd/Vs+g3b9485adIWX6XE2vg/X6/wzE3o+7c/KkAAAAAAIVnmqYK8A0NDU6nM/mCiy66yOv1isjWrVvVdvG5SpfeI5FIOByWudvBTgjwAAAAAIB8GRgYUCk6uYOdUlZWdtFFF4nIyMjIa6+9luv906V3SVgAHwgEcr2tXRDgAQAAAAD5kXkBvDJDm8nN+Q52QoAHAAAAAORLhhb02pVXXqkOcl0Gn6H8LiWwCbwQ4AEAAAAA+ZJNBX7RokWrV68WkV27dh05ciTLO2dO70IFHgAAAACA7OkKfLo18MoVV1yhDrKcRT9pepeEAE8FHgAAAACASegKfOYAv2HDBnWQx2Xwego9FXgAAAAAACaRZQV+/fr1VVVVIvLiiy+qrvUZZFN+F6bQAwAAAACQPRXgDcNobGzMcJnb7VabyQWDwe3bt2e4Msv0LjSxAwAAAAAge2oKfV1dncfjyXxlS0uLOnj33XfTXZN9epcTFXjDMAjwAAAAAABkMjIyolJ05vnzir6mr68vX88uIj6fz+GYszl3zv5gAAAAAJAvo6Oj8Xh8tkdR7LLZBF6rq6tTB729vSkvyKn8Ho1GQ6GQiAQCgewfZTsEeAAAAADI5JFHHlm5cuUtt9wy2wMpdlm2oFd0gO/v70/+bk7pXUpjAbwQ4AEAAAAgswcffHBiYmLr1q1Hjx6d7bEUtalV4JOn0Oea3qU0WtALAR4AAAAAMhscHFQHOiUipfb2dnWQTQW+qqrK7XaLSE9Pz/SfmgAPAAAAAPjz9Gx9gJSy3AReMQyjtrZWkirwUyi/ywcD/B92Lnz7UM0UblL8XLM9AAAAAAAoajocEuAz02vgs5lCLyJ1dXVdXV1jY2OhUKi8vFymmt4l4VdzOPSh7fubDEM+cmbHXc1Tu1nxogIPAAAAAJnoAD82Nja7IylyOTWxk6Rl8FNO73LidxSruGBHR4uImKb8YefC/3i0YiI25VsWIwI8AAAAAKSl9ycTKvCT6ezsFJHq6mqfz5fN9Rn62OVqZGTELFsSWfjPpmnok8/sLP+XXwbmUoYnwAMAAABAWomhnQCfwfj4uNoQLsv58yJSX1+vDvr6+qZTfheRgREjtPjfTae1g93ShpjLOZ0bFxe7roFvb29//PHH33zzzcHBwbq6uubm5ptvvnn58uWWy8bGxh566KGXX355YGCgrq7u4osvvummm9TiiilcBgAAAKDUEOCzlFMHOyVxK/hly5ZN+akjE442592mq9Fy/pLTwp+/ak6terBlgN+5c+c999wTiUQMw6iuru7q6urs7NyxY8cdd9xx7bXX6ssGBwf/4R/+obOz0zCMQCDQ2dn58MMPv/766/fcc0/ijI4sLwMAAABQghK3jiPAZ5BrBzs5EeBbWlqm88LGTfnZC8vDLmvb+eaG0b//RNgwUj7Iruw3hT4YDN57772RSOTCCy/86U9/+rOf/ezBBx+88cYb4/H4j370o8OHD+srf/CDH3R2di5ZsuTHP/7xL37xi+9973t1dXUHDhz41a9+lXjDLC8DAAAAUIISsyVN7DKYQoDXU+inE+D/8MainW3W9F5XGfniFa0elznl2xYn+wX4F154YWxsbMmSJV//+tdrampExOfzffazn7300ksnJiYeeeQRddmxY8deeuklp9P5jW98Q/1ZNDU1ff3rXxeRp556Sv99ZHkZAAAAgNJEBT5LU5hCX1tb29LSItP4ZGTb7nkb37J+XuAri335qr0Bb3Rq9yxm9gvw77//vohccsklTucHehFs2LBBRFpbW9WXO3bsEJF169YtXrxYX7Nu3bpFixZNTEy8/vrrOV0GAAAAoDQR4LOkWtBLLgHe4TgeSKf2wu7uCDz08lLrPQ3zC5ftX1A9PoUbFj/7Bfje3l4RWbRokeV8dXW1iPT09KgvDxw4ICJnnHGG5bIzzzxTRPbs2ZPTZQAAAABKEwE+S7lOoW9ra6uoqFDHU3hhu4bKf/jciljcusb90y2HTl40lOvd7MJ+TezuvPPOcDicWDBX9u3bJyINDQ3qy4GBARFZsmSJ5TJ1pr29PafLAAAAAJQmutBnSQf47CvwPp/PMAzTNIPBYE7PNTLuuv/pVcGwNc+uDLx6waq51bbug+wX4FPuLjA6Ovrwww+LyEUXXaTODA4Oioj+REdTZ1Ruz/4yAAAAAKWJCnyWVID3+/1VVVWTXqx2fXc4HD6fb2xsLKcXNhozfvDcyt6RMst558iLF53+nsg5uYzaZuwX4JN1dHR861vf6uzsrKur+8hHPqJOqmTu9/stF6tkHgqFcrrM4sMf/vDw8LDl5D/90z/deOON0/lBCkYtN0Ah6QabKBjDMHjZC6yioiL581DMtEAgMNtDKDm8t8wKvVk0CsPn87GhshaLxfRxMBicuTcBW/+fNBKJ6MXOk75Eu3bt0j9pZWXl2NjY+Pi4z+fTS+IzME357tNNrZ3WF8ox/n5Zx//dMO+OxNdw0pHY7r3F3gE+Go0+/vjjDz/8cCQSqays/OY3v6n/HTM+Pi4ibrfb8hCXyyUJ/xFmeRkAAACA0pRYuqMCn05HR0c8HpdU3cosdu3alfhlZWVlZ2enaZqjo6PZfCr9u9fqt++xXlZmDDiO/rPEw5WVlTkO3GZsHOAPHTp07733qo3fTz311K997WuJn69UVVX19PQkL6VQ+xPov4wsL7NYuHBh8l+Gz+cr8sDvcDgMwxCReDxumnNtR8SipV72Iv/bmGP0FhW87IXkdDp5bykk3tJnBW/phaf/1HnZC8npdJqmqcIYRGRo6M8d0UZGRvL+12gYhqo82/ot/ciRI+qgqakp80tk+dPSBfPh4eFJJyC8vLvq0VfmWU56PbGl498+PNGn7pZ4/wwjUS97Mby3WLZXy8yuAX7Tpk0/+MEPotFoTU3N5z73uUsuuUS9uWsqmSdvJ6jO6DnkWV5m8d///d/JJ3t7e4t8zXxlZWVZWZmIDA8PT0xMzPZwSoXf7/d4PEX+tzHH1NbWOhwO0zR52Qupvr4+GAymW3mEvPP7/V6vV0RGR0cjkchsD6dUeL1en8/He0shVVdXq3mRg4OD9g02tlNbWxsKhXJtKjaH9ff36+NoNNrV1eXxePJ4f6/Xq5b02vr/pHoDr7q6ugzvk2rpeyKVUESkt7c381LfA90VP9260PJO4DDkLy9pe/rX74uIYRhOpzPxTzfDSMrKyiorK4vhvSWnRRm2DPAvvPDCAw88ICLnn3/+3XffnXJ9jvrdJ35apqgzNTU1OV0GAAAAoDQlNrETkdHR0dra2tkaTNHKZg+55PQuCRX45KpqovZ+73c2rgpHrYvkb73w4OlLBx4ZHRURr9erPvKbw+y3D/yxY8fuu+8+Ebn55pv/8R//MV13DfV3Y1lfoc80NjbmdBkAAACA0pQc4GdrJMXs2LFj6iDdHnIp07skBPgML+xoyPWDZ08KRa1TzVvWdF+0pmdiYkK1NpvzC+DFjgF+06ZN0Wh0w4YNn/70py3T5hOdfvrpIvLWW28lzoiIxWLvvPOOiJx55pk5XQYAAACgNFmCJQE+pcwV+HTpXRJ2BEtXgQ9HHd95elX3cLnl/OlLB2+58JCIjI6OqjRn3x7+2bNfgH/ppZdEZP369QOp6MnwZ511Vl1dXXt7+zPPPKMf+/DDD4+NjS1fvnzlypU5XQYAAACgNFGBz8akFfh0MlfgTVP+e1vz4V7rtt+LaoOfvfSAw/jAA0uhAm+zFQLRaLS7u1tE7rnnnpQXNDQ0/OhHPxIRl8v1+c9//t577/3hD384Nja2dOnS999//5FHHjEM4wtf+IIu3Wd5GQAAAIDSRAU+G6oC7/F4kndWz1B+l8kC/KOvLnn9gLXjwLxA+G+v2VPuPt5AXn/CQoAvOj09Pdlf3NLSMjAw8JOf/OSnP/2pOlNeXn7XXXedeuqpU7gMAAAAQKkZHx+37N+UuddaaYrFYl1dXSKyYMECSxE0c3oXEd3ULPmF3fre/OfenW+93jPxpSv3VXr//EuhAl+8Fi5c+Lvf/S7766+//vqWlpbXX399aGiotrb2vPPOS7kuIsvLAAAAAJQUy/x5oQKfSk9Pj/qYwzJ/ftL0Lum70L99qOaR7UssF7ud5hevaG2sHk88OTw8bLnVHGazAD8FNTU1V1xxRb4uAwAAAFA6kuM6AT5ZNnvIpeNyucrKysLhcOIL29bt//GW5fEPbtBuGPKZiw+sXJD2I5VSqMDbr4kdAAAAABSGrsDrmeEE+GS6g11igM+m/K6oynkwGFTN5PtGPP+5eWU0Zs2q157Zce6K/uSH699IKVTgCfAAAAAAkJoO8LW1x1upEeCT6Qq8nkKffXqXE8E7FouNj48Hw84HNq0aHndbrll/Uu9HzmxP+fCSamJHgAcAAACA1HQ41LVlAnwyyx5yOaV3SdgKfnhk/PvPrjw26LVcsGbh8GcuPphuizC1Bt4wDAI8AAAAAJQuHdd1gKcLfbLENfC5pndJCPCPv7Fm7zFrCF9YM37H5a1Oh5n0uOPU76i8vNzlmvst3gjwAAAAAJAaFfhsJE+hz4maQh+tv/2djmWWb1V6o1+6ap/XE0v32FgsFgwGpTTmzwsBHgAAAADS0QF+/vzjG5IT4JOpKfQul0tl6Vz5/f5Y1VXReV+wnC9zx7981b66inCGx46NjanWd6XQwU5KYRs5AAAAAJia5Cn0BHgL0zRVgL/mmmscjqlUiIdlTXjBtSIfWONuGOYXLtu/tH6SBQsl1cFOqMADAAAAQDoE+En19/eHw+GWlpaqqqopPLx3pOyFw1eKYS0tX392+6lLBid9OAEeAAAAACCSENerqqrKysqkxJrYtba23nbbbb/85S8zXKNb0E8hwI+Mu//PU6vHo+WW85ee3HX1GceyusOJAF8iU+gJ8AAAAACQWmKBV0XEkqrAf/Ob39y0adNXv/rVN954I901HR0dLS0tknuAj8Yc33/2pL6RMsv5tU1DN33oSJY30b8OKvAAAAAAUNKSA3zpVOBjsdiOHTvU8b/927+lu6y3t1cd5BTg46bxg2dP2t9lLZs3N4x98YpMm8ZZUIEHAAAAAIikCvDRaDQcztQXfc5499139Y+/devWl19+Ofmatra2wcHjK9Wrq6uzv/lvXln8pyPWwO+M9d6xodXjimd/H9bAAwAAAABETszQNgyjoqLC7/cnnpzzdPld+da3vmW5oK2tTUSGhobUl9lX4De+tfD59+dbThoTA94jX6v2R3IapA7wgUAgpwfaFAEeAAAAAFJT+dDn8zkcDj1Ju9QCvNvtFpE//vGPlkiv5BrgX95b//s3miwnDTNcdvQf4+OHcp3doH8XyVPom5ubc7qVLRDgAQAAACA1FeDV9OySCvCmaao58x6P55//+Z/VyX/5l3/RF6jyu4ioKfSGYWQT4N8/WvWrl5aZH1zhbhhms/zQMb5Lcm8xMDw8LCLl5eXqUwZtTqZ3IcADAAAAQEqxWCwYDEpJBvj9+/f39fWJyOmnn/7Xf/3XTU1NIvLqq6+++OKLkpDe5USAr6iocLmse7lbHOnz/eC5FbG4YTl/64WHF/pa1XFOr208Hle/IEv5fa6mdyHAAwAAAEBKY2NjpmnKiXxYUgFez5Y///zzPR7P3Xffrb7813/918T0Pj4+HolEJIv5832jZQ9sWhWOOi3nrzyts2VNt35tc6rA619QYge7OZzehQAPAAAAAClZOpxPLWTa1Pbt29XB+vXrReS2225bsmSJiJSXl+/Zs0dfplvQZw7wwbDr/qdXDgXdlvPrV/bdcO4RmeqHI8kt6Od2ehcCPAAAAACkZMmHJdWF/pVXXhERh8Nx3nnniYjb7dZF+I0bN5onVrGrJeiScQ+5iZjje5tP6hz0Ws6vaRq+7aI2wxBJeG1z+nDE8gua8+ldCPAAAAAAkFK6CvycD/CdnZ2HDh0SkdWrV+tkfuutt95www0icuTIEV2En7QCHzflJ883t3ZaN2lfVBu88/JWl/P4BwFT+3BE/4IqKipKIb0LAR4AAAAAUrJsUVY6AT5xAbw+efTo0Q0bNqhjXYSfdA+5x15dsrOt1nKyxh/58tX7yt0xfWZqr62+uLy8PPtH2RoBHgAAAABSKNkAb1kALyfazp9zzjl1dXUicvTo0V27dslkAf65d+c/9+58y0lfWewrV++t9kUST05nCv22bdvmzZuX/aNsjQAPAAAAACkkztCWkgzwqgKv2847nc4rrrhCHW/atMk0TT2FPnkN/I7WukdfXWI56Xaad16+b0HNuOX81BoEjo6Obtu2TUQI8AAAAABQ0kqzC/3Q0ND7778vIosXL16wYIHlu2effXZDQ4OIHD169L333tMVeEuAb+v2/+qlZSda3f3ZLRceWrVgJPlJvV6vw+GQHD8cefPNN9WBGlIpIMADAAAAQAo6TJZUF/qdO3fG43E5MX8+cdd3EXE4HJdddpk6fvbZZ1WA93q9bveft4jrHi7/3uZVkQlr2PzoWR0XrOpJ+aSGYaiXN/sPR5qbm3t6jt+tvr4+y0fZHQEeAAAAAFKwBPgSmUL/8ssvq4Pzzz/fkt6Vc845R1W8jxw5EgwG5YPl9+Fx93c2rhoZd1kedcHq3mvPbM/wvOrlDYVCExMTkw5S9Zzv7u4WEb/frz9bmfMI8AAAAACQQmmugdcL4FetWpXyAofDoVfCK7qDXTDi+j9Pre4dKbM85MxlA58+seV7Otn3sVPpPRaL9ff3SyktgBcCPAAAAACkZFkDXwpT6MPh8M6dO0XkmmuuybCw/Iwzzpg//8/t5VUFfiJm/PDZFccGvJaLF9aM337JAUfG9C7ZBfjm5ma93/vAwEAsFhMCPAAAAADAso2cy+VS+40XVRO7/fv333PPPZ2dnXm52zvvvBOJRERk6dKlRvqKucPh0HvCi0ggEIibxg+fO2l3R8ByZUMg9NVrd5e745M+9aQTHHR0V/QCeAI8AAAAAJQ6SwVeToTM4qnAh0Khj33sY9/+9rfvuuuuvNzwlVdeEZGWlhZLWk525pln6hJ9dXX1r/+49J3D1p3kKr3Ru67eW+mdfE27TFaBTx6PWgAvBHgAAAAAQLoAXzwV+M2bN3d1dYnInj178nLDHTt2tLS0SKrAbOFwOK6//nqn0+l2uw9Hr9y225qiy93xL1+1b14gnOVTZ1ihkHIwpVmBt/YGBAAAAADIiQDvcrm83uPrulWAn5iYCIVCajr97HrsscfUQV9fXzweV1upT1k8HlfT5t1u96JFiya9fu3atd/4xjfePLLksTes7e5cTvOLV+xbWp/DJx3pptCn+yihNAM8FXgAAAAASEEFeF1+lyJrRD8wMPDMM8+o42g0Ojg4OM0bvvLKK2pbuGXLlrlcWdV6D4+c9Ngba03zAycNQ26/uG31wuGcnl2/tokTHDJMBNABPkOzvbmHAA8AAAAAKaiUroOlFFkj+k2bNqmGc4peEz41bW1tetf3ZcuWZfOQ1s6Kn2xdbprWXnc3nHv03BV9uQ4geQ185mn8rIEHAAAAAIiIRCIRFY8TA3xRVeD1/HlFV6SnTAf4SRfAi0jnoPc/N6+MxqyJcsOpXVeedmwKz275cGTSMbS2tqqDbGb7zxkEeAAAAACwSu5gJ8UU4Ds7O1944YXEM9MJ8Cq679+/X0ScTuek4XlgzPP/bVw1FrZOs1+/su8T5x2e2hj8fr9agT86OjrpAOLx+Pvvvy8itbW1TU1NU3tGOyLAAwAAAICVZRN4y/GsN6J/8skn4/G4JBSupxzgVXofGBgYHh4WkQULFng8ngzXByOu7zy9anDMes3apqHbLmpLv3n8JJxOp2oWuHXr1kkvPnLkyPj4uIisXLlyis9nTwR4AAAAALDKXIHX350tjzzyiDq47bbb1MHUAryeNq/K7yKyYsWKDNdPxBz/+cxJxwa8lvOL64J3Xr7f5TRTPipLfr9/27Ztg4ODExOTbB3/3nvvqYN169ZN5xlthwAPAAAAAFaZA/zsVuAPHz78xhtviMjixYs/8pGPqJNTaGKn07uIHOb8WM4AACAASURBVDhwQB1kmL5umsYPt6zY11lpOd8QCH3l6j1l7liuA7A4evSoiMTj8Uk76u/atUsdrF27dppPai8EeAAAAACwShngi6QL/WOPPWaapojccMMNehO1XAN8YnrXXxqGsXz58nQPefCPS945VG056fNMfPGK1krvJDXzSTU3N9fX16vj3t7ezBcT4AEAAAAAx+kAX4Rd6HX/+RtvvFEH+Ok0sRsdHVUPnzdvnv6QwuJ3rzdt223dcd3tjP/NlfsW1IxP+akVVfavq6tTX/b1TbIL3e7du0XEMIxSC/DWtoEAAAAAAB3Ri60L/a5du1T9ec2aNaeccoqIlJeXh0KhnAJ8cvldlfTTld+feadx41sLLSedDvOOy1tPapzuS6En7esA39/fn+H6SCSiVuwvXLgwEAhM89nthQo8AAAAAFgV7TZyuvx+ww03qIN58+aJSG9vrwrhk7Kkd5lsAfxr+2t/+9piy0nDkJvPP3TK4qGsB55a4jPqAJ95Cv2+fftUl7s1a9ZM89lthwAPAAAAAFbFuY2caZqPP/64iBiG8YlPfEKdVAE+Go1O2vtNUqX3xJPJFfg3D9b85Pnl8aRPBj51/qGWtVOftK9YPi/Icgq9XgB/8sknT3MAtkOABwAAAGB7HR0dv/rVr0KhUL5uWJxN7N56661Dhw6JyCmnnLJs2TJ1MvvebynTeyQS6ejoEJFAIFBbW5v4rX2dlT/Zutw0rXu7X3X6sUtPzrnpvUVytT/LAL9nzx51sHr16mmOwXYI8AAAAADszTTN66677u677/7a176Wr3tmrsDPVoBX5XcRufHGG/VJVYGXyfrYpUzvInLo0KFYLCZJifpIn++7m1ZGY9bMeOHqno+dczTHgVulnKufawW+1DrYCQEeAAAAgN0NDAwcPnxYRN5666183TNzBX5WptDH4/EnnnhCRAzD+PjHP67PZxng00k5f757uPw7G1eFok7LxWc1D3z6okOGtSSfm3RbzWcZ4N9//30RcTqdVOABAAAAwGb02u/M3ctzkq4LvWEYkhDvC+mll146duyYiJx//vlNTU36/Pz589VBhq3g05XfJaGD3YoVK9TB8Lj7/qdXjYTclivXNg1/7tL9hpFVq7x00qV3yW4twNDQ0NGjR0Vk+fLlZWVl0xmJHRHgAQAAANibDvCDg4PxeDwv90y5D7zT6SwvL5dZmkKfuP174nldgU8X4DOk94mJiYMHD4qIz+drbGwUkWDYed/G1T3D1my8pD54x+WtLudMpXcRKS8v9/l8krECv3fvXtVsvwTnzwsBHgAAAIDd6QAfj8eHhqa7sZmScgq9nMjzhQ/wkUjkD3/4g4h4PJ6Pfexjid/KPIU+Q3oXkfb29mg0KiJLly41DGMi5vj+syvb+72WyxqqQnddtafcHZvOj5A5vStqFn1/f3+6LfHU/HkhwAMAAACAHSVun5avWfQqopeXl7tcrsTzKsAHg8EsN13Ply1btqjPJi655JLq6urEb2UI8JnTe+IFzc3NcdP44ZYVe49VWq6p8kW/cvXeSu/ElAcv2aV3OTGLPhqNDg8Pp7xg9+7d6oAADwAAAAD2MzAwoI/zFeBVBd5SfpcTAT4Wi+Vxy7pspJs/L+kD/KTpXT7QwW7Fz19Y9s6hassFPs/EV67eU18ZnsKYlebm5izTu2TRx66UW9ALAR4AAACA3SVOm08M81NmmqaqwKcL8FLYWfRjY2NPP/20iPh8vmuvvdby3aqqKo/HIx8M8Nmkd9M01WUul+vtngt2tNZbLvC44l++el9T7fiUR559dFd0H7vMAd7r9S5btmzKo7IvAjwAAAAAe0ucQp+XAB8MBlUzvMQOdoreSa6QAX7z5s3j4+MismHDBtXmLZFhGCr35rqNXE9Pj9oPz9f815veabJ812GYX/jw/uUNU/8xc03vIlJbW6sOUgb47u5uNcNi1apVDkcphtlS/JkBAAAAzCV5D/DpOtjJLFXgH3/8cXWQPH9eUbPow+GwWjqeTfldTnStn6i8uNN1c/J3b77g8GlLBpPPZ2kK6V0mm0Jf4vPnRcQ1+SUAAAAAUMQSA3yGHciyV1QBvr+/f/PmzSJSU1Nz5ZVXprwmcRl89q/A4OBgrOL8SNP/TK7sfvy8oxevTbur/KSmlt4lYQp9ytkEugX9ySefPLX72x0VeAAAAAD2llh1n3sV+CeffFLt9HbNNdeote7JdIBXm7pn6WBPZaTpf4phLeteenL3lacdm8pYRWQa6V0SKvApmxHqCvyaNWum/BS2RgUeAAAAgL3lvYmdDucZ1sCr1eMF8Lvf/U4d3HDDDemuaWhoEJGWlpbsP1Y43Ovf3neb6Si3nL9gde+nzj80pZGKTC+9S8Ia+JQBfs+ePeqAAA8AAAAAtjS318C/8847IuL3+1taWtJdM2/ePPVdPfLMuofKvvvMypi4LedPWTx06wUHDWOKQ51mepeEKfS9vb2Wb8XjcbUJfE1NzYIFC6b5RDbFFHoAAAAA9pYY2vO7Bj65Al/gAB+JRNRP19TU5HKlrb/qKfTZBPi+0bJvP7lmKGhN7+sWDd15+T6X05zaUKef3iVjgD906FAwGJQSXgAvBHgAAAAAthYOh0OhkP4yv1PoZ70C393dbZqmnJgkn44e56QBfijovm/j6sGgdS39SY2jd1zeOrvpXUQqKyvVOv/kD2J0B7uSbUEvBHgAAAAAtmZJ7HOsAt/V1aUO5s+fn+6atrY2HeAzjyoYdn3n6dXdQ2WW84vrgl+6cq/HFZ/aIPOV3hXVxy65Aq/mz0sJL4AXAjwAAAAAW0tcAC8ikUhETbSejuKpwE8a4NWW73pUGSrwoajj/k2r2vu9lvNeo/sr1+z1emJTG2F+07uc6GMXCoUsv0fdgp4p9AAAAABgS5YAL2kamOekeAJ8d/fxzdhTTqFX6V1EfD6f0+mU9AE+GjO+v3llW7ffct6Idn2o7ueV5dGpDS/v6V0SlsFbJlOoAG8YBhV4AAAAALCl5AA//WXw2UyhL8w2chkq8Dq9i4hhGGp/u5QBPm4aP96yYndHwHLeiA2UH/67+TVTHNtMpHdJ2Ao+McCHw+EDBw6IyKJFi5I/VSkdBHgAAAAANjYTFfgM28jpfeBntwKfmN4V9clCNBoNh8OJ5+Om/PyFZW8fssZ0tyNUfvjrRuRIdXX1FAY2Q+ldEraCTwzw+/fvn5iYEJHVq1fP0PPaAgEeAAAAgI3pAK8rt3mswM/6FHpdgW9sbNQnk9O7iAQCxwvsliL8b7Yv3dFab7m4zB1f5/mBEdonIlVVVbmOaubSuyRsiZfYx+69995TB+vWrZu5py5+BHgAAAAANqYD/PLly9XBjK6B9/v9hmFIwQO8rsCnTO+SMNTEgT315sLn37Munnc6zM9ftt8cfVt9mWsFfkbTu6SZQk8LeoUADwAAAMDGhoaG1IEO8PmqwDscDp/PZ/mWw+Hwer1S2ABfVlY2aczWUwOGh4fVwXN/avz9G02WyxyG/OUlbactGVQffDgcDl26z8ZMp3dJE+D1JvCl3IJeCPAAAAAAbE3H9TxW4FWAr6ioUMV2CxWVCxDg4/F4T0+PZFF+l6QK/I7W+kd3LEq+7MbzDp+7ok9OzFyorKx0OLJNhQVI75IQ4BOn0KsKvNvtPumkkwowhqJFgAcAAABgY3oKvY6X+arAp+t2rgJ8MBg0TXOaT5RZf3+/6tymFsBnSO+SMNqRkZGX98772QvNpmn99OH6c45uOLVLRMbGxqLRqOQyf74w6V1SVeCHhoba29tFZPny5R6PpzDDKE6u2R4AAAAAAExd8hp4y/7huZqYmAiFQpJqDzlFnY/H48FgUDelnwmJe8hlTu+SMNqDA4vfbV+a/NnCpSd3XXPGMXWs1x1k08GuYNFd0fvA65kUe/bsUZ+VrF27tpAjKUJU4AEAAADYmF7LvXTpUnVmmhX4DC3olYJtBa/3kDvllFMmvViNNlZx/tujt8Xi1tp7y9qeT51/WH+ZfYAvcHoXkerqaqfTKQlT6Hft2qUOCPAEeAAAAAA2puJ6VVVVVVWV2+2Waa+Bz9CCXinYTnKqAt/S0pJNn7nKysq495TIov9litPyrbOa+2+54FDicn49bSFzgC98ehcRh8OhJvbrmRS6BT0BngAPAAAAwK5M01RN16uqqgzDUHE0XxX4dFPo9bT5mQ7wnZ2dLS0tkv6jhETHRuaHlvyHaZRbzp+9vP+vPnzAYXxgSr2uwGdYAz8r6V1Rs+iHh4cjkYgktKAnwBPgAQAAANjV6OioavNWU1MjIrW1tSIyMjKiOrRN+Z7qIPMaeJn5AK+b5E1agT/c6/ve5tXisKb3UxYPfvaSA4ZhXRA/aQV+FtO7JPSxU5Mp1BR6v9+/ZMmSWRxVMaCJHQAAAAC70kFUVZJVjDdNc2hoSPdCy1X2a+BnNMC3tbXpHd0zV+CPDXrv37R6PGKdOb9qwcgdl+93OVO0ytcVePWKWcxuepekRvRqSsXq1auz3/Furir1nx8AAACAfVkCvKrAy/SWwRdDgFc953WAz1CB7x0pu++pVSPj1tLsSY2jX7pyr9sZT/ko9boZhpF851lP7/LBreDpYJeICjwAAAAAu9LL3S0BfjrL4CddA1+wKfQqwDscjnQj6RvxfPvJNYNB69bojYHBL115oMydOr3LiQBfUVGh+r1rxZDe5YMV+M7OTnVMgBcq8AAAAADsy9KMTQf46WwFP2kXet3Eboa2kdNbvquPEvx+f8qp48Pj7vs2ru4ftaZ3R/jgtSs3ej2xdPcfHx9XzeEsHeyKJL3LB7eC1xX4NWvWzN6IigUBHgAAAIBdWSrwekW3fSvwOr2Hw2EVs1POnw+GXfdtXNU9bO1aZ0SPlR35+1i4N8NTpOxgVzzpXT44hV7vIXfyySfP3oiKBQEeAAAAgF3NxBr4WdwHXqd3SVgAnzyMcNR5/6ZV7f0+68A8o+WH/taI9ujPIFJK3kOuqNK7JAT4np6ePXv2iEh9ff28efNmdVBFgQAPAAAAwK4sWTS/FfgCB/jW1tbEL9N1sAtHHd95elVbt9/y8IA3etNpW4xolyT8CCnpF03dudjSuyRMoX/99dfHx8eFBfAn0MQOAAAAgF2l3EZOphfgJ90HfibWwOuV3lrKzxGiMeP7z67c32UdmK9s4m+v2WuEju8Yl/mThcRPPYowvUvC71HPn1+9evXsDaeIUIEHAAAAYFc6qKvIl99t5NJt3qYTdb4q8MnpXVJV4GNx48dbVuxqt47K44p/8YrWptqgHljmCrz+1GPhwoXTGfbMqaurMwxDROLx4430WQCvEOABAAAA2JWlH1t+A3xhmtjt27cv5XlLgI+bxn9tXf72oRrLZW6neeflrSsbj/erV7k3mwC/bdu2og3wHo/Hsn6BKfQKAR4AAACAXekAryrw1dXVKsHO6Bp4PYV++gE+sWtdumEEAoG4afzouRU722ot17id5t9cue/kRcenxDscDp/PJ1msgd+2bZthGAsWLJjW6GeS7mMnIoZhEOAVAjwAAAAAu1IB3uPxeL1eEXG73Sp1T78Lvcfj8XisW6wrPp9PfUwwzQCfIb1LQgW+orLqx1tWvHnQWnt3GObnL9u/tmko8aQq14dCoYmJiXR33rRpk4jU1taWlZVNbeQFoPvYicjixYv1hyYljgAPAAAAwK5UgNfbocmJUvzg4KBpmlO7p4rl6ebPS0KhezoBPnN6lz9X0Y2n3zt9Z1tyepfPXHzwjGXWiQZ62OmK8PPmzVMfDRTt/HklsQJP+V2jC33eOJ1Oh6OoPxDRw3O5XOojQxSAw+EwDMPtds/2QEqI/vPmZS8wp9PJa14wiW/pU/4XKnLldDqF95bCSnxL50+9YAzDsMtb+sTEhIrQtbW1esB1dXWHDh2KRqOhUChdF7rMVPQNBAIZXoTKysqxsbHR0dGpvVD79+9XbymS8JbucDj0SVEVeMMRa/q//rh3vuXhDkM+e+nBD60aEHFavqV/5GAwmFjEFpEVK1aIiNpWXUSampqK+becuOv7Kaeckveh6rd0e723EODzxuv1lpeXz/YospLh00TMENVVBYVkGAYve4F5vV41fRGFpEpAKCTeW2bF1GIYpqysrKyYJ1drPT09Kn3V1dXp/zYbGhrUQTQancJ/sMFgUE0+r66uzvDwQCDQ2dkZDAYrKytzLePt2rUr5f8x3W63jqkTExPB4Hik8esTlVdZLnMY8oXLOy5eNy6S4iZ6A7ZwOJz4LLqIrfeQa25uLuY3tKamJn189tlnz9BQbffeQoDPm2AwOD4+PtujyMTv96tlPCMjIxmWxCC/fD6f2+3Wb5QoANW9xjRN3dUGBVBTUxMMBsPh8GwPpFToT41HR0ej0ehsD6dUlJeXl5eX895SSIFAQFXJpjMdGrmqqqqKRCJF/i9b5dChQ+qgsrJSd63TnecOHjyo02z2enp61IHP58vQCU99fmqaZnt7e07lsQMHDljOuFwu9a/0SCSi/5U+MDAQmX/XRPVHLRcbhtx28aFzmnuDwdT31zXF3t7e4ImLli9frn8WXYGvra2dTqu/mZa46H3p0qV5H6rH4/H7/cXw3pLTXykBPm/0FoVFS/9pxmKxWCw2u4MpHfF43DRNXvBCMk1TTbnkZS+weDzOa14w+i2dl72Q1P/recELKfFfL7P+j+ySYpf3lr6+PnVQVVWlB6zXw/f29k7hp9Af0vn9/gwP1/FyeHg4pwloyalB/22bpqm/++iOJdGay5Mf/skPHT5/ZXeG5KE/TRgeHlZ3a25uTvxBjh49qg4aGxuL+besY63H47H8CHmh39Lt9d5S1Gu2AQAAACAdyybwyjS3gp90DzllalvBT9q4TvnDzqbXDq9KPn/T+sOXrevK/Fg9bPWDNDc3Wy44duyYOkico16E9AL+FStWFPNa/QIjwAMAAACwJR3gE7vQ6+OpLXjRgTzzxPgpbAWfZXrf+NbCJ3em6A9//TntG06dJL3LBz9ZSE7vkhDgi3kTeBGZP/94676TTz55dkdSVJhCDwAAAMCWUgb44qzAZ5neN7294HevpyiMX3NGxzVndGRzBz2wnTt3prygo+P4fYp8G7l169Z99rOfff/997/yla/M9liKCAEeAAAAgC3ZJcBnmd6ffqvhiddShOqrzzh2/Tnt2dxBRCorKw3DePHFF1euXJnyAhXga2pqinwfE8Mw7r333tkeRdEhwAMAAACwJR3gE/t45yvAZ55Cn32AzzK9P/t2zaPbG5PPX3jS/o+dk8MP4nQ63333XUlop59ofHxctXMv8vnzSIc18AAAAABsKXMTu6ltPJbfCnyW6X37nsAvXmhM7obuHHzyhnOPZnMHrbm5uaGhQUSGhoYikYjlu3aZP490CPAAAAAAbGkmKvA6kGcZ4MfGxtJdk2V6f3lP7feebkreGc418Ft/z39U+HOY6K661s2bN09ETNPs7e21XNDefnwqPgHepgjwAAAAAGxJ19gT18D7fL6ysjKZdoCfZhf6LNP76wdqf7p1cTyp9u4a2erp/HZlZaYxWOie8yrAS6pZ9LoCzxR6myLAAwAAALCloaEhETEMI3EKvZwoyM9ogM88hT7bmfP76n+ydUXcNCznz1rW5Tn6v0TigUAgm/vIB/d7zxDg9R5yVOBtigAPAAAAwJZUBd7v97vd7sTzKsAHg8FwOJzrPae/Bj7b2vv+2l+8uCy59n760oFr1r4mEheRLAO8Zb93AvwcRoAHAAAAYEtqDXzi/HllOn3sphngs0zv23bN+6/nU9Te15/Ud+fl+8dGj6/tzybAW9K7iKgmdiLS3d1t+RZN7OyOAA8AAADAfkKhkCqwJwd43dOuwAE+2/S+u+HBl5cl95z/0KqBv7ykzTDM4eHhbMYgqdK7ZLcGngBvU+wDDwAAAMB+UnawU6bTiF4FcsMwslwDr7vQ55De/7g0Ob1fsGboc5cenpgwRUQH+AwV+JTRXckQ4FUX+kAgkPmnQ9GiAg8AAADAfvQecjMxhd7n8zkcmbKSpQI//fR+55UdhmEmjkHSB/gM6V3SB/hQKKReEMrv9kWABwAAAGA/GQK8nkI/hQq8Cs+Tzl33er0q4Y+OjmaZ3l/clTq9r185cOeVHYkfF2SeQp85vYvIvHnzDMOQpAB/7Ngx0zSFPeTsjAAPAAAAwH50gNdxXZvyFPpYLBYMBiWLAG8Yhs/nE5E1a9Zkc+cXdzX8+uUU6f3cFX1/teGwpdifYQr9pOldRDwej3qgpYkdC+DnAAI8AAAAAPvRAd6yCbxMYwr92NiYqlFns0S8oqKipaUlm53qMqT3z13apmfOayrAOxwOyzCySe+KmkU/MDAQjUb1SQL8HECABwAAAGA/MzGFPssW9MqFF14oItFoNB6PZ7gs1/Suh+H3+xPX4Wef3uVEgDdNM/EVIMDPAQR4AAAAAPYzE1Posw/wbW1tZWVlImKaZiQSSXfZC++nS+/96dJ7OBxWN0wcQ07pXdL0sevs7FQHBHj7IsADAAAAsJ8MU+invA+83tQ9c4BXXetUgBeRdLPoX22te+iVJcnp/dQlg7dffCBlepdUC+BzTe8i0tDQoA4SA7yuwNPEzr7YBx4AAACA/WSowFdXVzscjng8PuUKfIY18LrnfOYA//x7DQ9vT1d7T5veJakF/RTSuyRU4BP72KlN4IUKvJ1RgQcAAABgP7q6nrwG3uFwqLL8lCvw6QJ84o5xGQL8H/fM+02q9H7K4sHPpK+9K4kV+Kmld0kzhV5V4P1+f/KcBdgFAR4AAACA/QwNDamD5AAvJ8ryg4ODmTvMWWSuwFv2e08X4De+teC/ty2LJ4X0M5YNfPGKVrczU3pPHIO+/xQkB/hIJNLb2yuU322OAA8AAADAflR13eVypVyvrvrYxeNxnfOzkaGJnSW9S5oA/9yf5v/+jUXJdz5t6eDnL9vvdEyS3uVEBX7btm3z58/PeuBWyQG+s7NT7ZBHgLc11sADAAAAsB+VzAOBgGEYyd9N3Ao+eZF8Ouma2CWnd0kV4B9/ddEz76ToD/ehlb23X3ww88x5bWRkZNu2bSIynQCf3MSODnZzAxV4AAAAADajS+sp58/LVHeSS7kGPmV6F5Hy8nJ1EAqFROSxNOn9gtW9n7k49Y5xKe3cuVMd5KUCr5vYsQn83ECABwAAAGAzIyMjsVhM0gd4XXXPKcAnT6FPl97lAxX4yCPbF29Old4vPbnrtovaHCmmCKTW3NysI/d0Anx5ebn6EQjwcwxT6AEAAADYjF7Znq6h+tQq8JYAnyG9i4jH4xERMRyvdn744Fhj8gUbTun6xPrDqSb4p7B27drR0dFQKNTV1SUigUBAV/inZt68eSMjIwMDA7FYzOl0EuDnBirwAAAAAGwmwybwlvM57SSXGOAzp3dRU+gNR6Tx7w+OnZ383avP6LjpQzmkd3UQiUTUgPUi9ilTs+hjsZj6COPYsWPqPAHe1gjwAAAAAGwmwybwyjTXwOuDDNye8sjC/zFRfV3ytz56VsfHzmnP8klXrlypj7u7u1Wv+OnMn1csjehpYjc3EOABAAAA2EzmTeBlehX4lpaWSaevx03j6d0XTgQuT/7Wx887+pGzsk3vzc3NiV+q+fOSjwCva/hqGbwK8F6vV3+0ATtiDTwAAAAAm5mhCvzIyEhLS4vD4XC73Rkui8WN/9q6/L1jKZLwx887cuVpnVk+nSW9S0LPufxW4KPRqLoz5Xe7owIPAAAAwGb0Gvj8VuDVWvTM5feJmOM/N5+0s82a3g1Dbr3w0HTSuyRU4PO1Bl5Eenp6urq64vG4sADe/gjwAAAAAGxm0in0U6jAt7W1hcNhSdgfLlksbvzk+eY/HbE+qWHIjecduXhtd5bPlTK9S16n0CcGeDrYzRkEeAAAAAA2M+kU+rKyMp/PJ1lX4Nva2iYmJiYmJiR9BT5d7V3E/NT5hy8/dVq1d2WGptCzh9ycQYAHAAAAYDOTTqGXE0X4bCrwasc4VX6XNBX4UNRx/6aVybV3MeOBgQcuPbkrq3FnTO8yY03s2tuPN9VjDbzdEeABAAAA2Ew2AV4tgw+Hw8FgMMOt9H7voVBIHSRX4EfGXd9+cu2ejoD1wWbM0/6/jL7Hsxx25vQuM7YGnin0cwYBHgAAAIDN6ACvm9Uly2YZvE7vkr4CPzLuuu/p1Yd7fZbHGoZZN/afrpGtExMTqkVcZpOmdzkR4MvKyjJ8MJEln8+nFhEwhX4uIcADAAAAsBkV4MvKyjJ0jJ+0EX1iepc0FfjekbJ/+93JR/us6d3ljP/NFa318rKImKYZiUQyDzib9B6Px3t6ekSkoaHBMIxJr5+UKsL39fXpKfQEeLsjwAMAAACwGdWFPnOZWlfgUwZ4S3qXVBX47qHybz+5pm/EuiS+3B3/ytX7Tl0yqKO+fmxK2aR3Eenv71dd9KY/f15R95mYmNi9e7eIeDyeurq6vNwZs8U12wMAAAAAgBxEo9GRkRHJOH8+8bvJU+iT07skVeCP9vvu27hqZNxtuazcHfvyVXtPahyVhKifLsBnGd2Vzs7jfewbGxuzf1QGehn82NiYiCxYsCAvhX3MIgI8AAAAADvRm8BXVVVluCzdGviU6V0+GODbuivuf3plMGKNSxXlE1+5eu+S+jH1ZeYAn1N6l4QAn68KvA7wCvPn5wACPAAAAAA7yaaDnaRZA58uvUtCgO+fOOmJjatDUety42p/9O5r9jRWj+szOsDrx2q5pnfJ6x5yCgF+7iHAAwAAALATHcizXAOvKvAZoruiquixivVbDn10Im5N7/WV4a9eu6eu8gOV9nQV+Cmkd0mowBPgkQ5N7AAAAADYSZZT6BMr8JOmdxEJhUKxykvCi+6ZiFvLnA2B0Nc+stuS3iVNgE9O70eOHHnggQfUuv0Muru71YEl5VzOdwAAIABJREFUeE+ZZSr+ggUL8nJbzCIq8AAAAADsRE+hz7ICn+We6odGTwsv+mRyjbOpNnj3NXsrvdHkhyQH+JS19xtvvPHgwYNbtmx59NFHMwxgpivwBPg5gAo8AAAAADvJMsCrCnxLS0swGJz0njv21e0O5ZbeJSnAp0zvbW1tBw8eFJEXX3xx165dGcaQ9wBfX1+f+CVT6OcAAjwAAAAAO9Fr4DM3sQsEApdeeqmc2EQtg83vLPjZi8uTw9HqhcNfv25XuvQuJzacE5FwOJxu3fv27dv18a9+9asMw1AB3ul05msKveWDgKamprzcFrOIAA8AAADATrKswB88eNDr9cpkAf7JnQsfe3WRaVrPr1ww8jdXtJa74xke6/F41EF7e3u6a3bs2KGPH3nkkWg07ccBKsDX1ta6XPlZ6VxRUaFeATXUfH0ugFlEgAcAAABgJ7qJXYYAr7rW+f1+EQmHw7FYLPmauGn87IXmP+xMUZc+c9nA3169p8yd4lGJ1BT6bdu2jY6Oprvmtdde08e9vb3PPfdcystGRkbUVP98bQKv6Fn08+fPdzhIf7bHrxAAAACAnegKfLou9LrnvM/nExHTNMfHxy3XxE3j5y82b99Xb32wyNnL+z9/2X6XM6kon6SsrGzbtm2Svsg/ODjY2toqIoZhqDO/+c1vUl6pF8DnN8DrqntjY2Meb4vZQoAHAAAAYCd6DbzuM58occc4VYGXpIAdjjrv27hqx7665If7Rx79QnbpXUQWLVqkDtJtEffqq6/G43ERufHGG9XHDU8//bTal96io6NDHeQ3aeuPA1gAPzcQ4AEAAADYiarAG4YRCAQs37Ls964q8CKS2Ih+NOT69lOr93RYHysinp7v14V+eaJYnklzc3Nzc3NFRcXxe6aZQv/qq6+qg4svvvijH/2oiEQikcceeyz5ymPHjqmDfLWgV3QFngA/NxDgAQAAANiJWgNfUVFhafZmSe+SqgI/OOb5jz+sOdTjt1zpMMTT+b9dvb/UjeUz0A3n01X4Nb0A/pxzzvnkJz+pjlPOou/q6lIHM7QGnin0cwMBHgAAAICdqCn0lg52yeldkirw3cPl//77NccGvZbLnA7zlvV/cg38VhK2dk8ncbu48vJyp9MpaSrw0Wj0zTffFJGampqVK1decMEFS5YsEZGdO3fu3bvXcvEMVeDPPvtsETEMQx3A7gjwAAAAAGxjfHw8EolIQoBva2tLmd7lgxXyo32+f//9mr5Raz4vc8fuunrv6oZD6svMFXjLZu+GYainSFmBf/fdd1XzvHPPPdcwDMMwPvWpT6lvPfTQQ5aLZyjAX3XVVU888cRTTz117rnn5vG2mC0EeAAAAAC2oTvYqQCfLrorOsAfGaj79lNrRsbd1gvKJr567Z41C4dDoZA6kyHAW9K7opbBp2xit337dnWwfv16dfAXf/EXai+3Bx98cGJiIvHiGQrwInLhhReec845+b0nZgsBHgAAAIBtJG4Cnzm9y4kp9PGKD706cHsw7LR8t9oX+fuP7l42b0xEwuGwOpkuwKdM73IiwIdCIUsgl4QF8DrAL168+IILLhCRnp6e559/PvHimQvwmEsI8AAAAABsQ1fg16xZM+nFfr8/FtgQWvT/xExr7b2hKvz163YvqDm+P7yuwKdcA58uvcuJAC+pZtHv2LFDRDwez5lnnqlP3nzzzerg17/+deLFKsBXVlZ6vdYl+oBGgAcAAABgG2oPuZaWFt2gLoN3jq0ML/wfYljT+/yq0N3X7K6rDOszGQJ8hvQuCQHe0sfu4MGDPT09InL66ad7PB59/vrrr1cP2bhxo94QPhwOq2PK78iMAA8AAADANgYHB1taWkQkc6U6bsrDryx57PXVYlhnzq+YP/oPH9tVWxFJPJluCn3m9C7pK/Cq/C4ilu5xPp9Pbwj/29/+Vp3s6uoyTVMI8JgMAR4AAACAbeiknaECHzeNX25btvW9FGF41YKRu67e6/NY16vr2yZW4CdN75K+Av/qq6+qg/POO8/ykFtuuUUd6F70nZ2d6iC/m8Bj7iHAAwAAALCHtrY2tTGbpA/woajzOxtXvbx3XvK3zl7e/5Wr95S7Y8nfSq7AZ5PeJaHRfboArzvYaRdccMHSpUtF5I033lAbwtPBDlkiwAMAAAAodnqz92AwqM6knEIfDLu+8/Sq3R2B5G+dtaz785cdcDnNlPdPXAPf3NycZXqXNBX4gYGBPXv2iEhzc3N9fb3lIYZhfPKTn1THDz/8sBDgkTUCPAAAAICilrhdXIYKfPdw+f/7xMkHuiqS7+Dq/eWNZ77pMFKnd0kI8PPmpSjdZ5AywO/cuVOtaU+eP6/ceuuthmGIyEMPPRSLxXSAZwo9MiPAAwAAAChels3edQXeEuCP9Pn+9+/X9I5Ye8gbYro77/P0fD8YtG7zlkgF+G3btlVWVuY0vJQBXnewSxfglyxZoqbWd3Z2bt26Va+BpwKPzAjwAAAAAIqUJb1Lmin0u9qr/uMPa4fHrdvFOR3mKRW/cQ88Iqn2aU8UCoW2bdsmInkJ8Bk62Gm6ld0vf/lLptAjSwR4AAAAAMUoOb3LiSn0DodDt4t/fX/td59ZGYpao025O3bX1XtPqt2nvtTJP6U333xTHehAniXdxE5/QDAxMfHWW2+JSCAQWLVqVboHXnfddaph3pNPPrlv3/FBMoUemRHgAQAAABSdlOldTuRwr9er1pA/+27jfz2/YiJmWC6rLI9+9SN71iwcTg7YyZqbm0dGRkTE4XDo67OUXIF/99131XOdd955DkfawBUIBK677jr1E+3evVtEysrKampqcnp2lBoCPAAAAIDiki69m6apFqt7vV7TlIdfWfLojsVmUme6hkDoHz62a2n9mCQslU9XgVcN54eHh0XE7/erzwWylxzgX3/9dXVwzjnnZH6s7kV/fNgNDbk+O0oNAR4AAABAEUmX3kUkFArF43ER8fkDP3uheet7KVaML64L/v11u+srj+/rnjnAq/T+2muv9fb2isiiRYtyHW1yhT+bBfDKxRdfvGDBAv0lC+AxKQI8AAAAgKKgN3tP53gId5Qf8/3djlbr/uoisrZp6O8+uivgjeozGabQ683ev/vd76qD22+/Pdcx66Z3ahK+iGzfvl1EPB7Pueeem/mxTqdTt7ITkcbGxlyfHaWGAA8AAABg9mWO7kowGDQd/vDifx2S05K/e9rSwb+5srXcHU88mTLANzc36/R++PDhjRs3ikggELj11ltzHbZlCv2RI0fUnnDr1q1TPeoyu+WWW/S0eQI8JkWABwAAADDLsknvItIzZISX3R/znZX8rQtX99x5eavbGbecT55Cr6O78rOf/SwWi4nIzTffnGsHO0n6gOC1115TX5599tnZPHz58uV6qTwt6DEpAjwAAACA2ZRleu8Y8D6488p42Yrkb11zRsenLzroMJLa2YmUlZW5XC45EbAt6X18fPwXv/iFiDgcjr/6q7+awuDLy8vV/VUFXi+AX79+fZZ3+NznPqcOVq9ePYUBoKS4ZnsAAAAAAEpXlun9T0eqfrzlpOTN3p0O8zMXH1x/Um+Gx/p8vuHh4WAwaEnvIvKb3/xmYGBARC6//PLly5fnMvA/q6ioGBwcVB8Q6AA/6QJ47fbbb3c4HOFw+Prrr5+YmJjaGFAiCPAAAAAAZkeW6f31/bU/f3F5NGmzd48r/vnLDpy+dCDzw/1+//Dw8LPPPhsOh8vKyvT5eDz+wAMPqOMvfelLuQzcev/BwcGRkZHh4eH33ntPRBYvXtzU1JT9He68804RGR0dJcAjMwI8AAAAgELLMrqLyJM7m558c2HyZu/VvshdV+9tqh2f9A4+n2/btm0iMjAwkNgobuvWrQcOHBCRdevWXXjhhVmOJ5nqYxcOh3fs2KF2uZt0AzlgalgDDwAAAKCgskzvsbjx8xeb/7AzRXqv8498/frd2aR3EVF7vIuImi2vff/731cHd9xxRzb3SUc3ot+yZYs6IMBjhlCBBwAAAFA4Wab3cNT5/WdP2tUeSP6WM/j2F646VldRl819mpuba2tr1XF/f78+v3fv3ueff15E5s2bd9NNN2Vzq3SSA3z2HeyA/5+9Ow+MqjrfB/7eWbNNtsm+TyAh7IIsVRIBFxaLUMUFi1ZlsW5F/WqrVVttXdrS2kWrpeKGBVQqoqAiiAQIO8iOkABJJnsy2dfZ7++PI/c3nbkzuZOZbJPn89fN3Dt3TgIMeeY95z1eQQUeAAAAAAD6iMT03tal/NuXI0TTu6J1p6rs/7QRSin3YV3rhADvWIF/7733eJ4nop/+9KcqlUrK3dwRAjybkB8WFpaTk+PLDQHcQQUeAAAAAAD6gsT0XtsS9PrX2Q1tatdTkabN5spXiXhhd3d3HBvOR0VFsQOhAt/Y2Lhu3ToiUqlUy5cvlzIqD4QAz0yaNEkul/t4TwBRqMADAAAAAECvk5jeL9aErdw80jW9yzi67UdlIY1vE/FKpZJtve6O03ZxrlPo169f39XVRUTz58+Pj4+X+C244xTgsQAeeg8q8AAAAAAA0IukN5z/rjh6zW6R7eIUcvuSGcUTdE3frOskouDgYA83cd3sXajAsyn0Vqv1nXfeYY888MADEsfmQWhoqOOXCPDQexDgAQAAAACgt0hP77u+j/vvgTQ775ze1Urbz6+/NDK5xWq1ms1mcgnMjlzTO7lU4L/++uuKigoimjx58vjx4yUOzwPHCrxCoZg0aZLv9wQQhQAPAAAAAAC9Qvp2cev3ZewvjHE9FR1mfmROUWJkFxGxSe/kvgIvmt7JpYmdv3aPEzgG+JEjR3r4fAHARwjwAAAAAADgf5K3i5O9t2vYSX2k66mEyK5HZhdpNWb2pRDgRTvYuUvv9L9N7I4fP37w4EEiSk5OnjdvnpQRdssxwGP+PPQqBHgAAAAAAPAziem9sV31xrbsqiaRivrolJZl110MUtqFRzo7O9mBawXeQ3onosjISJlMZrfbGxsbhdXv9913n+dOeNIhwEOfQYAHAAAAAAC/kb7ovbop+I3t2Q1tInuwTxrWeM81JQq53fFBd1PoPad3IpLJZBEREU1NTTU1NZ999hkRqdXqu+66S+I4u+U4Zx4L4KFXDfoAv2PHjtdee+3f//53YmKi06mPP/6Y7e7o6vXXX09PTxe+7Ojo+Pjjj/fv39/U1KTVaq+55ppbb701KCioF8cNAAAAAL3p008//cUvfjFz5sy1a9f291iGEOnp/VRZ5Lv5w0wW522tZRwtnFp27Zha16cIFXghMHcb3QVRUVFNTU0dHR3sy4ULF2q1WonP7ZZQgU9ISEhLS/PXbQFcDe594Hme3717t7uz9fX1Um7S3Nz8+OOPf/bZZwaDISQkpKamZsOGDU8//bTwBgEAAAAAg87atWvNZvO2bdv0en1/j2Wo8KLh/Nm4Vd8Md03vSrl96bUXRdM7uUyhl57eyaGPHeOv9nWMsJP8VVdd5cfbArgaxBV4u92+efPmkydPurugrq6OiF544QXXf9vh4eHC8VtvvVVTU5OWlvbCCy/ExMRUVlY+99xzxcXF69evX7ZsWS8NHgAAAAB6FdswjIj0er3j1EvoJRLTu52nTw6m5Z+Ndz2lCbI8OOuiLq7d3XMdp9B7ld7JoY8dEeXm5o4ePdqrp3uWnp7+u9/97syZM08//bQfbwvgalAG+KNHj+7du/fMmTMsortjMBiISKfTOf5zdVJdXb137165XP7UU0/FxMQQUXJy8pNPPvnrX//6q6++WrRokWNHCgAAAAAYLNiGYURUVlbWvyMZCiSmd7NV9t6uzBOlIr+cJ0QaH55dFKMxeXi6UIH38Ou9O44V+AcffNDbp3froYce8vs9AVwNyin0Bw4c2Llzp+f0zvO8wWCQy+WRkSI7UggOHTpERKNHj05NTRUeHD16dEpKitVqPXr0qL/GDAAAAAB9qaWlhR1UVFT070gCW0lJicT03tal/PtXOaLpPTux7Zfzz3lO73S5Al9QUBAREeHtOIXMn56eft1113n7dIABYlBW4BctWvTjH/+YHT/zzDOii9Xb2tpMJlNcXBzHcR5uVVxcTERXXHGF0+MTJkyoqKgoLCycMWOGfwYNAAAAAH3FYrEI7crKy8v7dzABTPqi95rm4H9uy2poU7uemjq8/q68UoWc7/YmnZ2dBQUF1KMKfFJSEjtYtmyZXC739ukAA8SgDPCxsbGxsbHs2N0/PzZ/ns2K94DNrXLtFckeqays9HGoAAAAAND3hPI7IcD3Gunpvaha8+9vhneanaMHx9FPJlfcMLbaY8Xt/zt27Bg78DzHVtQdd9xx7NixmJiYpUuXevtcgIFjUAZ4KViADw8P//TTT/Pz82tqamJiYjIzMxcuXJiZmSlc1tzcTA4bPwjYI8LSKQAAAAAYRBx/i8Ma+N4gPb0fuqhdV5BhsTkv3ZXL+Dun6aeNMEi8j06nY7+6cxzXgyn00dHRq1ev9vZZAANNgAf4gwcPHjx4kOO40NDQysrKysrK/fv3L126dN68eewy9i4g7CQpYAHeaDSK3vzaa69tbW11evCZZ5655ZZb/Ptd9JIefGYJPup2Mgj4Hcdx+LH3sbCwMDT+7HuO+6pA38B7S7/wdsvuCxcuCMc1NTXh4eEqlcrfgwpkISEhISEhoqfOnTtHYgUwV3aeW7MzYedpkd88w0Nsj80rz0rqIur+PiNHjmQH7Dfw8PBwYdu2AIP/Sfuet+8t/S7AA7xSqXzwwQenTZsWFBTU2Nj4wQcf5Ofnv/POO2PHjmW7ibBOGEql0unpCoWCiGw2W58PHAAAAAB85ViBt9ls5eXlw4YN68fxBAyW3qUwW2WrtiUduaBxPRUTbnliQXmKtpuWdYyQ3unyH6vTju4AQ0rABvhJkyYlJiZmZ2cLb9Zarfaxxx5rbGw8efLkhx9+yDZpjIiIMBgMrm3wWNcTd2WN7OxsoS2KQKPRWK1WP38bfiWXy1lLP5vNxvPdtwkBv5DJZBzH4cOgvsQ+gCOiAf5PMsAoFAq73W632/t7IEOFTCaTyWSEt/S+xX7seG/pS8JvL97+2FktR1BcXIyt4KVz95ZeWFgo8Q71rcq/bUmraAhyPZWT3Lnix2WhQTYp/2OMGDFC+KNvb283m81EFBkZGWD/DIW3dPxP2pc4jpPL5QPh75Lwu6uki3tvHP1r3Lhx48aNc3qQ47gFCxacPHmSNZ+nywHeNY2zR9xNNV+1apXrg/X19WxC/oCl0WjUajURtbW1DYS/qUNEaGioSqUa4H83Akx0dLRMJuN5Hj/2vhQTE9PZ2elu5RH4XWhoaHBwMBF1dHSw32ihDwQHB4eEhOC9pS9FRkayX21bWlq8+qyqurra8ctz585NmDDBz4MLXNHR0Uaj0anEJX3Re0VDyBvbM5o7RNYsjEtrXnrtJc5uF9tFypmw6J0R2kuHh4cH2D/D4OBgtqQX/5P2JbVardFovH1v6Q1ercwK2ADvTkpKChHV1tbabDZhl3jHPqUMe6QHG1QAAAAAQL9zCnhoRO8j6en98EXt2gKdxSbSVn7exKobJ1RKbDiv0+mcHhH+THvQwQ4gYARmgLfZbA0NDRzHCbvNCdhHiTExMWz/ucTERCI6d+7cNddc43gZW96TkJDQRyMGAAAAAP9xCvAVFRX9NZLBTnp053n66njyl8eTXMuZCjl/59WlV4+ol3gr1/RODssisAYehjLn7RwCg9VqfeCBB5YuXVpVVeV0iiVzYRHU+PHjiejEiROOEydsNtupU6eICFOtAAAAAAYjp/mVer2+v0YyqElP7xab7N38YV8cE0nvmmDrYzee9zG9k8MKfMc9oQGGmsAM8Gq1+oorriCi1atXOzYPq6mp+fDDD4noxhtvZI9MnDhRq9VWVlZu375duGzDhg0dHR2ZmZlZWVl9O3AAAAAA8APHLvSEKfQ9Ij29txmVf/9yxNFikcJ4QmTXL2/6flh8u5T76HQ6d+mdiIqKitjBiBEjJA4MIPAE5hR6IrrnnnvOnDnz3XffrVix4pprrgkNDS0rK8vPzzeZTHl5eZMmTWKXKRSKJUuW/PnPf169enVHR0d6evr333//ySefcBy3dOlSTuIaHQAAAAAYSIQKvEajaWtrq6mpsVqtXrV6HuIuXLjg7tS2bdtOnDhx8803Z2dnE1F1c/Ab27Ia2tSuV+YktS6//lKISlLvZA/R3WlIqLHBUBaw72Lp6ekvvvjia6+9Vl5evm7dOvagXC5fvHjxrbfe6nhlXl5eU1PTe++99/7777NHgoKCHnnkkbFjx/bxmAEAAADAL4QAP2bMmAMHDlit1urq6tTU1P4d1aBQUlJSV1fn7mxHR8c333zD8/y2bduys7PPlEe+vTPTZJG7XjljdN1tPyqTcZL6e3eb3unyFPrQ0FDWlBpgaBr0AV4I565GjBjxz3/+s7Cw8NKlSyaTKT09fdiwYaI7w82fPz8vL+/o0aMtLS3R0dFTpkwJCwvrzVEDAAAAQC9iU+hDQ0OHDRt24MABItLr9Qjw3ep22rzBYGCto6qrq/PPxv33YBrPO09ZlXH8omn6vByDxBeVkt4NBkNjYyMRZWdnY5IsDGWDPsB7xnFcTk5OTk5Ot1dGRUXdcMMNfTAkAAAAAOhtLMBHRkYKoR3L4LslZdF7fX09EREnb4v8+YYD6a4XqJX2e6YXT8hocj0lSkp6JyyAB7gswAM8AAAAAAw1JpPJZDIRArw3JLasa2ho4OVRptSX7cFjXM9qw0wPzb6QFNUl8UUlpndyaEGPBfAwxCHAAwAAAEBAETaBj4yMTEtLY8cI8O5I7zZPRGV1cpPuTbsy2fVUWkzHgzdciAy1SLmP9OjOCB3sUIGHIQ4BHgAAAAACirCHHCrw3fIqvR8vjTph+j+7UqTh/NTh9YvzSpVyv7WscyJU4Fnre4AhCwEeAAAAAAKK0II+IiIiISFBpVKZzeaysrL+HdUA5FV633E64dPDKTw5N5DjOJozvuqmKysltpbrQXqnywE+KCgoPV1k4T3A0IEADwAAAAABRZhCHxUVJZPJkpKSSktLq6ursRW8I+np3WyVfbBH911xtOupYJVt6cxLo1NbJN6qZ+m9qamJ7Ww3fPhwmUzWgzsABAy8hQEAAABAQHFcA09EaWlppaWl2Ape4FXhvbFd9a9vsioaQlxPcZbqFTdVZ8TbJN6qZ+mdHBbAY/48AD7BAgAAAICAIgT4iIgIIsIyeEdepfdSQ+jKzaNE07u883hQyXK5uVTirXqc3gkL4AEcoAIPAAAAAAHFcQ08EaWkpLAvEeC9Su+HLsasK8iw2ESWtge1bZZV/o14W11dnZRJDb6kd0IFHsABAjwAAAAABBTHNfA0CCvwFovlr3/966lTp5599tlRo0b55Z5eRXc7Tx/uTd5xKkbkHG9V1f59kq7iWIWNiNjSdA98jO5MUVERO0CAB0CABwAAAICA4lSBH1xbwVdVVS1btuzIkSNEpFAo1qxZ4/s9vUrvRot81ea0k6VhrqcU1Ckvf07ecXTUj+86duwYdRfg/ZLe6XKAVyqV/rohwOCFAA8AAAAAAcVxH3gaVFPod+3a9cADDzQ0NLAvL1265Ps9vUrvzR3KVd9k6etDXU9pNSZF6dNtHSdkMtmIESM4juN53kOA91fY7ujoqKioYDdUqVR+uSfA4IUmdgAAAAAQUJy60CclJSmVSiLS6/X9OSyPLBbLM888c/vttwvpnYj0ej3P877c1qv0XlQd/vKmMaLpfWxa89PzT3bUnyKi6OjokJAQNruhvr7ebre7Xu/HUnlRURH7IYwYMcJf9wQYvBDgAQAAACCgsCn0HMeFh4cTkVwuT0xMJKLq6mqbTeqeZ32psbFx8eLFq1evZkl18uTJWVlZRGQ0Guvr63t2z5KSEq/S+4GimNe/zmo3iszPzc0x/Pz6i13tP2R1rVZLRLGxsURktVobGxudrvfvRHdhATz7mQAMcQjwAAAAABBQ2BR6jUajUPwQR9PT04nIYrFUV1f358jE7Nq16+qrr87PzycimUz2y1/+csuWLWPHjmVnezZrwKvobrVx6/ZmfLBHZ7U5RwOFnL8rr3RxbqlcxgsfJcTExBBRfHw8+7Kmpka4XqfT+X2ZuhDgc3Jy/HtngMEIAR4AAAAAAgqrwLM53szAXAZvt9tXrly5aNEiNm0+Kipq7dq1v/rVr+RyuS+N97xK7y2dyr99lbP3fKzrKU2w5bEbz08bYWBfCnP7WQU+Li6OfSksg++lDnPYBB7AEZrYAQAAAEDg6OzsNJvNdHkBPCPsJFdWVnbVVVf1z8j+V1NT08MPP/zNN9+wLydNmvT2228nJyezL4UBe1uB9yq9VzSErPpmeEO72vVUcrTx/uuK4iJMwiNCBV40wPdef3gW4OVy+fDhw3vpJQAGEQR4AAAAAAgcTh3sGCEPV1ZW9sOYXFRVVd1yyy1Ck/k777xz5cqVQUFBwgU9GLBX0Z2I9hfGfLQ/w2LjXE/ljmy5K0/P202ODwpr3R3XwBORwWDovfRuMpnYHITU1FS1WuSDBoChBlPoAQAAACBwOG0CzzhW4PthTC7+/Oc/s/QeFBT0j3/847XXXnNM7+Swd73ECrxX6d1m59bvzfhPgc41vXMcf9uPyu6fValUOHe/ZxV4juNYgI+IiGCJesuWLdJf2luXLl1ifQfRgh6AQQUeAAAAAAKHaAXelyXlveH48ePs4Msvvxw3bpzrBSkpKTKZzG63SxmwV+m9zahcvWPYhRqN66kQtW3JzEujU1qInHeS43meVeA1Gg3bjJ3juLi4uPXr1xORwWAQCvL+hQXwAE4Q4AEAAAAgcLAW9EQUFRUlPJiUlKRQKKxW60CowNvtdlZ+j4+PF03vRKRWq+Pj46urq8vKyux2u0wmPm0cU8U/AAAgAElEQVTW22nzZfWhq74Z3tShcj2VGNn1wKyLceFG0Se2tLRYLBa63IKeiHQ6nbAnX1FRUS8F+PPnz7MDVOABGEyhBwAAAIDA0drayg4cp9ALW8FXVVWxzcz7UWVlpdFoJKJhw4Z5uIx1zjebzQaDQfQCd+ndbrd//fXXW7ZsYZFbcOiC9s9bckTT+/j05qcWnHOX3smlBT1b9C50lbt48aKHb8QXFy5cYAeowAMwCPAAAAAAEDiECrzjFHq6vAzebDY77lveL4S4m5WV5eEyYdq/6KwBD7X377///ptvvtm1a9ehQ4fYIzzPbTqcsmZPputO7xxH8yZW/fz6C2qlzcNgHAO80LJOCPBCzPY7tgk8x3Gef1YAQwcCPAAAAAAEDtE18OSQhysqKvp6TP9LCPCe90VzF+BLSko8z5wXGtezy4wW2ds7h20/lcg7t6UjpZy/K6/kxxMrOZFW9P/DaQ85RgjVvRTgLRZLcXExESUnJ4eFhfXGSwAMOgjwAAAAABA43AX4Hu+s7ndC3PVcVU5PT2cHjgFeyqL32tpadqDX66ubgv+wafSxkijXy7Rhpl8t+P7q7HopY2YBvqCgIDMzU3gwMzNTqVRSrwX44uJitgoAC+ABBAjwAAAAABA4uq3A93sjeolT6F23vpPYsk5YM99gGfGXLTl1rUGu12TEdjx507mU6E6JYy4oKCgoKCCijIwM4UGlUsm+rKio6OyUeivp2Px5QoAHcIAADwAAAACBQwjwjl3o6XJPOBoAAZ7Vq9VqtTAkUU6fOEhM7zzPGwwG4mTm2J8bU//UaRbZc2rm6Npfzj8XGWpxPSVKp9OVlpYSUWRkpNNPlX0GwfN8b/Sxwx5yAK4Q4AEAAAAgcLS0tLADxy70NGAq8G1tbayLXmZmprvN4Zjk5GS5XE5EUVFR0reLa25uttiU5uTfW2MWEzkvbZfL+Ft/VHb7VWUyzmVBvBs6na6xsZH9VB3L70yvLoMXKvAI8AAC7AMPAAAAAIGDdaGXyWQajcbx8QGyFTzbAZ6662BHREqlMjExUafTNTc3e9gK3sm5UrMx8x27Mtn1lFZjvv+6C2kxXsx1Zw3nWfmdxAJ8r+4khwo8gCtU4AEAAAAgcLAp9BEREU6JV6FQsK3gKysr+3EreIkt6JnrrruOiGw2m7C5vWfHSqI+Oj5bNL2PSGp9av7ZHqR38hjghQq8UC33F5vNxj7sSEhIcJpMATCUoQIPAAAAAAGC5/m2tjYiCg8Pdz2bnJxcXl5uNpvr6uoSEhL6fHREDhX4YcOGebiMzZmPjo5m+6g1NTU59eRzwvPcZ0eSvzktslccEc0aV71gcqX0afM5OTlGo1HoSyf07e/LCnxZWZnJZKLuWv0BDDWowAMAAABAgOjo6GAbjzn1WmNEN2brY8JacQ/TwoUV79HR0eygoaHBwz07zYo3tmWJ7vROduPMjG9vnlLh1aJ3p0fYhwiipyIiIthHIRcvXrTZbBJfQorz58+zA7SgB3CEAA8AAAAAAYItgCeXPeQY143Z+p4Q4N1V4B371QkBvrGx0d0NKxuD//T5qLMVIpPMOUt1sP5hdUe+9OG5RnTyOIWeLlfIzWazf7sDooMdgCgEeAAAAAAIEEILes8Bvr8a0dvtdlbNjo+Pd53kX1JS4tRtvtsAf6wk+i9bRtW1qF1PDY9rCCpZzhkvSP+0QjS90+XPFIKCglgTASe91IheuBsq8ACOEOABAAAAIEAIm8APzABfWVlpNBpJrIOd6EZxQoAXZhYI7Dy36XDKOzuHGS0iv8/Hy3Y/Nq8kLMhGRBUVFVImt7tL752dnXV1dUSUnp7Occ770lGv9bETWtAjwAM4QoAHAAAAgADhOcALW8FXVFT03ZgcuGtB726bd6GXvlMFvqFNtfLzkdtPJdpdFrZzvFFV+cKUhF1yGc8+sLBardXV1R5GpdPp3KV3ItLr9TzPk5v589Q7fex4nmcfB0RHR2u1Wn/dFiAAIMADAAAAQIAQArzoxmNJSUlyuZz6bw28a4B3nTbvSCaTsW+EbQX/w1Pqwv7yxUh9fajr9SGKFnXpI4rWnXFxceTwgYWH79dDdGc8L4Cn3plCX1FRwXrgo/wO4AQBHgAAAAAChOcKvFKpZC3Ty8vL+2UreCHAs9DrIboLWP3Zbre3tLTwPG0/lfiXLTnNHSrXK8enN42VvywzFhGRU4B3t2Sg2/ROEgJ8UlJSWFgY+TXAC7PxEeABnCDAAwAAAECA8NzEji4vg2dbwffdsC4TIm5ERISU9E4O++HV1bd8sEe36XCKnRdZiH7d2Nr7r7/UUPdDpV1KgJeS3skhwGdmZopewHEcm1DQ2Njoebs76YQF8GhBD+AEAR4AAAAAAoTnCjxJKEr3KlaBnzlzptCdrlvsSrs6472DNxy8EON6QZDSvnTmpVunlnFkNxgMRKTRaIKCgogoNDSUPb22ttZkMjk+S2J6J4dpAu4q8NQLs+ixhxyAOwjwAAAAABAgug3w/diIvr29vaamJi8vLzY2VrSdu6jo6Ghb+AxjxqoWk8h3lBjZ9fRPzk4a1khEzc3NFouFLpffGfaBhd1uF/r2eW5Z54oFeLlcLvzoXCHAA/QZBHgAAAAACBCem9iRQ4Dv+z52x48fz83NJaLY2FiJT+F57nTjDFPy70gW4np2oq7xqQXn4iOM7EthUYDj/Z2+X6+iOxFZLBaW/JOSkpRKpbvLeinAR0REiO48DzCUKfp7AAAAAAAA/iEEeGHpuBMh0PbxTnIlJSWiAduDti7l2zuHFVVrXE/JZfwtU8pnjq51LOSz+fMkVoEnovLycm/TOxFVVVVZrVbqLvkLTfX9EuBrampYLwOU3wFcoQIPAAAAAAGCBXiFQhEaKrLLGvVHBV7YKE40YLt9Vl3oK5+NEk3v4cGWR28svHZMrdM0fOEDAsf7p6amsp3kP//8854Nnh14DvCZmZkKhYL8FOCFDnZCYR8ABKjAAwAAAECAYJXb8PBwd4vMk5OTZTKZ3W7vmzXwjq3mRQO2qL3nYzccSLfYRL6FzPj25dddigwxu54Svb9Sqayvrz979iwRGQwG6bP3mW73kGNUKlVaWlpxcXF5ebnRaGQt9HoMC+ABPEAFHgAAAAAGqM7OznfffVfidHe73d7a2kruO9gRkUqlio+PJ6KKigqe5/01TlFOG8UJFfiYGJFm8oyd5z45mLpub4Zoer8yo/LxGwtF0zsR1dfXE5FCoXBcPqDT6caPH8+OT5w44eV3QHq9nh14DvB0eRa93W6XuD2eB6xXPyHAA4hBgAcAAACAAeqBBx5YunRpbm6u3W7v9uK2tjabzUYeAzwRpaSkEJHRaGSJtzcI0+YFPM8Le7yFhIh0pCOiuhb1nz4f9e2ZBNdTHG9UVf5+evpuhVz852A2m9nyAa1Wy+bM0+V57xMnTmRfHj9+3NtvRGIFnvzaxw6bwAN4gAAPAAAAAAPU0aNHiUiv11dWVnZ7MZs/T90FeKGvWy8tgxctQTc3N5vNZnLfwe5UWeSfNo8qqxfJ9iGKFrV+haJ1R1NTk7sXNRgMbEKBMH9eWLUuBPhjx4558W0QkcP3kp6e7vlKvwf44OBgDxvXAQxZCPAAAAAAMEAJRXIpE7OFfNtfAd618C7wsADebJW9vzvzX9uzOk0i3akm6JpuH/OprOs8ETU0NLh7aaf7O/acGzVqFKv5Hzt2zKtVAzzPs28nNjZWoxFpp+dIqJYLK9h7pqGhgf2hZ2dnC1MJAECAfxUAAAAAMBBZrVahqC7M5fag2z3kmF5qRO/5IwZ3Legb2tV//yrn0AWt61M4juZcUbXs2ovxMWHsEQ8VeCHAa7Vap47xcrl87Nix7OleLVA3GAydnZ0kYf48+S/AC08fMWKEL/cBCFS+dqH/6KOPpFymVCpDQkI0Gs2wYcMSEhLc9QUFAAAAAGCam5uFpe9SkqeQ9iMiIjxc5vet4KWMTbQCf/iidv2+dJNF7np9RIhlyczi7MRWIoqOjmYPNjY2urs/+4CgoKDg2WefdT07ceLEQ4cOEdHx48czMzO7HS0jfGgiZQP5iIiI2NhYg8Fw8eJFu93e4+I59pAD8MzXAH/nnXd6+5S4uLhbb73117/+NesgAgAAAADgyjGvSgnJQgVe4hR6v+wkJ7Gm7RTgzVbZ+n0ZooV3IhqZ3HLfzBJNkIV9qdFoFAqF1Wr1EOBra2sLCgrocjd4JxMmTGAHx48fX7hwoZQBE1FxcTE7kFKBJ6KsrCyDwWA0GisrK3u8fB0VeADPfJ1Cr9VqtVptWFiY9KfU1dW9+eabI0eOzM/P9/HVAQAAACBQeRvgJa6BT0lJYfVhHwO8hxXvrliFnO3xVtUU/IfPRrmZNs/fPKXiF3OKhPRORBzHsUUBra2tVqvV9Vk8z2/ZsoWIYmNjRWcf9KyPnfQW9Iwwi96XPnbYBB7AM18DfH19fUFBQWJiIhFpNJpHHnnkgw8+2Llz57Fjx7Zs2fL6669PmzaNiIKCglavXr1r164NGzYsX748ODi4vb39lltu8fA5IgAAAAAMZY4926SsgZc4hV6lUrEyeFlZWY+3gvdqMbnJZGJji4mJ2V8U/8fPRtU0B7teFhlqeezGwlnjql0Xm7JZ9DzPC7MMBDqdTqVSscXqouV3IkpPT2ebz586dcpisYhe48rbAC+8ui8Bnk2hV6lUEl8UYKjxQ4CfNWvWhQsXbr311oqKitdff/3uu++eOXPmhAkT5s2b98gjj+zdu/fbb7+VyWQPP/ywTCa77bbb3nrrrbNnz8bGxjY3N//rX//yy7cBAAAAAAHGsWdbR0dHt9u2S2xiR5eXwfdsK3ivCu8M2+ON54JatU+u25thsYn8Bj46peWZn5zJTmwTvYO7ZfBsdfrFixfZl+4CPBFdccUVRGQymc6dOydx2EKAl7hs3vcKfEtLS01NDRENHz5cLhdpDQAAvgb4P/7xjxUVFRMmTFi7dm14eLjoNddee+37779vNpsXLVpkMpmISKfTPfHEE0T09ddf+zgAAAAAAAhITrumdRubJa6BJx92kvM2ujMGg4FXp5ky3qi3T3E9K+No7hXVD82+oAkWmR7PCB9JOAZ4obeclAAvLIOXPouefbMajUarFV+r78T3CjzmzwN0y9cA/+mnnxLRzTffrFarPVw2f/78oKCgqqoqIbFPnTqVHPpMAgAAAAA4cto1rdtZ9BKn0FOPGtH3oPDO8Dy350JOl+59e5BIW/XIEPNjPz4/f1KFjPM0md+1Au/YGf7SpUvswEPndmEZ/PHjx6UMu7W1lb1Wenq6lOuJKCUlhW04jwAP0Ht8DfCVlZUkYW8JtVrN1skL/yzZVBzXZTwAAAAAAOR9BV5iEzvyfiv4nkV3ImrpVL6xLet86zXEiez9lJ3Y9tSC77MSxKfNO3IM8Dqdzul3byEwe6jAexvghW9Z+lp0juOGDRtGRAaDwcOW9R6gBT1At3wN8Gw+z9GjRz1fVl9fz94F2MdyRFRVVUVESUlJPg4AAAAAAAKSUwjsNmyzCrxKpRJ+4XRHCPCsFuVBjwvvRFRwPvaF/449WyEyHUAu42/7UdljN56PDJXUUk6YQn/gwAHXs6wCr1KpPGzeFh0dzc4WFRWxjneeebuHHOPjLPrz58+zA2wCD+COrwGeNZlft26dMHVH1CuvvMIOrr76anbwxRdfkJfvCAAAAAAwdDg1bOs2SLMA3+38eSJKSUlhB54/FOhxdO8wKVZ/O3z93gyjRaQTm1ZjevKmc9eOqXXtNu8O2wq+oKDAdeu7rq4uVhjLyMhQKETq/AK2DN5ms508ebLbV+xBBZ6IxowZww4++eQT6c9iamtr9+7dS0QajYZV8gHAla8BfsWKFXS5F/327dtdt+IwGAxPPvnk3/72NyLKzc1lDTALCgpee+01IvrJT37i4wAAAAAAICCxAC+TyYKDg6m7NfA2m621tZUkzJ8notTUVI7jyP1W8L4U3i/WaP7w2ahjJeKd8Ecmt/5q/rmM2A6v7slxHFuuX1tby3pCCy5dumS328nj/HnGq1n0PavA33777SqViog+/vhjb5fKfvDBB2az2fEmAODK06d0UkyfPv3pp5/+4x//WFxcPHv27NGjR0+dOjU9PT0sLKyysrKkpGTr1q1Go5GIoqKiVq9ezXHcq6+++uSTTxJRTEzMsmXL/PBNAAAAAEDAYQE+Ojo6ISHhzJkzdXV17e3tYWFhohe3tLSwSpKUAB8UFBQXF1dbW6vX651O9Ti3E5HZKvvkYNrewljR3eUVnPmu6ZVTh3u9cR1b8Z6WlnbhwgWe58vKyhxnmAuT1btt/HbllVeyg25Xv5JDYzyJe8gxCQkJt9xyy0cffdTZ2fn+++8/9thjEp9oNpvfeecdIpLJZD//+c+lvyLAUONrgCeiV155JS4u7tlnn+3q6jp79uzZs2ddrxk5cuT69etzcnKIqKuri4iSkpK2bt3q7i0YAAAAAIYyq9XKpsTHxMQMGzbszJkzRKTX60ePHi16vdCCXkqAJ6K0tLTa2tqurq6GhgZhmzRf0ntZfch7uzJrmoNFz8q7Ts0deWjq8Cu8va3Qr07Y+q68vFw0wHc77Xz8+PEKhcJqtZ44caLb12U/CpVK5W3Lqvvvv/+jjz4ionfeeefhhx9WKpVSnrV582bWs3D69OndtscGGMp8nUJPRBzHPf744xcuXHjhhRcmTpwol///pT5hYWHXX3/9mjVrjh8/zibPE9GVV175wQcfnD59ety4cb6/OgAAAAAEnpaWFjYznAV49qCHgC19E3jGaRm8L3PmeZ778ljynz4fJZreZZxNZfi3Wv+oLtnTpsuiHKOs0KDOadaAlE3gmeDgYNbdvby83GAweLjSZDKx9n6pqamOv9tLMXbs2KuuuoqIampqWNMrKd599112sHTpUq9eDmCo8UMFnklOTn7++eeff/55k8nU0NDQ2dkZERERHR3t+m9+7ty5/npRAAAAAAhIwh5yWq3WqwAvpYkd/W9BW2LmF1XXol6zO7O4TnxWaXyEMaLxLxX124koNjbWqzs7FaKFATvtXS8EeCmd2ydOnMhmyx47dmz27NnuLispKWGfnvSsGH7//fezbvlvvfXWzTff3O31J06cOHLkCBGlpaXdcMMNPXhFgKHDbwFeoFarRWfaWK3WVatWPfLII35/RQAAAAAIMMIeclqtVliG7aFpvLdT6FkFPi8v78KFC2q1eG1crVanpaVx7pvFnyiN+k9BRqdJ/Dfqq7Lrb7+q7C9/OkJECoVC2Mu9W6KxWXTvep7nWbc5rVYr5ZOL8ePH/+c//yGiEydOeA7w7KBnO0bNmTMnJSWloqLi6NGjJ06cEObhurNmzRp2cPfdd8tkfpggDBDAfA3wmzZtkvK52r59+x555JETJ04gwAMAAABAt4QKvMQp9ELglxjg4+Pj8/LyiGjfvn379u1zd9mUKVPuuOMO18ebO1Xr96afLhN/rchQy8+uKRmZ3GKxWNjUAK1WKzGauit6O04ZEB6srq7u6OggCfPnGYmN6IUOdj0L8AqFYsmSJb///e+J6K233nrzzTc9XNzc3Lxx40YiUqlUd999dw9eDmBI8fUjrttuu+3DDz/0cEFtbe29996bm5srpVsGAAAAAAD9bwVe2OHcw05yQgVeSiG6pKQkISHBQ2ldcPjwYdcXPV4a9cqmUe7S++iUlqcXnB2Z3EJEBoOB9caXOH/ew5R1rVYbEhJC/1uBl74AnsnJyQkKCiKi48ePu27/LPAxwBPRXXfdxTb/+/zzz2traz1cuX79etbi+ic/+YnQTRAA3PG1Am+z2RYvXmw0Gu+77z6nU1ar9V//+tdzzz3H9uTkOG758uU+vhwAAAAADAWOFXilUpmcnKzX6ysrKy0Wi2hjc4lN7IQafmRk5N13311UVOTuyqampsLCQiLaunXrgw8++MOrdKjW7c04Uy7+GYFaabtzWpnjRnF1dXXsIC4uzsOoSMJqc47jUlNTCwsL6+vru7q6WDz2NsArlcpx48YdPny4sbFRr9e7y+e+B/ioqKg77rjj/fffN5vN77333tNPPy16md1uf++999jxkiVLevZaAEOKrwF+8uTJR44cWbJkidFoFN7aiGjv3r0PP/zwqVOnhMveeOONyZMn+/hyAAAAADAUOFbgiSgjI0Ov11ut1vLyctGdyYUAHxUVJXpD1+n348ePHz9+vLsBmM3mV155pa2t7eLFi0VFRVlZ2XsLYzcdTu0yi3dlz0pou2dGiTbM5PigxAAvsVdcWlpaYWEh2wqe9ZP3qoMdM2HChMOHDxPRsWPH3OVztq6e47j09HSJt3W1fPnyNWvW8Dy/Zs2axx9/XLTRwLfffssmOEyYMEHYph4APPB1Cv2OHTtyc3OJ6KGHHvrrX/9KRDU1NT/72c/y8vJYetdqtW+99dbBgweR3gEAAABAIscKPDmUgt3Novc8hb4HW8SpVKrrrruOHW/5ev9b3w5fvzdDNL3LOH7uFdWP3ljolN7JIcB7mEIvvdO76zJ4byvw5LAM/k9/+tPq1auFD0oEdrud/bgSExPZfPueyc7OnjFjBhHV19ezVe6u3nnnHXaA8juARL4G+PDw8K+//vr6668noieeeGLRokUjRoxgzS05jnvggQeKioqWL1+OfpIAAAAAIF1jYyM7YAFeSLnuori7Jna+bPB+1VVXRUVFW6PmX1SvPFEqXtjPiO147paz8ydVyGUiS8qF7dZFK/A6nc6rfdpcG9GzAK9UKoVs360pU6aw38yLi4ufeeaZMWPGLF++PD8/n+0bR0TV1dVGo5F8mD8v+PnPf84O3nrrLdezJSUl+fn5RBQdHS2lKzYAkO8BnohCQ0O3bNkyb948Ivr444/ZivepU6ceOXLkX//6l/QNMwAAAAAAGCHAC1Po2ZfuKvCua+B9ie4/jKEj1DbsTXPCkyQPdT2rUthv+1HZL+efS4zqEn06z/MswIeGhrL+c456sMW6UwW+q6ursrKSiDIyMkT7AohKSUl58803hcb+ZrP5s88+u/322ydNmrRy5cry8nLhJ+x7gL/22mvZ3P6zZ8/u3bvX6ey7777LPjW466673O3kBwBO/FMYDwoK2rhx42233ca+vOOOO/bv3491LAAAAADQMyzAy2QytqZdiLuep9Cr1Wo269vH6G7nafupxJc3janpSBK9ICuh7blbzlw7plbGue3l3tLSYjKZSKz83oP0Ti4V+OLiYhaApc+fZxYuXHjw4MEvv/xy8eLFYWFh7MHy8vI///nPkyZNevTRR30ZpCPHJtZORfjOzk62lZVcLr/33nt9fCGAocNvM9tVKtX69et/9rOfEdGGDRvWrFnjrzsDAAAAwFDDAnx0dLRcLicinU7Hdn3zPIU+KirK98J7Q5v6ze3Zmw6nmK0ivyor5fz8SZWP3lgYG+684t2JsAA+Pj7e8fEeB2OhpZxerycioYV+dnZ2D+42ZcqUv//974WFhWvXrp0/fz7bqM9ut7Ob+zJOR3feeSebkPv1119fuHBBePyjjz5in7nMnTtX+GACALrlXRd6oU+GO88++6zBYNi6deuSJUva29vnzp3rdIG3HxACAAAAwFBjs9lYuhMWY4aEhMTGxtbV1en1ep7nnbZwt1gsnZ2deXl5CQkJvryuxcZ98V3yt2cSbHbxLeITQisentcYo+kmujPCAnihg52PkTgqKiosLKy9vZ1NoWe94olImA/fAyqVavbs2bNnz9br9R999NHHH38sdMjLycnxZbRMUFDQT3/603/+85+sHf1LL73EHn///ffZwT333OP7qwAMHd4FeOkbVBDRihUrXB/kebezjAAAAAAAiKi5uZlNDmcd7Jj09PS6ujqj0VhTU5OYmOh4fWtrK9sXie2O3jOFVeHr92XUtYgvxubsXcq6N2R8QWTw0xJ/hXYK8H4paKempp47d66xsbGjo0MoaPulQpaenv7UU0/98pe/LCgo2LVrV1ZWFtupzndLlixZtWqV1Wpdv379U089pdFo9u/ff+7cOSLKysqaPn26X14FYIhAc3gAAAAAGFic9pBjhDqz0wz5kpISYZaoa684KUwW+YYDaf/Ymu0uvWfGtWfZXlQ0bW5ubiooKJB429raWnYwatQov6R3cphFX1ZW5t8Az8hksunTp//jH/9YtmyZv+6Zmpp60003EVFbW9vatWuJaPXq1ezUsmXLnCZTAIBn3lXgt2zZ0kvjAAAAAABghD3hWAt6xrER/dVXX00OSb6r64c+8D0I8Icuxmw8lNLWJd7FXa20LZxanjvCoNdPeP31vUS0c+fOqVOnSnkhVoE/dOiQkLp9JzSiLy0tZR9baLVa1udvILv//vs3bdpERKtXr547d+7WrVuJKDw8/I477ujvoQEMMt4FeLZXHAAAAABA7xH2kHPckFiIwaWlpU5FeCHAsxb0ErV0KjccSD9W4jb9Zsa13zOjJC78h03Rs7Ozi4qKOjs79+3bd8MNN3i+ucViaW5uLigoyMrKYn34/ELo93b06NHOzk7ybQF8n5k0adL48eNPnjxZXl7+4IMP2mw2Ilq4cGFoqMj+fADgAabQAwAAAMDAIjqFXpiFbrVana5nUZYkV+B5ntt+KvG3G8a5S++aYOu9M0qevOkcS+/M/Pnz2Xzv/Pz89vZ2zy9hNpv37NlDPW0R745Qgd+xYwc78O/9e89DDz3EDo4ePUpEHMc98MAD/ToigEHJpwBvtVobGhrY/pYAAAAAMATZ7fZu06y3hAq80xT6vLy8vLw8Id4LvJpCrzeEvvLZKHe7xHEc5eUYXrj19NTh9U6rsxMTE0ePHk1EJpNp9+7dHl5Cp9NdunSJHWdmZnY7JOmECjxrAkeDpAJPRPPmzXPcTm/atGn+/ckADBE9CfD19fW//RLpb5AAACAASURBVO1vx4wZo1QqY2JigoKCdDrdk08+KXTaBAAAAIChgOf5RYsWZWVlbdy40Y+3dV0DX1JS0traymbIuwZ4oQLvuQu90SLbcCBt5eaRFQ3iOT8h0vj4jed/mlsaonYu8jNz5sxhRfiCgoK2tjbXC3Q6HZspIHSY82oXp24JAV7Y2mmwbNKsUqnuu+8+4culS5f242AABi+vA/yxY8fGjRv34osvnj17VniwtLT01VdfveKKK06ePOnX4QEAAADAwKXX6/Pz861W67p16/x4W6cp9EK1meX5zs5OIbEzUqbQX6zR/PGz0fln4+28SNtzGcdfN6bm6QVnsxJFYrkgMTFxwoQJRGSxWIRJ7ALHVvNCY3z/BuzIyMjw8HDHRwZLgCeie+65R61WE1FycvKcOXP6ezgAg5J3Ab6lpWXBggXV1dXsy5iYmEmTJgmfjFZVVd1+++1Go9H9DQAAAAAgcAi/FtbU1PjxtkIF3mKxCOmdHAryTkV4YQq9aAW+sV315vasV7/IqW0Rb3E3Iqn1+dvO3PqjcrXS3u3YZs+ezZrSHTx4UBinUHgXCAHe71PchWXwRKRUKv3Y4r63xcTE/Oc//1mwYMH69esVCu96aQMA412AX7VqVUVFBRFlZ2cXFBQYDIYjR44YDIaCggLWP6OoqGjlypW9MlIAAAAAGGCE3F5XV+fH2zY0NLDl7mFhYY6PCz3tJAZ4nud2fR/38qYxp8siRV9IrbTd9qOyR+cWOTar8ywmJmby5MlEZLVav/76687OzqioqGYXbA18dHS0YyN9v3AM8Onp6Uql+AZ4A9PMmTPffvvtUaNG9fdAAAarnuwDr1KpvvjiC2E9D8dxubm5mzdvHjdunNls3rFjx29/+1v/jxQAAAAABpja2lp20NLSYjKZ2ARpH5WUlKSlpdXV1XEc5zQl3l0FXnQK/bnKiI/2p9W5qboT0dSshoVTyjXBFm9HeMMNNxw9etRqtR49evRvf/ubhyt7Y367sAy+l+4PAAOZdwH++++/J6IFCxa4duMYMWLETTfdtHHjxtOnT/ttdAAAAAAwgDnOnK+rq3PMlj3DNnjv6OggopCQEJnsf6aLCgG+vr7e8XGnCnxTh+rDfenuqu5EFBdhXJyrz05s7dkgIyMjp02b9tJLL3V7ZW+Umh0r8AjwAEONdwG+ubmZiEaOHCl6dtSoURs3bmTXAAAAAEDA82OAZ9GdiOx2O6uoh4aGOl3jbgo9u16lUsnkioJzsZ8dTek0if+WK+NoWo5h4ZRytdLW46ES0fLly8+dOycsdBel0+lWrFjhy6uIcvwh+7fFPQAMfN4FeLZfRVRUlOhZv6/wAQAAAICBzDHAC9PpvSVEd6arq4v9zunaUj4yMlKhUFitVqcKPAvwishJr2waXdnothH9sPj2RdP0KdGd7i6QQmhWt2rVKl/u02MZGRnCMQI8wFCD9o9+o1AoWEvSAUuYhKZSqQb4UAOJXC7nOM4vawJBIrZDLxHhx97HFAoFfuZ9RngbVyqVwt956G2sbzb+njtyDO2NjY3e/nBYBdupIbmwpZFGoxH+egt/57VabW1tbWtrK8/zrH+bxWIx28PMSQ91RsyiRvF/DuHB1luvqvxRViPHkS+/AA+EKeuOYxg9enRv/IXkOA5v6X1J+CeAH3tfYm8garWafWI4WCDA+01QUFBQkNsuKQOKhy1SoZdoNJr+HsKQw3Ecfux9bBC9DQYS0U2zoFfhvcWRY4BvbW2V/sNhm8OJvmlYrVZ24BjghStjY2Nra2t5nm9vb09MTLTbadvxaOPwdbwszPVWRCST0fXjGhdeVR+ithH1/D3K3RrSvqfRaOLj42traxMSEhzXw/uXSqVSqVS9dHNwB/+T9j2nrS4GPgR4v+no6GANVwassLAw9pFeS0uL8F8j9LbQ0FClUoneEH0pKipKJpPxPN/Y2NjfYxlCtFptR0eHUDeD3hYSEsKie1tbm9ls7u/hDBXBwcHBwcF4bxG0t7e3tbUJX5aWljotTXfHac68E2F6vFqtttvtbAqh8FuWsJazvLy81ZLw0f60izVh7nZGTonuvDO3bFh8O2+lDh9+99HpdBK/tb7xxz/+8f3337/vvvt6aVRRUVEmk0no7Q+9LSgoiHV8wP+kfUmtVoeFhTU2NvZ7BV5ozykFArzf9PsfvHQ8zw+i0Q527EeNH3i/wI+9j+G9pV/gx96X8JbupKqqyvFLVhj3/BTP0Z1pb29nB05N7NjN2W+6vDxqy5nJ+gOj3L2gJti6cGr5lGH1HEe+/ImxFe8D7Q993rx58+bNo94cGN5b+gV+7H1JeEsfXD/zngT4AwcOiM40OHDgADt4++233T132bJlPXhFAAAAABhoHDvYEZHBYPBwsZTozgjFdtcu9ESkjYm1Rs6zxN1f2iq+SxzH0eRhDbdMKY8I8XqDdydCvzoAgAGiJwF+w4YNGzZs8HDB8uXL3Z1CgAcAAAAIDE5t5911oZce3Rlh5rZr155zleEfnrzZnOh2zaourmPR1fq0GF9XNSK6A8DAhCn0AAAAANATThX4uro612u8Te/kMIXeccpnW5fisyPJB4pi7W7munK8cUL8kSXzguUyn2bDIroDwEDmXYD/73//20vjAAAAAIDBxankbjQaW1tbw8PD2Zc9iO6MUwXeYuO+OBLz5XfRJot4qzqOI1nzNlXdvydNmiOXTejZizJI7wAwwHkX4G+99dZeGgcAAAAADC5CBV6r1bJ26AaDITw8vMfRnXFcA3+qNGzdnsSaZrf7mSVHdybb1p/5/gPybVdFRHcAGBTc7LnR+woLC8PCwjZt2tRfAwAAAAAAXwgBfvz48eygpKTEx/ROQoBXJ63Zd8Wrm9PdpXfO1nJd1qFnbv4+yPo9e8R1zbxESO8AMFj0W4Dneb6jo8Nms/XXAAAAAADAFyzAy+XyMWPGEFFeXp7jtvA91tlltkTf0ZXx7ukyt33mFS3bg4rvS1YdknG8h6Z33dLpdEjvADCIoIkdAAAAAPQEC/CxsbHp6el5eXlE5HuAP1AUXZ/wDq+Mc3fBsPj2CTE7vvrkr0TE5u0LAd7bKfSI7gAw6CDAAwAAAIDXWlpajEZjXl5eamqq0LjOlwBvaFV/cijtlD6SlOIXhKqtCyZX5o4wVFbyXxHR5QDf1dVFRBzHSQ/wiO4AMEghwAMAAACA12pqaljVPTw8XKPRsAd7FuA7TIrPj6TsK4yx85zoBUo5P3t89fVjq9VKOxHFxMSwxw0GA12uwKvVapms+8WhiO4AMKghwAMAAACAd0pKSkpLS9lxREREjwM8z3P5Z+O+PJ7UaXL7S+m4jPa7p9dqVE08/8MG70FBQaGhoR0dHY2NjTzPswq8lPI70jsADHYI8AAAAAAgldBkvrW1lR1oNJqeBfiy+pANB9Iv1Ya5uyAy1HxnXt1VI9o4ji5vLfeDmJiYjo4Ok8nU2NhotVqpuwCP6A4AgQEBHgAAAKDXbdmyZeXKlaxW7E5mZuZLL72UnZ3dZ6PyluMWcUKADw8PDwoKUiqVFotFYoBvbFdtPJR6vDT6ck3dGWfvGh+7f+n8iHBNMMeJTIyPjo7W6/VEVFlZyR7x0IIe6R0AAgYCPAAAAECv+9WvflVfX+/5Gr1eP3v27DfeeOPGG2/sm1FJ57q7uxDgIyIiiCgsLKypqam9vZ3neY4TX8pORFabbNvJxO2nEsxWt+vV5S3bVIa3rhg/UyGf6u4arVbLDsrLy9mBaIBHdAeAAIMADwAAANC7Ghsbu03vTHt7+7333vv4448/9dRTUlqy9QHX6M44TqEnovDw8KamJpvN1tnZGRoaKvqU85XhGw6mVTe5neseF25Ml288e+7fROTuJozQx04I8E5T6BHdASAgIcADAAAA9K5Lly6xg4ULF65atUr0moaGhmXLlu3du5fn+b/+9a+nTp1atWoVK273F3fRnWlpaWEHbJDCMvjW1lbX7F3dHLxhf9r5qnB3dwtVWxdMrpg2ov6/G47/8IjHAC9U4CsqKtiBYwUe6R0AAtWA+GQXAAAAIIBdvHiRHQwfPtzdNVqt9tNPP/3Nb37DCu87duy45pprjh8/3kdDdOE5vdPlAC+Xy8PCwojI3VbwRot8w4G0lz8d7S69cxw/c3Tt724/nZdjkHF8x+VudZ4DfGxsLDsQ2gqwCrxOp0N6B4AAhgAPAAAA0LuKi4vZwbBhwzxcxnHcihUr/vOf/7CadlVV1U033fThhx/2xRAdlJSUdJveeZ5nQV2j0bAV744VeOGy46VRL20cnX823mYXXxWfEt35fz8uvP2qslC1lT0iMcCHhYWpVCrHR0JCQhDdASDgIcADAAAA9C6hAp+ZmdntxbNmzdq+ffvIkSOJyGQyrVix4oknnrBYLL07xMu6je5MZ2cn27xNmOTvtJNcTXPwa1tHvLVjeEO7WvQOIWrroqv1z9z8/fCE/6nYswDPcZyHrvLsAmEWPREVFBR4DvwAAIEBa+ABAAAAeherwHMc57kCL8jMzNy6deuKFSs2b95MRB988EFRUdE777wTFxfXe4OUGN0Zpw52jgfNbZZPDqbu+t5t1Z3j+Nyc+gWTKoSqu6POzk4iCgkJ8dDKntFqtdXV1QUFBezL/u0XAADQNxDgAQAAAHoRz/OlpaVEFBMTw5aLSxEaGrp69eoRI0a8+uqrdrv94MGDN95446ZNm1JTU/0+Qq+iO+O4CTw70Gg0RDJL1C0765ZZ69wWz0enttz+o7K4CKPoWZ7nhQDf7Ri0Wq2Q3okoMjJS+vgBAAYpTKEHAAAA6EXV1dUslEosvwtkMtmvfvUrYUm8Xq9fuXKl34fXg/ROLpvAE1GjOa1Lt9qSsMJK4tk7RmN6cNaFR2YXuUvvRNTZ2cnzPHW3AJ6IdDqdUPNnEOABYCjwtQJ/7733zp079/rrr3dchiRFeHj44sWL09LSfBwAAAAAwEAm7CEnZQG8q1mzZn311VfTpk0jolOnTvlxYD2L7oxjBb7NqNx8NHl/YSwfJH6xQm6/YWzt7PFVaqXd822ldLATOtU5tazDFHoAGAp8DfBr1qxZs2aNTCabMmXK3Llz58yZc+WVV8rl8m6fmJSUtHbtWh9fHQAAAGCAk7KHnGfZ2dmxsbEGg+HSpUs2m03KL1qe+RLdGbaHHM8pzzXnrftojNkqPqmT42jK8IafTCqPDJXUhK/bAO8Y2h0/EJHJZAjwADAU+GcNPFuadfDgweeff16r1c6aNWvu3LmzZs2Kj4/3y/0BAAAABimJe8h5lpWVZTAYTCZTZWWljxMYfU/vRNTa2moLm2qJf/RgWYq7azJiO+64Wp8R2yH9th4CvE6nY7PrBcnJyUqlkvXnDw8Pl8mwMhQAAp+vAb6kpGT37t179uzZvXs3myHW0NDw4Ycfsj1LJ06cOGfOnLlz506dOlWpVPphvAAAAACDio9T6Jnhw4fv37+fiC5evNjjAO+X6E5EbV3K88ZFptRcIvFG8UFK67yJVTNG18llvOgF7ggB3rGJHdtRr6GhwelihUKRnJzMGgSi/A4AQ4SvAT4jIyMjI+Oee+4hosrKSpbkd+/eff78eSI6duzYsWPHXnnllfDw8BtuuGHOnDnLli3zw6gBAAAABglWgZfL5T4GeHZw4cKFa6+9tgd38Et6t9i47SeTtp9KMCvclLt5m6Jp04O3qrMzE3pwf9cK/IgRIzxcr9PpWIBHBzsAGCL8uY1ccnLynXfeeeeddxJRXV0dC/N79uw5ffp0a2vrxo0bN27ciAAPAAAAQ4fFYtHr9USUnJysUql6fB8hwAsr6qXzV+H9Yo3mo/1plY1uN3iLVFYYL/xe1nXealxK1JMAz9r1E1FoaKhTjzpROp0uPz+fEOABYMjorcVC4eHh8fHxiYmJiYmJQUFuepICAAAABLTy8nKr1Uq+LYAnoqysLHbgVYAvKSnxS3pvaFO9uT3r1S9y3KX3qFDzg7MuXJ+yVtZ1noja2tp69kKsAl9QUBAXFyfl+oyMDHaAAA8AQ4Q/K/Dt7e0HDhzYs2fPnj17Dh06ZDKZHM8mJCRMnz7djy8HAAAAMMAJHeyk1JM9SElJUalUZrNZWFHfLT/PmXfTZ14h5+eMr75+bLVaaT9SG84e7HGA7+zsLCgoIKKoqCgp1wvtABDgAWCI8DXANzY27tu3j4X27777zmazOZ5NTEycMWPG9OnTZ8yYkZ2dzXHinU4AAAAAApJfWtATkUKh0Ol0hYWFNTU17e3tYWFhHi7215z5s+URGw6m17Wo3V2gVV78xU+64iOM7EuNRsMOehbgdTrdd99998OdtVopT5k2bVpqamptbe28efN68IoAAIOOrwE+JibGaUuPlJQUltinT58+fPhwhHYAAAAYsoSCuY8BnoiGDx9eWFjI8/ylS5fGjx8veo2/ontLp3LjobSjxdG8my7ynK1ZWffvGVdTfMT/76jX4wAvTE9oamoiIplMJrGiHhkZefDgQYvF4m7feACAAONrgBfSe1RU1KOPPnrXXXdlZmYitAMAAACQw5J13wO8sAy+qKhINMD7Jb1bbdy27ubMZ4XtLT30IscbI8IXOZ4SAnxra6v0V3RcXMD2iouMjJTL5RKfrlKpfOkOCAAwuPhtDXxTU9MLL7zw3nvv5eXl5eXl5ebm5uTkyGS91SQPAAAAYOBjU+hVKlVqaqqPtxI+AnDtY+evwnupIfTDfRll9W77zGfGtd9xtf7I7i/1vJFcdl8PCwuTyWR2u11iBd6pL4DNZmtubibJC+ABAIYgXwP8iRMn9l5WUVGh1+v1ev3atWuJKDo6Ojc3l4X5iRMn4sNRAAAAGFK6uroqKyuJKCMjQ3pJ2R3RRvT+iu5tRuXGQ6mHL2rdzZmPDjPfcbV+XFozEX17ucAeHh7ueI1MJgsNDW1ra+s2wIu29GtpabHb7UQUHR3t/XcAADAk+Brgx48fP378+Icffpjn+bKyMiHMnzlzprGxcfPmzZs3byai4ODgqVOn5uXl/f73v/fHsAEAAAAGutLSUrbYMDMz0/e7uW4F75f0zvN0+KJ24+HUti6l6AUcx08fabhpUmWIysoeaWlpYQdOAZ6INBpNW1ubyWQym83uijfuGvKz+fMkuYMdAMAQ5Lcp9BzHpaenp6enL168mIiampr279/Pwvzhw4e7urp27dq1a9cuBHgAAAAYIvzYwY6IIiIiYmNjDQZDcXFxcXGxX1oO1TQHf7gvvaha4+6CtJiOn+bq02M6HB9kS9yVSmVIiPNke8c+dq453PNeeqyDHWEKPQCAe/7cB94RayjCcZzNZmOzoQAAAACGFKFU7pcKPBENHz7cYDBMnjy5ubnZx5RrtMg3H03e/X2cnRf/IEATbF04tXzKsHqnDwqEJe6u5XfyGOA9p3dCBR4AQAJ/BvjOzs4DBw7k5+fv2rXr0KFDVqtVOCWTySZPnjxnzhw/vhwAAADAQOavTeAFubm5CoWCiGpra30J8Icuxmw6nNLSKT5nXsbR9FG1866sEubMO2pvb2e1Gc8B3rERfbfRnWlsbGQHqMADALjja4Dv6uo6ePDgrl278vPz2T6cjmeTkpJmz549e/bsG264Af1IAAAAYEgRptD7XoFny91jY2PZlwaDIScnpwf3aepQfbw/7aTebUKOizDeOU2fk+R2H7hWNx3sGKet4CVGd0YI8KjAAwC442uAj4yMNJvNjo+oVKq8vLzZs2fPmTNnzJgx2BMeAAAAhiaWukNCQhISEny/D/1vgPf2JlabbNvJxG0nEyw28V1+VQrrgklVM0bXyTg3neiJ6HIyp+4CfHt7u1fpnbAGHgBAAl8DvJDes7KyWGifMWNGaGiozwMDAAAAGMRaW1tZzNbpdD2uZzj1mY+Li2MHdXV1Xt3ndFnkhgNp9W1qdxfIW7ZFGT+cec9D3Q7VQwt6uhzgCwoKvE3v5FCBx7RNAAB3fA3w8+fPnzNnzuzZs/3VnQUAAAAgAPi4AF50izitVqtQKKxWq/QKfHOH6pNDqd8Vu43EQfJWXv9nedvuNqKGhoaYmBjPN/Q8hT4tLa2goIC8/4iBEOABACTwNcB//vnnoo972PwTAAAAIOAJLeiF/dulc7fBu0wm02q1tbW1zc3NRqMxKCjIw01MFtlXx5Pyz8a7mzOvlPNT0r4/se1x3mYUXrfbAC9U4CMiIpxO6XQ6YRp8DwI8utADAHRL/A29B0pKSn7961/n5ubGxMSo1Wq1+oc5Wn/4wx92796NneQAAABgSBEq8F7NUiwpKXGX3hlhFn19fb2Hy85Vhv/hs9HbTyW6S+/DE9r/78enKo78VkjvRFRWVtbtCEUr8Dqdjs2Zj4yMZCWcHlfgZTJZZGSkt88FABgi/LCNHM/zL7/88ksvvWQymVzPrlu37plnnpkwYcJnn32Wlpbm+8sBAAAADHzeBnjPuV3g2McuJSXF9YKa5qCPD6SfrxSZ385oNebbr9KPS2veunUrm4ofFRXFKuc9CPBOa905jouNja2srKyrq+N53qvF/yzAR0REyOVy6c8CABhS/FCBf/HFF3/zm9+w9D5hwoTFixc7nmWrmI4fPz5lypTS0lLfXw4AAABg4BOm0EtZAy8xvZNDBb62ttbplNEi23Ag7eVNY9yld6Wcnzex6rcLT49Lay4vL9+5cycRyeXy++67jxW9q6qqnHYXcsWm0KtUquDgYNFOdWyEZrO5ublZ4jdFRDabjV2PBfAAAB74GuDPnj37/PPPE1FWVlZBQcGxY8fefvttxwt27Njxl7/8heO42tra5557zseXAwAAABgUWAU+OjracyLtds68E3eN6A9djPndJ2Pzz8ZbbeJF79GpLc/dcvrHEytVCrvVav3444/ZCsdrrrkmOTmZTZO02+0VFRUeXt1ut7e3t7Nhu+sz37NW+S0tLWw8CPAAAB74GuD//ve/E1FoaOhXX32Vm5vreoFKpXriiSdefvllIlq/fr1er/fxFQEAAAAGuLq6OrZfuofyu7fRnXHdCr6pQ7X622Hv79I1d4j3D44Isdw3o/jhWUVxET+sdty5c2d1dTURxcfHz5kzh4jS09PZKc+/qrW1te3Zs6egoMDDzvY9C/BoQQ8AIIWvAf7AgQNEtGTJEs8dVlesWKFSqXieP336tI+vCAAAADDAdbsAvgfRnQkJCQkLCyMig8FgNMs2HEj7zcfjjpWIh16F3D5vYtWLd5yaMrxBWI1eXV397bffEhHHcbfffrtCoSCHAO95GTzP8+xASoCXvtcdIcADAEjjaxM79t/PpEmTPF8WGhqq0+kKCwuLiop8fEUAAACAAe7SpUv/j737jo+jOvfH/8xWVUur3qurZMtNLtiWCzbFGAwE4wCBhPRwfyEhhSSEFEhubkIg3HC/hJB2IWCaIRhjm2JckW25SJZt2ZKM1XuXVtKudle7O78/Dpy72Z1dzRatij/vP3iNZ2d2Rmsj6TPnnOdhG64B3ufoziUkJAwPD5u0y3/9r3l9hjB3h81KHrprVWOKbsRxp81me+2116xWKxGtWrUqKyuL7U9LS1MqlTabzV3FIjZh/v3332d/TExMdHddPkfAqxF49JADAJDD3wCv0WiMRqOcIiUGg4GIFIqANa4DAAAAmJz4CLzjFHr/ozsTGlNgsj1kD1tkNkgfEBth3r6qqSBD4tezjz/+uLW1lYhiY2Nvvvlmvl+tVicnJ7e0tAwODg4MDDg2cnNc697R0cE2PAR4/pJXI/C8gbxOp5N/FgDA1cbfOD179mwiOnLkiOfDKisrWU0UOYVYAQAAAMaDzWZ744035DRL8xMP8Cz9+rbc3dWwSfXqsaxSw0P2sEWSB7A587+886Jkeu/t7d2/fz/bvv3221nDdo63+3X8fJwq1fFBdQ9T6H0bgccUegAAOfwN8HfccQcR7dq16+2333Z3jMViefDBB4koNDT02muv9fOKAAAAAL750Y9+9O1vf/vGG28cs1man9gUekEQcnNzAxLdRZFO18T+Ztf84up40c3vbzkJwz/aWrVlSataaZd6B/HNN99kX/jSpUvnzZvndIBTgM/OznatM89H4ANexA4j8AAAcvgb4P/jP/4jLS2NiLZv3/7www+zSVmOTp06tXHjRtZo9OGHHw4PD/fzigAAAAA+MBgMb7zxBhF1d3cHaja7JLvdzt7/pptu8irEulPXGfG73fkvHMkZMKglD4iNND9w/ZWHt1alxxrdvcmpU6euXLlCRJGRkbfeeqvrAY6F6N21iJMzhd63AI818AAAcvi7Bj4iImLPnj0bNmwYGBh46qmnnnrqqdTUVPbSqlWrmpqaeKTfvHnzo48+6uflAAAAAHzzwQcfmM2f9lFramqaM2fOOF2otbV12bJl5BBlfTY4on77dPrpmtjPqr87C1HbNy9u25DfKTnqzvX29u7evZttb9++XXJAJT4+Pjw8/IMPPjh9+vRvf/tbtVriYQFrPkdEycnJ7q4VHh4eHh5uMBg6Ozs93JITTKEHAJAjACXlFi1adO7cuc2bN7M/8sReUlLCtkNDQ3/+85+/8847TkutAAAAAIJm7969fNtzt3M/VVZWso24uDif32TUJhyoSHr8rfmnrrhN78rhkh9sKb++oN1zenecPL9o0aK8vDzJw3Jyclh1erPZzL8EJyyTR0ZGep5TyZ5c9Pb2sjeUAyPwAABy+DsCz2RmZr733nuVlZXvvvvu6dOnOzo6jEbjjBkzsrOzV69evW3bNjxMBQAAgAk0MjLCFvQxrLZuwLGZ87z6um8BXhTpdG3cO6dTB4xuRz7ChFZ74+8VhnLB/H2iVM9vWF1dzSbPh4WF3XbbbZLHsDnzixcvPnDgABGdPXt24cKFTseMjo6ycXIP8+eZ+Pj4+vp6u93e19cncxoCWwMvCEJUVJSc4wEArk6BCfBMc9sAIAAAIABJREFUXl6eu2e6AAAAABPo4MGDRuP/rQ8PeCF6x0X1PT09bIPXY5evvT/0zZMZVa0z3B2gVdtuWtxmanzhaGU5EXV1dfHVi+6cPXuWbWzZsiUyMtLpVcfl7oWFhfyUL3/5y05HdnV12e12khHgeWjv7u6WGeDZo4GoqCiVKpC/nQIATDP4FgkAAADTH18BzgQwwLvWw+PF27xaAz80ov7X6fQzNbF2NxPmBUFcn9d185K2MK31jDnO6VruWK3WS5cuEZFarV68eLHjS66V6pYuXapQKOx2++nTp13fSs4CeIbXqO/s7MzPz/d8MBHZbDY2Ao/58wAAniHAAwAAQFAdPXo0ISHBtY3Z+LFYLAcPHiQijUajVCpHRkaam5sD8s6S1ezZCLxCoZC5hHDUJuw/n3KgIsk06rY40aykoe3XNKV9VmSej+3z6fru1NbWstJ9M2fO1Gq1fL9knfmoqKicnJyampr6+vqBgYHo6GjHV3lRujFH4PnaAZmF6PV6PRvbx6JLAADPvAvwERERfl5veHjYz3cAAACAqevvf//7I488olQqH3nkke985zuCIAThokeOHBkaGiKi9evXt7S0VFZW9vX1DQ8P+/OLjbtGdDabjc0G1+l0cmaDf9I+Y2dJemtfmLsDosNHty5tWTGrR+HwUfEAP2ZCvnjxIttYsGAB23DXIo5ZunRpTU2NKIpnz5699tprHV/iAd5DE3jG205yaAIPACCTdwHeYDCM030AAADA1eDIkSNEZLPZ/vM//7O0tPTZZ58NQtGyPXv2sI1bbrll3759rMR6c3Ozb7MAPPeQ7+3tZYPJY1awa+8P3Xkyo3qM5e7tki3ieKu27u5uURTdPQcRRZEFeIVCkZ+f7zm6M0uXLn3jjTeIqKyszCnAy2kCz3gb4NFDDgBAJu8C/Be+8AVvL9Dc3Pzxxx97exYAAABMS6wcOvPBBx9s2rTphRdemD9//vhdcXR09IMPPiAitVp9ww03XLhwge1vamryNsBfuXJlzJ64cirYjViUe8pSP65KsNmlg7dCoNVzum9a3BodPuruTeLj4w0Gg8Vi0ev1TnPducbGxsHBQSLKysriI/CeLV26lG2UlpY6vcQDvPwR+DFn+DMI8AAAMnkX4Hfs2CH/YKvV+uyzz77zzjvsj2FhYY8//rhXlwMAAIDpxGKxsAbsM2bMsNlsBoOhoaFh8+bNTzzxxD333DNOFz127NjAwAARrVmzRqfTZWRksP3eLoOvr68XRbG+vj4lJUWhcLtYnUdWyQBvF4WST+L2nk0ZMLh9EJAWa9y+smlW8pDn+0lISGhoaCCirq4udwGeDb8XFxdfd911nt+Ny8vLCw0NHRkZKS8vdxrb9yHAYwQeACCw3P748dOZM2eWL1/+ve99j82637p1a1VV1Q9/+MNxuhwAAABMfrW1tTabjYiWLVv24Ycfzp49m4hMJtN3v/vd7373u6zWWsA5zp8novT0dPZH9ihBjvr6ejZt/plnnvnv//7v559/3mq1ujvYwwj82fqYx9+cv6M4y116j420fH1j7U9vuzRmeid5IXnHjh3FxcVEtGXLljHfkFGpVKwDfH9/f21treNL8gN8fHw8S/4yA3xvby/bQBV6AADPAh/g9Xr9gw8+uGLFivLyciJKS0vbtWvX7t27+QNvAAAAuDrV1NSwjVmzZs2ZM2f//v133HEH2/Pqq69u3rxZfqiWyWazvffee0SkVCpvuukmIsrMzGQvyRmB59GdiAwGAzultrb29ddfF0Xpbm98BN5xDXynPuS5/bP+djC3azBE8iyVUty0oOPR2y8uye6TWddvzGnqZrO5rq6OiPLz8736NYx3gy8rK3Pcz4rYRUVFhYaGen4HjUbDJgWgiB0AQGAFMsCLovjmm2/Omzfv2WefFUVRqVR+//vfr6qquu222wJ4FQAAAJii+AL4WbNmEVF4ePjzzz//xBNPsIXlFRUVGzdu/PDDDwN4xZKSEja6u2rVKja6y0fgPbeCd4zujGNOLi8vf//99yVPZIepVCqWRYdG1C8ezfnVWwsqmqRnuQsCrZjV++vtF+5Y0Ryqscn/0jwUos/Ozs7OzmZPLsib4XeGL4N3DPAWi4XF7DEr2DHs+YJer7dYLGMejBF4AACZAhbg6+vrt2zZsn379vb2diJasWJFaWnpH/7wB/87zwEAAMD0cPnyZbYxZ84cvvMrX/nK4cOH2R69Xn/vvff+4Ac/kJP65Ni9ezfbuPXWW9lGVFQUGxx2F+BdozvDm6gxBw8ePHbsmNMxZrNZr9cTUVxcnE1U7jub+oudBaeuxNqlR+spO2H44Vsq719XFx3u9dcbFxfH2tQ5BngW3dn2u+++yzZuvvlmr9552bJlbOPMmTN8Z0dHB5t0kJycLOdNWM4XRdHpc5OENfAAADIFIMBbLJbf/e53+fn57FF0VFTUc889d+LEiUWLFvn/5gAAADBt8Cn0M2fOdNw/e/bsPXv2XH/99eyPL7300h//+Ef/L2e329kvJwqF4sYbb+T709LSiEiv17MK7Y48tIjjI/B8Ev7u3bv5Iwmmt7eXpVx17Nrf7srfezbFNCr9u1aI2r5tZfMPb6nOTvCxR69CoWBxl41yO0Z3Impubmbd8jIzM70ttp+YmJiSkkJE1dXVIyMjbCfP4TJH4PkEATmF6BHgAQBk8jfAHzt2bMmSJY888gj7/n733XdXV1c/8MADHqqzAgAAwFVIFEUW4GNiYlxnSut0uh07djz66KOs+BkfOffHmTNnWOxcvny5Y+zkCdxxEN7dwDvHB7q3bdvGJpnb7faXXnqpra2NH9PT0yOGzDJnPnPZ/u32AemF4iqleH1B+2/uOr9xfodCcDM0Lw8LyaIouk5YeP/999mjBG/nzzPsC7RarefPn2d7eIAfs4Kd472RvGXwLMALguCunD4AADC+x+y+vr6vf/3rRUVFly5dIqKZM2fu37//1VdflfltHQAAAK4qLS0tRqORPlsA70oQhIceeojVfmtpafH/ik715zmnZfBjRneGjSQLghAfH799+/bc3FwiMplM//jHP1ibusER9b7KFSNZf7OFLXb3Jkuy+37+uYu3L28J07qtYy9fQkJCcXFxcXExn9rA8QXwrHSft1y7wfMS9F6tgSdvAnxUVBRbFAAAAO74EuBFUXz55Zfnzp3797//nYg0Gs3Pf/7ziooK+S1GAQAA4GrDK9ix7nHusHRtNBr5tGrf2O12tghcoVA41dPlI/Dd3d1yojsRWa1W1h8uNjZWrVarVKqvfvWrbJ75wMDAX/76j/3ndI+/Nb9peD4J0r9cJUSZvnXdla9vrE2IMvnzdXHZ2dm80D3/bJmurq6SkhIiSkxM5AvavcLPcg3wMtfA8wA/5hp4u93OyuNh/jwAwJi8fsx5+fLlBx544PDhw+yPGzZs+POf/+xYigYAAADA1SeffMI23I3AM2lpaWfPniWi5uZmfxJdWVkZK6xbWFjIwySTnp5eVFREDkuvx9TX12e328lhArlWq/3617/+zDP/00srGiO/1lCa4O7cyNDRO1a0LMvtUcjrDzcmvtadlxJwGoHfv38/u9vNmzf7tqpx4cKFGo3GYrG4BniZcy3H7HLHDQwMsLtFCXoAgDF59z39scceKygoYOk9Li7un//858GDB5HeAQAAYEy1tbVsw6mCnZPU1FS20dra6s/lPMwhj4yMZBvyAzxPoY7PAoasidr5fzMn/1RUS6d3pUJcn9f5y20XV8wMfHonIjaNnxw+W+aDDz5gG46l+7yi1WpZ6bvOzk62yN/bInbyAzyawAMAyOfdCPzjjz/Ot8PDw59++umnn37aq3c4d+6cV8cDAADA9CDZQ84VX6DuzzJ4URRZGTxBEBznz7MJ83xgX36Adyrh1jukeft0enlDjOimCJ0g0PKZvbcWtui87w/njmN0Z2JiYmJiYvr6+mpqakRRZPX/hoaG2FhLdHT02rVrfb7csmXLWAW7M2fO3HrrrWw6gyAIMkfgec4fcwo9StADAMjne6WQxsbGxsbGAN4KAAAATGNsCn1oaCjr4uYOH4H3J8CfP3++ubmZiBYvXsze0HGtu1arDQ8PNxgM8gM8r8Smi03ddTrtSGWixep2GmOkov4/bhnJivexP5wr1+jOzZw58/Tp00ajsbW1lX2whw4dYkXpN27cqFarfb7okiVL2EZZWdmtt97KptDrdDqNRiPn9JiYGJVKZbVaxyxi19vbyzYwhR4AYEzeBfjVq1eP030AAADANDYwMMByWnZ2tudV2QEJ8Hz+/ObNmyXL1Ol0OoPBYDabjUZjWFjYmG/Y3d1NJFgj1//j5HV9wyHuDhNs/eruf2xYasqKv8Hnm3fkIbozubm5p0+fJqLa2loW4P2fP8/wAH/27FmTyaTX60n2/HkiUigUsbGxnZ2dmEIPABBA3gX4Y8eOjdN9AAAAwDQmswQ9OUyh92cN/N69e4moqKho1apVkgfExMSwBwR9fX1yAnzbYJIp+2f2kNl9w9IHaNW2RPvenst/IrspLe1+n++cGzO6M7wiYE1Nzbp16ywWy0cffUREGo1m06ZN/txATk6OTqfr7++/cOECf5jiVbfghISEzs5Oo9E4PDwcERHh7jBMoQcAkA/NNgEAAGDc8QDvuQQ9EcXExISGho6MjPg8Al9dXX3lypWioqLk5OT4+Hh3V2EbfX19nqf0dw9qXz+eOpD4e3cHCIK4Zk7PTYtbI7QJxcWbNBpNfn6+b3fOyUzv5FKI/vjx42yofO3atR4ysxyCICxZsuTgwYMjIyOHDh1iO+WPwBMR//C7uroQ4AEAAgIBHgAA4KpjsVh6e3tlNvR2NTg4aLPZvJrwLD/AE1FaWtqVK1e6u7vNZrNWq/X29o4ePcq6xBUUFLg7Rk4dO/OoYv+F5AMVSR6Wu2cnGLataMpJZOPyqg0bNnh7t85vKDu6MzzAs0L0fO3Ali1b/LwTIlq6dOnBgweJaN++fWyPtyPwbKOrqysnJ8fdYQjwAADy+dIaFAAAAKYuURRvvfXWhQsXvvjiiz6c3tTUtGLFiiVLlpSVlck/izeBH3MKPRGxIXFRFL2dRV9fX19fX3/hwgX2RzkBni/AdmQXhUMXE3/6+sL3ylPcpfeEKPMD11/50dbKz9K7v7Kzs71N70SUlZWlUqmIqKamxm63v//++0SkVCr9XADPFBYWso1Tp06xDa9G4PnBnpfBI8ADAMiHEXgAAICrS1NTU2lpKRG99NJL999/v7en79u3r6enh4jefPPNpUuXyjyLjcArFAreutwDPqe9paXFw8itI16prru7mzU8S0xM9DBczKcPuI7AVzRF/+tUeqfebaW6MK1ty+LWdXldSoWbJnJe8iG3c2q1OjMzs7a2trW19dixY6xn27Jly+Li4vy/scWLFwuCIIqizWZje3wbgffcSQ5V6AEA5EOABwAAuLrwvFRZWWkwGMLDw706nQ+8nzhxQuYpJpOJtZ5NT08PCXEbjDmvWsE7FZlnrcuJaOHChR7Oio2NZdGUfxpE1NoX+tapjOrWGe7OUgjipoX9NyxoDNNax7wxOfyJ7tzs2bNra2vtdvsf//hHtueWW27x/22JKDo6evbs2ZcvX+Z7fJ5C7+Ew9gxFoVBER0f7dJsAAFcRBHgAAICry8DAANuw2WwXLly45pprvDr93LlzbOPy5ct6vT4qKmrMU+rr6+12O8lbAE9EKSkpbMNzgJfsD1dRUcE2FixY4OFctVodHh4+PDzMPo2hEfWestTjl+PsouDuFNXQkUe/HJObqjIYJlF6JyI+SaG4uJhtBGT+PLN48WLHAO9zETsPh7EAP2PGDLYWAAAAPMAaeAAAgKuL46pvNpdevr6+PjaWTkR2u511IB+TVxXs6N+n0Ls7RjK99/X1sVPi4uL4UwB32Iprs8W6/1z0r/41v7g63l16V4y2alt+lmj47/R4u5z7H5Nvy93dcfpU8/PzMzIyAvXmjqskBEHwKsDLGYG32+3sGQqawAMAyIEADwAAcHVxDPBnz5716lyn43ltM8+8DfCeW8GzSnWSJ/KHC3Iauel0MbboG0dyX99VOmvYJD32GxkyunXRxZDae5VDH/M46o/ARneGF6JnAlJ/nnMM8DExMRqNRv65/BPzUMROr9ezBfZYAA8AIAemKgEAAFxdHMu2yRxC55wqz8tcBs/nYM+ZM0fO8cnJyUql0mazNTc3O+53l9s5HhTH7JBX1xVRTT82J6e6O0CtFDfkd9ywsL3uynkSbeQQR30T8NzOOT0WCdQCeCYvLy88PNxgMJCMT9VJVFRUSEiIyWTyUMQOJegBALyCAA8AAHB14Wvgiairq6u1tTU11W2OdcIXwLOAff78eTmt2mtqatiG01ixO2q1OiEhob29va2tTRRFQRDGjO6MnHrmQyb1nrLUY9Vxovvl7nNTBretbEqNGSGHhwJ8Rbe3xi+6MzExMTqdjk2syMzMnDt3bgDfXKlUFhQUlJSUkE+PMOLj45ubm3t6etjfo+sBCPAAAF6Z8gH+wIED//M///OXv/xF8qmwwWB44403Tpw40d/fHxsbu3bt2m3btrnWv5V5GAAAwDTg1Pm8rKxMfoAvLy8nIq1Wu27duv3791sslrNnz3oug2e321mAj4mJkR/S0tLS2tvbzWZzd3c3G/6Vg/W3IyLJJmqmUcX75SlHKhPdtXYnotQY450rm+ekDPI9PMD7NgI/3umdmTlz5pkzZyjQ8+eZwsJCFuC9KkHPJCQkNDc3j46O9vf3S/7t8+XxCPAAAHJM7TXwoigePXrU3asDAwPf+9733nnnne7u7rCwsI6Ojp07d/7kJz8xGo0+HAYAADA9uAZ4mSc2NTWxIe6CgoKioiK2c8xl8K2trSMjIyR7ATzD6tgVFRVVVVXJP4sFeLVaHRkZ6fTSuQbdb9+Zv/9Csrv0Hqa1bVvZ/JNbKx3TOzkkTG9H4Mdjubs7eXl5bGM8Avzy5cvZhg9fjudW8H19fY8//jjbDmDhPQCAaWwKj8Db7fZ3332Xt3t19de//rWjoyMjI+Oxxx6Li4trbW392c9+VldX9+qrr37ta1/z9jAAAIDpwXEKPXlTiJ5XsFu8ePGKFSvYdklJyUMPPeThLF7Bbvbs2fJvcsGCBSyN9/f3y4x2JpNpeHiYiOLi4hxna9d2Rrx5MqOx2227e0EcvW5hzw0L28O0NtdXWYDXarVyGuYxQcvt3Pe+9z2TyTRr1iwetgNo06ZNDz30UG9v75e+9CVvz3WsYzdv3jzHlywWy5e//GW2OCInJ+fOO+8MyN0CAExvUzLAl5aWHjt27OLFix66krS3tx87dkypVP74xz9m8+hSU1N/+MMfPvLII++9995dd90VEREh/zAAAIBpg606ViqVUVFRfX19Fy5cGB0dVavVY57oGOAXLFjAapuVlpbabDalUunuLG9L0LNEx5uKOc0X8IAvgOfz54dG1O+WpR6/7Gm5u9JwJqz3+du+9k3JFdpGo5FN4I+Pj5c8wEnwozuTmpr67LPPjtObq1SqRx991LdzPXSS+8EPfsCKIEZHR7/yyiszZszw5yYBAK4SU3IKfUlJyaFDhzykd/psRl9+fj5vRcP+mJaWZrVa+WiDzMMAAACmDRaJo6OjCwsLichkMlVUVMg5kU+2LywsVKlUbLB3cHDw4sWLHs765JNP2IacEvS8WB1fES0/wPPF6nFxcaM24aMLyb/YueBYdby79J4QZUo3P61t+oHNcGVoaEjyGP7LxpgL4IM5YX4KcTeF/sknn3z99deJSKPR7NixQ2Z1QwAAmJIB/q677vrjZ8LCwiSPqaurI6JFixY57V+8eDE59LOReRgAAMD0YLPZBgcHiUin0/EW33K6wY+OjrJlazExMZmZmUTEZ9F7XgbPA7znEXin7u7R0dFsw2nCvwefjsALij7l+l+8UfD26TTTqPS8gMjQ0fvX1/9yW0VmdBPb49haz5HMAI/o7o5kK/i33nrrySefZNt/+MMf+D8kAAAY05ScQh8fH88Lybibs8ce2LuummN7WltbvToMAABgetDr9Xa7nf49wJeVlY1Z9qW6utpsNhPR4sWL2WTylStXspdKSkq+8Y1vuDuRTaEPDQ11V+teskWcD1Poe3p67GEFloRvl7S67aOmVoo3LGzfuKA9RG0nh3H+vr6+rKws1+PHDPCI7p65TqE/c+bMQw89JIoiEX3nO9+56667JuzmAACmoCkZ4OVgD+xdV7CzPfy3AZmHORkaGmI/eBxZrVY5CwgnA0EQ5Czkg4BgHzU+8AmBjz3I8L1lQnj7sfMBbZ1OV1hYqFAo7HZ7aWnpmG/CGsgR0ZIlS9jBhYWFGo3GYrGcOnXK3em9vb1sYDw3N9f1mTuL7pLnhoaGhoSEmEym/v5+OV+g0aysGNhsythAgtvZhfnpg9tWNCfrRoiISKB/n6gveRXHHnL8o2b/RXSXwzHAC4LQ0NBw3333sSdBW7Zs+dnPfib/Xy++vQQZvqVPCHzswTRFf0uf5gE+PNy55CxL5iaTyavDnNx6661s/qGjn/70p5/73Of8ve+gkF9HFwIlNjZ2om/hqiMIAj72IAsPD3f9dgrjzbVfmme8pFxSUlJmZua8efMuXbrU0NBgtVoTExM9nFhZWck21q5dy//nWrp0aUlJSXd3d19fn+QMed4EbsGCBU7/S1ZVVXn+BxMXF9fS0mI0GpVKZUhIiLvDRm3Ch+Uxe87EGt0X0suIM31hXWdeupFIQfR/F01JSWEbQ0NDkjfDArwgCFlZWfwxPasdAHLwpY69vb1KpfKLX/wie6CzbNmyN998MzQ0VP5boVF8kIWGhnr1FwQBgZ+kwTflvrdMyTXwcrCWs65D4iqViohsNptXhwEAAEwPfLE3+5WFdx0bsxs8L+zqGF9Xr17NNo4fPy55Fq8m41jBrqqqSk53dzmz6Cubwx57LeuNYwlGs3R6Dw+x3buu81f3NOSlG11f5c8UeAV7R3a7ne3X6XTsV4V58+Y59UIDz0JDQ1l5+Y6Ojvvvv589BkpISNi5cyfCIQCAD6btCHxUVFR3d7fR6PzTmjWD4a1KZB7mZPbs2ewAR5GRkVar1f87Hz9KpZJNEbHZbK5LAGCcKBQKQRDwMCiY2AM4Iprk/0tOMyqVym63s8XVEAQKhUKhUJD339L5UuTo6Gir1bpixYoXXniBiI4fP3799de7O2t4eJiVms/MzIyLi+P/c61evfqpp54iosOHD997772uJ166dIltzJ4922q1elUdlgf47u5u19kBLb3aV4uTLzW5HapSq8Sbl/ZsXtKjVduJSPLfZnR0tCAIoij29PS4/uvt7OxkX2lSUpLdbp8zZ47dblcoFPje4pWkpKTBwcGenp7du3cTUXh4+N69e1m7Hzmn899e8LEHE76lBxn/lo6PPZgEQVAqlZPhewv/3VXWweN3HxOLJXPXmM328Nq2Mg9z8vzzz7vu7OnpkV8pd0JERkZqtVoiGhoamgz/Uq8S4eHhGo1mkv/bmGZiYmIUCoUoivjYgykuLs5oNLpbeQQBFx4ezgYwDQaDxWKRf2JbWxvbCA0NHRgYyMvLY388fvy4h/9lSkpK2IPIRYsWOR42f/58toq+uLhY8nTeoC4tLY2vopeJrw7o7OzMycnh+82jyvfPJR+6mDRqc7twMT9Nv21lc1L0iG2UjKOerhIVFTUwMNDX12cwGJxWQjY1fVqj3m63JyYmDgwMhIaGhoWF4XuLV+Li4ngnAoVC8eyzz2ZnZ8v/DKOjo9mvtnq9HsMPQRMTE2MymVyHuGCchIaGspnz+EkaTFqtNjIycjJ8b4mLi5N/8LQN8Cx76/V6p/1sD3+oL/MwAACA6YFPR2c/42bPnh0eHm4wGM6dO8eGlyXPOnfuHNtwarwaHR09a9asy5cvNzQ0dHd38x4xXE1NDRGtXbvWXdcYD/hPYR727CKdvBL3bmma3ui2amxsaNe9G/rnpjiXqvFwlYGBAavVOjg46FQjpru7u7i4mIi2bNni7c0D5/iv4qGHHrr55psn8GYAAKa6absGPjk5mRxq53BsT1JSkleHAQAATA88DLNH2EqlkmVyvV7PwrYk3ih+8eLFTi+xZnKiKLp2gzebzZmZmUVFRTExMT40anEK8Jeao379rwUvf5ztLr0Lox3alkfuK9wvP73Tvxeid9yfnZ194cIFtj1z5kxvbx64tLQ0trF169af/OQnE3szAABT3bQN8AsXLiSic+fOOc6IsNls7Icx//1D5mEAAADTg9MIPBE5doN3dxYL8Eqlkv3cdLRixQq2cfLkSaeXysrK2GJOd03UPeML2ToH1M/tn/Xsh7M7BqRr0auV9iT7u6F1X1QOHfdqIiI5fA68vB991iKOP9FAgPfHl7/85c2bN993331/+tOfply7JgCAyWbaBvglS5bExsa2trbu37+f79y5c6fBYMjJyeGtbmQeBgAAMD04VaEnh6ryZ86ckTylu7ubrQafM2cOa7PqiBeiP3HiBN9ZX19fX1/f2dnJ/ui5QZ07M2bMUKq0o7H3fqL6VUWTdFUaIpqfPvCzz11Sdv2D7CaVSuXt8jenQvTZ2dm8wTtbuR0REcG7zYEPMjMzX3rppaefftpDL0AAAJBp2q6BV6lUX/nKV5588sm//e1vBoMhMzOzsrLyrbfeEgThq1/9Kn8ALPMwAACAwDKZTPfdd19zc/M///lPxxZr481pCj0RLVmyhG3wefJOzp8/zzacFsAzKSkpqampra2tVVVVw8PDrHE6wyve+zYCf64xbiTnZavS7XK2tBjj9muaZiUPWa1WVrwmOjra3TJ+d3jgr6ys/MY3vsH39/f3s4cdOTk5+H0AAAAmiWkb4ImoqKiov7//hRdeePHFF9mekJCQb39Ets4/AAAgAElEQVT72wsWLPDhMAAAgAAqLi4+cuQIEf35z3/+4x//GLTrsin0KpWK13hPTExMT09vbm6urq42GAysErIjDwvgmRUrVrz99ttWq/XYsWOODyN8DvC9w9p/nUwvb9CRm8p3oRrblsWt6/O7lAqRiPr6+thcfW/nz9NnMxGKi4vXrl3ruB/z5wEAYBKa8gH+lVde8fDq1q1bi4qKSktL9Xp9TEzM8uXLXef+yT8MAAAgUBoaGtjGRx99JIpi0MZ4WYBn/c/5zsLCwubmZpvNdvbs2aKiIqdT+Np4PtneyapVq9jAe11dnWOA92EKvWlU+W5p6sdVCTa79AeiUorX5nfcsLA9TGvjO/mwv2sZ/DEtWrSopKSEiBobGx338wCP9XQAADB5TPkAPyadTnfdddcF6jAAAICAaGlpYRtdXV2VlZX5+flBuChrlkYOC+CZpUuX7tq1i4jKysqcArwoiqx/e2ho6Ny5cyXflof2uro6xxNZro6IiAgLC5Nze+UNun+dTO8d1ro7YGbS0PZrmtJjnXtTs+Xr5LCgXQ6+1j05Obm5ubmtrc1ms/F2dxiBBwCASWj6B3gAAIBJiAd4Ijp48GBwArxer2ddV/gCeIYXonddBt/Q0MAG7RcsWKBSOf/aUF9fT0QJCQmsmXxTU5PVamWH9ff3j46Okrzh946B0DdKMqpbZ7g7IFQ5dPfarsKcPsmZCj09PWxD5hR6Ht2ZjIyM5ubm0dHR9vZ23vPsypUrbAMj8AAAMHlM2yr0AAAAk1lrayvfPnz4cHAu6tpDjikoKNBoNCRViJ5Hel7rjmF15tm2IAhZWVlEZLVa+YMJPn/e8wL4oRHVi0dzfv2v+e7Su2Af0XT/5ZoZv1+WK53eycsA75TeiSg9PZ1tsGL7DBuBVygUubm5Y74nAABAcCDAAwAATIDm5ma+ffr06eHh4SBc1F2A12g0rHRrT0+P440REZs/T/9ewY5Hdy4nJ4dt8Fn0Y1awE0Xh0MXEx95ccOpKrF2UvuGCtJaQ2ntVPa/o+7s8fF0swCsUCqelAU4cW8Q5ysjIYBs8wFutVrYkPjU1Fc3PAABg8kCABwAACDaz2ezYbs1isRQXFwfhuu4CPDnMoi8tLXXczwM8G4F3HHh3xIOxzADf0B3+5J65b57MMFqkV/PFzzA/cP2Vr21sEqzd5ND9zpXNZmNfl06n4yvYXW9PMrozriPwjY2NFouFsAAeAAAmGQR4AACAYGtvb2dr0XnT8qNHjwbhujwGuwZ4PsDuuAzearVWVFSw4zMzMyWjO5OamqpWq4mosbGRfWnuAvyAQfPc/llP7M6r75Ju+BKqsd25sumxOysKMgbUajVra8cfPbjq7+9nPeTcVbDzEN0ZHuD5/P/a2lq2gfnzAAAwqSDAAwAABBufpr5p0ybWzm3//v1BuG5fXx/bcCpiR0TLli1jG44j8FVVVSMjI0S0bds23vdOkkqlyszMJCKj0djR0UGfrYHXaDT8YQGbM/+rf82vaHK+OqMQaEN+568/f+Ha+Z0K4dNZ9ex0k8nE7sQVXwDv2kPO88A7x+6cHDrJ8Qp2GIEHAIBJBQEeAAAg2PhI75IlS/Ly8oioubmZ9y0bP3wE3nWteGZmJgvAFy5cYLPH6bPR+KKiIr5K3APHZfAGg8FgMBBRfHw8e0LR0hv21J65b57MGLFIz3JPjTE+dFP19muawrVWx/08/7sbhOcB3nEEXmZ0Z5KTk9n0Af5gBU3gAQBgckKABwAACDYe4FNTUzdu3Mi2Dx06NN7X5RnYdQSePlsGb7FY2LR5Iuro6GBt4eUEeB6Y6+vreQn6xMREVmf+v97Jr3MzZz4ydPT+9fWP3n5pVvKQ66v8VmUGeK+iO6NUKlNSUoiora2Ntb7DCDwAAExOCPAAAADBxgN8enr6hg0b2HYwA7xktXZex66srIyI6uvreVE3OQE+MzOTLemvq6vjC+DN4Rt+s2v+qSuxolSdeUGgVbO7f/65iytm9rhrESd/BD4uLs7b6M6xL9Bms7W3t9NnI/Dh4eHJycm+vSEAAMB4kC79CgAAAOOHN4FPS0tLTk6OiIgYHh4+fvy4yWQa16Zlnkfgeaf3zs7O+vp6s9nMBtJjYmJYJTnPtFptampqc3OzXq+vrq62h8y1JH3/TM9cd8dnJwzfvboxPdbo+W15gHdXiL63t5eIjh8//tprr415k+7wJxSNjY0RERHsPXNzcwV3zxUAAAAmAkbgAQAAgo2NwCsUiuTkZI1Gs2rVKiIymUynTp0a1+t6qEJPRIsWLVIoFEVFRWzgvbW1lVV3T0tLk/n+WVlZRETK8PKejaasP9tDpdN7RIj1/vX1D99SNWZ6J6KoqCinm3ckimJfX19xcXFSUpJWq5V5n64cC9HzTngoQQ8AAJMNAjwAAEBQiaLIAnxiYqJGoyGiTZs2sZcOHDgwrpdmVeg1Gk1EhMRy9N7e3m3btrGNoaEhXpKdF2kfU3Z2ji36xpGcHZboz5EgUaxOEKhobvfjd1Z4mDPvhM/2l5xCr1KpDh8+TA4l9HzjOAKPCnYAADBpYQo9AABAUPX09JjNZnIY2eYBnmXR8cMysOT8edbjPSMjgy0Cb2pq4iXZ5SyAJ6KeIe2RltvMydLN2IkoIcp016rGeamDXt1zRESESqWyWq1OAZ4tdz969KjjH33Gv8bm5mar9dMy+AjwAAAw2SDAAwAABBUPxqmpqWwjPT195syZNTU1ly9fbm5u5tO5A2t0dHR4eJhc5s+z6M5kZmayafyNjY1sIr1CoRjzfkZtwt6y1IMXk2x26VH1ELXtlqWt6/O7eHd3+QRBiI6O7unpGRwctFqtKpWK/r3iPdv4dPa+r/jX2NTUxD4lQgl6AACYfDCFHgAAIKja2trYhuPa8vXr17ONjz/+eJyuq9frRVGkfx+Bd0zv5DAQXVVVxUa8ExMTWY90dxq6w3+/O2//hWR36X1BxsDPPnfp2vmdPqR3hj1xEEVxcHDQqUtcQ0MD2/BzBD4pKYktZ2hubq6trSUiQRD8nJYPAAAQcAjwAAAAQeXYBJ7v5M3kDh48OE7X5VPQ+Qi8U3onosTERFYKjj9l8DD8bjCrXjya8/t381r6wiQPiA7p/96Wy/9x/ZXYSLM/d86eOBQXF7OlB44CFeAVCgX76+jo6GAfS0pKSliY9NcFAAAwURDgAQAAgopPoXfMxmvXrmUN5I4cOTI6Ojoe13UM8PX19a7pnYgUCoXTind3FewuNEb/5u18dw3eSRxV977ylWsOz072bsW7pJiYmOLiYiLifek5VjFeEAQ/Azx99pXabDaLxUJYAA8AAJMSAjwAAEBQ8cFtxxH4kJCQFStWENHQ0FB5efl4XJcHeM9Lu50CvGsPuQGD+q8HZ/75o1n9Bo3kO2hMZ0Pr7ld3/SUlKcaP+/1UdnZ2ZGQk2+YfHSOKIhuBj4+Pl9Op3jOnrxQ95AAAYBJCETsAAICg4iPwTolxw4YNrKb6wYMHly9fHvDr9vf3FxUVEZHnmeGOAV6tVicnJ/M/iqLwUUXSvrMpFqv0AIAu3HLX6sb++kN7GloWL1niZ6jmg+r8SQdffcB0dHSMjIyQ3/PnGacnF6hgBwAAkxACPAAAQFCxAB8ZGenUzm3Tpk2PPfYYER04cOCRRx4J+HVNJhPb8BzgHcu5p6WlKZWftnNv7A7fcSyrpVf6XEEQ1+d13bK0NVRjo4x169at8/NuHTM5j9ZOAZ7Nnye/m8AzTosFMIUeAAAmIQR4AACA4DEajX19fSQ1NX3OnDnp6enNzc0VFRWdnZ2JiYmBuihb7m40GtkfPQf4iIiI2NjY3t5e+iw5m0YV75amHa1MsIvSdeaTdSP3rmnISRwOyN26DqenpqYKgiCKolOA58v4AzIC71SuDyPwAAAwCWENPAAAQPC0trayDccF8NzatWuJSBRFVrMtIHjKlRngyWHEOy0t7XLbjN++M//wpUTJ9K5UiDcuavvpbZUBSe9OLeI4jUYTHx9PLiPwjY2NbMPPJvCMY4APDQ1NSUnx/z0BAAACCwEeAAAgeHgEdR2BJ6KNGzeyjUOHDvl/LadS8/ID/LJly1QqVVRs5umez/3xvTldeq3kYXNTB3+5reLWwlaV0u7/3XoeRWcf18jICJu/wPAp9AEZgect9IgoNzdXEKSnGwAAAEwgBHgAAIDgGXMEXqVSEdHhw4ftdr9SsWuXOPkBfs6cOXd98/+Zsv9xvile8oAQte2uVY0P3ng5foZfDd4ZdwPvjiTr2AV2Cr0gCHwQHvPnAQBgcsIaeAAAgOCRbALPRUVFLVu2rKSkpKen5/z584sXL/bhEpIN3skhwHsuDj9gUL96PKuiKdrdAUVzu29b1hKmtfpwb07kB28+q7+pqamgoICIRFFkI/CxsbFRUVH+3wy7Sk1NDaGCHQAATFYYgQcAAAgeySbwjtavX882jhw54sP7u0vvRGQwGIhIpVJpNNL924movEH323fy3aX36HDLt667cs+ahiCndyLiK9L5B9jb28u+ooAsgGf4UxU0gQcAgMkJAR4AACB43DWB56699lq24cMyeA/pnT4bgXc3f37IpP77ody/Hpg5OKJ2fVUQaNWcnp/fcWlh5oC3d+VKzpx5J/zj4lPoAzt/nrntttu0Wm1qaip/jAIAADCpYAo9AABA8LD8qVKpkpKSJA8oKChgXdxKS0sHBwdnzJgh5209R3cistlsZrOZpAK8KNKxy/G7TqePWJSS5yZFm+4rqh+/LnFyuAb4wFawY9asWfPJJ594nqQAAAAwgTACDwAAECQ2m43NAE9OTmbF6lwpFIpNmzYRkdVqlTmLfsz0Tu4r2HXptf+9b+6rx7Ik07tSId68pO3R2y+Na5c4OXiA51MY+Fedk5Pj/71xYWFhSO8AADBpIcADAAAESWdn5+joKLmfP89s2LCBbYw5i76qqqq2tlbOpV0DvF2k/ReSf7Nr/pWOSMlTMuIMP7mtcsuSAHSJ8ye6MzExMRERETTOU+gBAAAmOUyhBwAACBLeQ27MAK9QKOx2+6FDh0RRdNeQvKqqSv6lnUrQ9w5rXynOqmqVnp+vEMQbFnbctLgtCA3e5UtNTb18+XJvb6/JZAoJCUGABwCAqxACPAAAQJDw0WN3JeiZmJiYhQsXlpeXt7e3V1dXz5s3z+mA+vp6rVarVktUm3OHFWwnorCwiP0XkveUpVht0rPwshOG7ytqSNaNyH9zdwIbrVmAF0WxtbU1NzeXrYGPjo6OiYkJ4FUAAAAmMwR4AACAIBmzBD137bXXlpeXE9HBgwedArycFe+uRkZGiEhUJ53Rf6nrtPTVVUr7TYvbbljYoRBEHy7haDxGxXmPt+bmZp1Op9frKaA95AAAACY/rIEHAAAIkjGbwHO8jdnhw4cd9/uW3olo2GC0xn1hJOflrpEsyQPmpg4+tu3i5kXtkzO907+3gm9oaGDbCPAAAHBVwQg8AABAkPAp9GOOwBcWFup0uv7+/hMnTvT19cXExPgc3Ymo36A53Hy7JT5X8tUQtX1rYcu6vE6F9Fp7L4zrcnTHTnIhISFBuCIAAMBkgwAPAAAQJHwKPZ8N7o5KpdqyZcuOHTusVuu+ffvWrFnj80VPfBL/1km3Pd5nJQ19cV19XKTZ5/fnxjtLO06h54X9AttDDgAAYJJDgAcAAAgSNgKv0+lYKXjPbrnllh07dhQVFVVWVvoW4LsGQ146ml3bGSH5qlZtu3t104qZPT68s5PgDIM7jsDb7fZgXhoAAGCSQIAHAAAIhsHBwcHBQZIxf54pKiq64YYbjEZjTU2N0Wjk/dvlsIt0oCJ539kUi1W62M3c1MF719THRlrkv6ekYObnpKQkpVJps9laWlrMZnPwbwAAAGDCIcADAAAEA28CP2YFO/qsWN28efPKyspsNltlZWVhYaHMC3XptS8X59R0uB14v2NF85o53W66y3shyOFZrVYnJia2tbW1tbUNDQ0RUXh4eHx8fDDvAQAAYGKhCj0AAEAwyK9gx+vVLVy4kG2cP39e5lVO1cQ9sTvPXXpXmSofua2yaK6/6T07O3tChr7ZR2exWHp7e9ltCP4/hwAAAJg6MAIPAAAQDHKawDuVmp8zZ05ISIjJZPrkk09MJhMvvS6pb1jzcnF2desMyVcF+4i660+x9o8To37u/b3/n4mdsp6enn769OlJcjMAAADBhxF4AACAYOBT6N0FeNdGcSqVKi8vj4isVmtlZaWHNy+ujv/1v+a7S++zkvTaui+p+t8NCwv1+r4dTHhgdvroUIIeAACuNgjwAAAAweBhCn19fb27Nu8LFixgGxUVFZIHGMyqvx/KffVYlmlUolGcSmm/fXnLV4vKFKMdRORVJTxHEzVn3olT+YCsrKwJuhEAAICJgSn0AAAAweAuwLuL7sy8efM0Go3FYqmqqjKbzVqt1vHV41VRLx1JNJqle7zPTh764tr62Ehze/sw2yOnfZ2ryRDdGaePbvLcGAAAQHAgwAMAAAQDC/BarTYhIYHt8RzdGbVaPW/evPPnz4+OjlZXV/OydiMW5YtHUj6+FCV5lkopblncdv3CdoUgEtHIyAjbHxrq3RT6yZaQEeABAOAqhwAPAAAw7kZHRzs7O4koJSWFFU6Xk96ZgoICVoX+woULLMCfb9S9ejxr0Cj9Qzwz3nD/uvqk6BG+x2g0sg2vRuAnYTxOT0/n2yEhIcnJyRN4MwAAAMGHAA8AADDuOjo6bDYbEaWlpcmP7sy8efPUavXo6GhVVZXeIO48OfNsfYzkkSqleMvS1k0LOtjAO2cwGNiGzBH4SRjdmYiIiKioKL1eT+ghBwAAVyUEeAAAgHHHe8gtW7bM23O1Wu2cOXMuXrxoVM3/zdv5Q2bpUfT0WOOX1tWlxoy4viR/BH7SRncuNTWVB/iJvhcAAIBgQ4AHAAB/jY6OvvzyywUFBU5FwoFrbW0tKioiIp1O58Ppc/OXnO250aq7xWyWGHMWBHHL4vYbF7UpFaLrqyR7DfyUiMRpaWmso15mZuZE3wsAAECwIcADAIC/Hn/88b/85S86ne78+fPelkm7SrBBYyKKjo729tzGnvD9jfdYddId4OJmWO4rqpudPOThHfgUencj8FMiujO8jt0UumcAAIBAQR94AADwFyux1t/ff/HixYm+l0mH9Xjv7+9nf/RqBH7UJuwsyXhid16HXiK9KwS6ubD3V5+v8pzeyWEKvWQf+KmVhAsLC4lIoVAsX758ou8FAAAg2DACDwAA/hoYGGAblZWVPqzxnsZ4vToe4OWPwDf2hP/zSHb7gPSMhsRoyzeub5udMmIy2a3WMd7KXYCfWtGdufPOOxMSEqKiovLz8yf6XgAAAIINAR4AAPzF02lVVdXE3snk4VRqnn1EgiDExEgXkHdktQl7ylIPVCTZRckq6+KaOd33rO2KDFfKvBnJKfRTMb0z69atm+hbAAAAmBgI8AAA4C8e4Fl1MXBtFMc+ooiICJVqjJ+8Lb1hLx7Nae2THngXrN2atieWrV0collAJDfAsyJ2arWaXX3qRncAAICrHAI8AAD4ZWRkxGKxsG2MwEv2eDcYDOwj8jx/XhTpSGXiO2fSLFbpCjWZUbVdpd8XrP0XLigXLFgg/67YCHx4eDiiOwAAwJSGAA8AAH7hC+DZdkdHR1JS0gTezwSSTO/kMEPBQwW7Tn3IP49m13dFSL4aHT76hTX12TFtj53W24kuXrxot9tl3tXo6Ojo6CgR1dXVyTwFAAAAJicEeAAA8ItjgCeiqqqqqzDAu4vuDP+IJAO8XaQDFcl7y1JGbdID7ytm9W6/pilMYyUKz8nJqampGRoaqqmpkVnFzWg0FhcXE9GaNWvkHA8AAACTFtrIAQCAX/jwMnO1zaJnXeI8H+NhBL5Lr31677xdp9Mk03tEiPXrG2vvX1cXpvm00HxBQQHbOHfunMw71Gq1bMOHFvQAAAAwqSDAAwCAX1xH4CfqToJvzOjO8I/IKUKfqY194t282k7pafN5afpHb7+0JLvPcWdBQYFCoSCic+fOiaLo+brZ2dnZ2dn88YGcAvgAAAAwmWEKPQAA+OXqDPAyozvT1/dpCOcj8AMGzY7irEstUZLHh2ut96xpdIruTGRkZFZWVl1d3eDgYF1dXW5urruL8np1rlcHAACAKQoBHgAA/OIU4C9fvmyz2ZRKuR3OpiKv0ju5rIEvro7fdTp9xCL9ERVkDnxhTcOM0FF371ZQUMDK0Z09e1YywDuVmnc3/g8AAABTDqbQAwCAX3g+FASBiEwmU1NT04Te0TiSs+LdFfuI1Gq1XTHj74dyXz2WJZnetWr7569p/NamKx7SOxHNnz+ffdSSy+BdG8XJqYEPAAAAUwICPAAA+IUH+Hnz5rGNS5cuTdztjCMfojsRWa3WoaEhIlIlb3/srYVlddIL0eemDv7ijor1+V2CMMYb6nS6jIwMIurp6WloaOD72Yp31+M918AHAACAKQQBHgAA/MIHeHmXsum3DN63gXdmYGDArog0p/yiN/ybRrPEwLtaad+2ounBGy/HRFhkvievRX/27Fm2IRndGayBBwAAmDYQ4AEAwC96vZ5trFq1im1MpwDvT3RnjlbGmma+bovaJPnqnJTBX26r2LigUzHWwLujhQsXsln0ZWVlubm5HtI7YQQeAABgGkGABwAAv/B8uHLlSpYqL1++PKF3FDB+RvcBg/pPH8468MlyUSHRKC5Ebb9nTcN3N1+OjZQ78M7pdLrU1FQi2rVrV2VlpeeD+RQJFLEDAACY6lCFHgAA/MLyoUqlSklJSUtLa25urqurs1gsGo1mom/Nd35GdyI6VRO380S60SL9c3ZW8tCX1tbHRpp9fv+cnJzXXnuNiD7++OOZM2d6OBJF7AAAAKYNjMADAIBf2Ai8TqcTBCE/P5+IrFbr1B2E93/O/NCI6m8Hc188ki2Z3jUq+z1rGr53U7U/6T07O3vt2rVs+/jx454PZgE+LCxMq9X6fEUAAACYDBDgAQDAd3a7fXBwkIhiYmLIoRD9FF0G7//A+6XmqP/alX+2XrrUfFqM8eGtVUVzu8csNe8OLzVfWFjIAvnJkydFUfRwCitix/6CAAAAYErDFHoAAPCdXq+32+302fRsHuCrq6sn8ra85390HzKpXz+e4S66C+Lo1mXt1y/sUgiewrZnjsXqQkNDly5deuLEia6urrq6utzcXMlTRkZGzGYzYQE8AADAtIAADwAAvuMl6NkA79y5c9kfx6ysNnn4H92J6Hyj7rXjmXqjWvJVwVwfO/T/blx0t8/vL1lnfs2aNSdOnCCikydPugvwfAE8RuABAACmAUyhBwAA3zkVSJs5cyarXTdVptD7n94HDJo/fTj7+Y9mSqZ3pcKu6f5LaP1XEsJ7fL6Euy5xRUVFbOPkyZPuzkUJegAAgOkEI/AAAOA73kOODfCq1erc3Nyqqqq2tja9Xh8VFTWhd+eJ/9FdFOnY5fhdp9NHLErJA9JjjdfPPvHa/75CvlaA99zgffXq1QqFwm63ywnwKEEPAAAwDWAEHgAAfOcU4GkqLIP3v848EQ0Y1M8fmPXqsSzJ9K4QxBsWtv9oa5XG1sj2+DAA7jm9E5FOp2Nl/xsaGjo6OqTv87O/IAR4AACAaQABHgAAfOc6wMsD/ORcBu9/dLeLtP9C8i/fLLjQKJ3Js+INj37u0m3LWlRKO6sAT17mZ15qfkx8Fv2pU6ckD+A3gCn0AAAA0wACPAAA+I4XsXMN8JNtBD4gA++d+pCn987bdTrNYpX4AapV2+9c2fTw1qoU3QjbwwfA5ednmdGdWbNmDdtwN4seRewAAACmE6yBBwAA37lOoc/Ly2Mbk6eOXUDqzIui8FFF0t6ylFGb9LPv2clD9xbVx88wO+70Kj97Fd2ZtWvXso2SkhLJA3x4ggAAAACTFgI8AAD4znUKfVpaWmRk5NDQ0CQJ8AFJ771D2pc+zv6kPVLyVZXSfsvStk0LOlx7vMvPzz6kdyJKTU3NyMhoamqqqqqSrBqIEXgAAIDpBAEeAAB859QHnogEQZgzZ05paenAwEB7e3tycvJE3VtAovuoTdhblnrwYpLNLkgeMDd18N6ihtgIs+SrLD+HhISEhoa6u4Rv0Z1btWpVU1OT3W4vLS3duHGj5A0QRuABAACmBayBBwAA30kO8E74MviALHcnosae8N+/m7f/QrJkemcr3h+88bK79G6xWAwGA3msYOdneieia665hm1ILoNHGzkAAIDpBCPwAADgO8cuZRaLhW07FqLfsGFDMO8nILmdiAxm1ZsnM07XxIrOk+I/tTCz/+7VjVFhox7exPPot//RneEBXnIZPLsHQRAQ4AEAAKYBBHgAAPAdC/BhYWEajYYH+Llz57KNII/AByq9n6qJe/tU2uCIWvLViBDr3asbl2T3jfk+Hka/A5XeiWj27NlxcXE9PT3l5eVms1mr1breQ3h4uFot/eUAAADAFIIADwAAvmP50Cmg5ufns42gtYIPVHTXG9U7SzLO1rut9zY3ZfDeovrYSIucd5OsYBfA6M4IgrB8+fL33nvPYrGUl5evXLnS8VXJvyAAAACYohDgAQDAR2az2WQykcsU8ZiYmPj4+O7u7suXL9tsNqVSOX73EKjozrrE7TubItngnYiiwy13r24syBiQ/56uBQICnt6ZlStXvvfee0R08uRJxwBvNBrZtAgEeAAAgOkBAR4AAHzkYY33vHnzuru7zWZzQ0NDbm7ueFw9UNGdiBp7wncUZ7X0hkm+qhBoXV7nLUtbQzU2r97WsUDAOEV3hod2pzp2fX19/AbG7+oAAAAQNKhCDwAAPvLQ5Fz+MvhTp07NnDlz+/btbDBfpoCkd7PZ/KfnX/juU81PvDPXXXpPjh75/s1V269p8ja9k8MDjlmzZvl1o/Zib0UAACAASURBVGOZP38+a1NXVlZmt9v5ft7kDz3kAAAApgcEeAAA8JGHfMgL0VdVVXl+kx//+Md6vf7w4cP/+7//K+eigWoRJ4riX145VWn/iSX6c6LUT0OlQry+oP2R2ytzE4d9eH+r1drW1kZEp0+fTkpK8vd2PVKr1YWFhUQ0MDDg+MQEI/AAAADTDAI8AAD4yMMUej4C7znAl5eXX7p0iW0/88wzw8OeonKgojsR9Q1rHtsRVWX/gV2TIXnA3JTBX9xRcfvyFrXSLnnAmGpra/fv319cXFxUVKRSjfuCtRUrVrANx2ZyHqZIAAAAwFSEAA8AAD7yPIVeEAQaawr9jh07+HZfX9/zzz8veVgAo7soCkcqE3715twu8xzJA7Rq2+dXNT24+XJClNmfCx08eJBtbNmyxZ/3kYkvgz916hTf6VpFDwAAAKY0FLELGJVKNa6Vlv2nUHz6vEaj0UzyW51OlEqlIAhOnZlhXLHcSET42McbHzCPi4sjIpVKxT9zrVabkZHR2NhYV1cnimJISIjr6QaD4e2332Yn2mw2URSfe+65Bx54wClt1tTUBGoEu7Il8tVj6Z0Dbv9hLM3uvKeoa0aY1Z+fjzNnzrTb7R988AERKZXKrVu3jsc/Rf5tXK1WC4KwevVqlUpltVpPnTrFLzc4OMg24uPj8b9DQLB/ivgwg8nxt5eJvZOriiAIjt/SYbzxH3P42INJrVYTkVarFUVxou/FCwjwARMSEiL5G+okFBYmXasJxk9kZORE38JVRxAEfOzjzWAwsI2UlBRy+Ta4aNGixsZGq9Xa3Ny8ZMkS19Nfe+019gjg9ttvFwRh586dQ0NDzzzzzNNPP80OYNPvA/KttW9Y/eKhpPK6CHcHKEY71B1PK5XDCTEP+vPDkS3+P3bsWEdHBxGtWbMmJyfH53eTg5Wvi4yMXLp06alTp9ra2rq6uljlf/4XlJqaiv8dAggf5oTAxx5kGo0GD02CbwoFimkjIsLt7waTEwJ8wBgMBv6r0uQUERHBHunp9Xqr1TrRt3O1CA8PV6vVfKYxBIFOp1MoFKIo8gpeME7a29vZBhs6MBgMjpXkefe4kydPZmZmup7OJ8x//vOfT09Pf/vtt61W63PPPXf//fez7uUBYRfp+OX4d06nGszSP/IUAi3Pbb9y+MGR4a6LF+njjz9eunSpDxdijeJ6e3uJ6LXXXmM7r7/+erYn4MLCwlh0HxoaYh8XC/BE9P777999991ExKroEZFSqRyn27jahIaGhoaG4ntLMEVFRbHvMH19fVNrlGxK0+l0ZrPZaDRO9I1cLUJCQsLDw8nlJymMK61WGxERMRm+t8TGxso/GAE+YCb8L14+URSn0N1Odeyjxgc+IfCxjze+xDoqKopcvrc41rFz/bu4ePFieXk5EWVlZa1du1YQhDvvvPO1115bvnz5jh077rzzzoDcYU1HxOsnMlv73E47yk0cvmt1Y1qM8Uz4ta+//joRvfPOO7NmzfJ2rC87O9vxa9yzZw8RCYKwefPm8f53yD/2lStXPvfcc0RUUlJy1113kcNfkE6nw/8OAYFv6RMIv70EGT7wCYGPPZj4t/Sp9ZmjiB0AAPiITy2R7FLGO8lVVla6vvrKK6+wjbvvvpuVLXj44Yc3bNhARKdPn+7q6vLz3oZG1C8ezXl63zx36T0yZPT+9fU/uLkqLcZIRMuWLWNPHAwGw65du+RfKDs7m429c5WVlc3NzUS0YMGC9PR0378GL61YsYJ9kryOHdrIAQAATDMI8AAA4CMe4NkIvJPc3Fy2ftK1EP3IyMjOnTuJSKVSfeELXyCi+vp6q9XKSqnb7faPPvrI57sSRTrxSdyv355/6kqs5CN1QaBrZvf8fNulFTN7Pqt4SES0bds2ts7o/PnzFRUVcq7lFN2Zffv2sY3g1J/nYmJiZs+eTUS1tbWdnZ302V+QIAhoIwcAADA9IMADAICP2AxtlUo1Y8YM11fVavXMmTOJqK2tzakMxN69e1mB9I0bNxqNRt4ibtOmTSzzl5eX8/XbXqnpiPzd7ryXP84eGpFeI5YQ1vHIbZe+uLY+MmTU6SWdTscj99tvv+158afrwDv33nvvsY3Nmzd7d/d+483kzpw5Q5/9BUVERAShET0AAAAEAQI8AAD4SK/XE9GMGTMEx4FsB3wWvdMgPG//zpZqc5GRkUVFRUQkiuKHH37o1c30Dmmf2z/rD3vnNvWESx4g2AYKZvzrsbub02PdJvNVq1axovGDg4NsHbskd9GdiBobGy9evEhEubm5/MsPmhUrVrCNkpISURRZgMf8eQAAgGkDAR4AAHwhiiIL8JLz5xlex84xwDc0NJSUlBQVFd100038AG7dunVsHvulS5daWlrk3MmoTfH+uZT/fHt+RZO7ieKiSr9/vuI/v7ktzc2jhk8JgrBt2zY2Xn3mzJna2lqnAzwMvDP8ucP1118v5+YDiwf4M2fOGI3G0dFRIsL8eQAAgGkDAR4AAHwxODhos9nI4wCvZIDft2/fmjVriGj58uVKpdLplPDw8HXr1hGRKIrvv/++53sQRaG4Ov7nbxS8W5pqGpX+iaYYqQyp/3q67W9fue9WhWLsn3qJiYnXXXcdu4GdO3eyDMx4ju4Mnz8f5AXwTEZGRnJyMhFVVFSwQnpEFBMTE/w7AQAAgPGAAA8AAL5gw+/kcQQ+Ly+PbVRVVRFRfX19bW0tW54tCMLy5cslz1q3bh1rh1tdXV1XV+fuzRu7w5/aO/fVY1l6o1ryAI3KPjfiw5DGbytMn9xwww0hISGyvjCiDRs2pKSkEFFPT88HH3xAMgbemb6+vpMnTxJRfHz8smXLZF4usNgyeKvVygsBYgQeAABg2kCABwAAX/Ae4x4GeNPT01lD9crKSlap7uLFi6x83axZs+Li4iTPCgkJ2bRpE9ves2ePa3fWniHtc/tn/W53Xl1nhOQ7CIK4Ib/zv+4+H6J/k0QrEbFxaZmUSuU999zDJtIfPXpUfk+79957j81K2LJli5zR/vGwatUqfjNsAyPwAAAA0wbK0gIAgC8895BjBEGYM2dOaGgoEQ0ODs6YMYMNvxORu+F35pprrjl8+PDg4GBTU9Ply5f5VHzTqPLd0tTi6gSrze1a9vw0/baVzUnRI0TU0dFBRCqVyt3DAneSk5PXrl37+OOPE1F3d/eBAwdYeXzP2HA9Ed1www1eXS6A+Ad79uxZtoEReAAAgGkDI/AAAOALHuA9rIGvr6/fsGED225ra+vv72dz6SMiIhYsWODhzdVqNc/Ae/fuFUVRFOlMbeyv3pp/+FKiu/QeE2H5yoba/++GT1h6NxgMbLQ/MTHRh/Hwb3zjG+zBQVVV1ZNPPjnm8UNDQ4cPHyai6Ohotox/QsybN48NudvtdrYHVegBAACmDQR4AADwhecR+Pr6ejZnPikpie3p6OgoLS1l8+GXLFkyZmfywsJCFkTb29s/PNHzu935/3s4p98gPQweqrHdubLpV9svLMvt43Xm2fC74z3IxFa8azSaJ598kiX/5557jj168ODIkSMWi4WI1q9fr1ZLL8sPAkEQli5d6rgHI/AAAADTBgI8AAD4gq+Bdx3gZdGd4YvPW1tbWYE3QRCuueaaMd9fpVJt3rzZrk41p/9ud9VNTT1hkocpBHFDfuevP3/h2vmdSsW/rZZvb293ugc5HIvVrVy58pvf/CYRWSyWb33rW44V6V3xvvFbt26Vf7nxwJfBM1gDDwAAMG0gwAMAgC8kq9DzgXeOj35XVFSwQfvMzMz/n707D4yrrPfH/zmzJplM9n2y70uTtmmhZQlbi0Bo2S4IAl5U8LqgiF4FVAS8iIJWvSo/L8jXK4uABaRKaQulG6SU0jZt0+zN2iSTfU9mMvv5/fHAc8fZcjKZZELyfv11MjlzztNpm/Z9nuf5fBISEma9vskq67JvMee8YA+/0Ns5OYnTD1zX+PkLujRqm/t3BwYGXMbgm8dS8w8++GBaWhoRNTQ0PPPMM97ea7VaDxw4QEQqleqyyy6TcruF41JfAEvoAQAAlg0UsQMAAH+4zMA3NjaazWb308LDw8PDw6enp/n0Netz5oPNLhyoT3q3JsloVpCXWnXJUTOfv6CrUDfp4zq9vb3sQEqA99YlTqPR/OY3v/n85z8viuIvf/nLysrKnJwc99MOHz7MnmhccsklrPB+EK1Zs0atVvPfDiyhBwAAWDYwAw8AAP7gM/CiKLrMurtwXsEeEhKyevVqHyef7Yt46q3iHcdSjWbPj5hDlI7r1+t/eGOD7/QuiiLbAx8SEuI7wc7a4/2yyy77whe+QEQmk+n+++/nxeGc7dmzhx1UVlb6uNTiUKlUztvgsYQeAABg2UCABwAAf7AZ+IqKirAwz7vTOecAv27dOm/92PSjYb/bXfDbXQU9I762uz9xW83Va3qVcg8p2tn4+LjJZGJ3FwSvPed8R3fuZz/7WWpqKhEdPXr02Wefdfmu3W5/++23iUihUFx77bVSLrjQeJUBQRB89PkDAACAzxYEeACAgPnjH/9YWVlZXV0d7IEshtTU1IqKCiKaNcA7r2D32P59akb5/PvZP99R0tQb4e0i8umPbil5/fMXdIV52u7ujpeg91bBbtaJd2darfbnP/85O37qqae6u7udv3vq1KmhoSEiWrdu3RKZ7t6wYQM70Gq1sxb8BwAAgM8KBHgAgMAYGxv7r//6r+PHjz/xxBPBHsvCYpXqjEYjESmVylnzIY/QqampbB6bc4jCoYbEn76x6uOWWIfo6c1E4apJtf4RdfeDhpEG6YPkJegTExNdvjWn6M5dc801N954IxEZDIbvfe97rB8es3v3bnawRKbfiWj9+vVyuZyI4uLigj0WAAAACBgEeACAwOjo6LDb7URUW1sb7LEsFOci8zMzMyRh+p2I0tLSioqKIiMjb7rpJv6iKNLHrXE/2V62/Ui6wct2d22o7faLO+/f/L588hAR9fT0SB+qtxl4P6I794tf/CI2NpaIDh069Oqrr/LXd+3axQ6WwgZ4RqvVfv3rX4+Ojv6P//iPYI8FAAAAAgbL6gAAAqOrq4sdjI+P6/V6nU4X3PEEnHOlOpvNxoqcSwnwgiDcc889zq+0D4a/cTS9Y1Dj7S0KuXhFSf9Va/rDVDaHI0GlUlkslp6eHlEUfWxod8ZL0PMAP5/ozsTGxm7btu3LX/4yET388MOXXHJJampqY2Nje3s7EZWWlmZkZMzzFgH02GOPPfbYY8EeBQAAAAQSZuABAALj3Llz/LipqSmIIwk49+7ubPqdiEJDQ+d0qSmT8pUPM7ftLPSR3vOTpx68ruHG83vCVDYikslkKSkpRGQ0Glkn+VnZ7Xa2KT0yMjIsLMy/NfMebdmyZevWrUQ0NTX1/e9/n5ym35fO+nkAAABYrjADDwAQGM4LvBsaGjZt2hTEwQSKt/5wbAM8SZuBZ8xW+e5TyYcaEi02r8+OdTEzN2/w0N1dp9N1dnYSUU9PD2s779vw8LDNZiOi5OTkQEV3btu2bUeOHBkZGdm/f//27duX4Pp5AAAAWK4wAw8AEBh8CT0RnT17NogjCQj3WXdnc52BP9kR8/ibJXvPJHtL76Eq+43ndz94fb3H7u5sBp6cFsb7xjbAV1VVKZVKKefPSUxMzCOPPMKOH3744fr6eiLKyMgoKioK+L0AAAAAnGEGHgAgMJwDfF1dXRBHMn8+ojtjMBjYgUbjdSU809KvfeNoWtewj+3ujitKBq5a3Remtns7Jy0tjR249G/zpre3t6qqiogWKFTffvvt77zzzp49e/iSfrauHgAAAGBBIcADQODNzMw8/PDDgiA8/vjjc90j/RkliqLzEvrW1la73c76eH22zBrdGSkz8EOT6tePptd2RXk7QRDo/NyR69b1xIRbfN8uMTFRoVDYbDYpM/BZWVnHjh1jx4WFhbOe758nnnjigw8+4A8yrrrqqgW6EQAAAACHAA8AgffPf/7zxRdfJKLy8vLbb7892MNZDIODgyaTiX9pMpk6Ojpyc3ODOKS5khjdGd8B3mhW7KtN3F+X5GO7e2qM8d82dHtcMO9OoVAkJCT09vZOTExMTU1ptVqPp/Ht7g0NDUQkl8sLCgqkXN8PaWlpDz/88A9/+EMiio+PP++88xboRgAAAAAcAjwABB6vx85y1ErgvH6eaWpq+qwE+DlFd8ZbETurXba3Jvm92iSz1Wt0j9Wabzq/Z23mqLR+cJ9ITU1l0+96vd59Xt25Ut3MzAz7E5iRkbGgC0C+8pWvfPTRR2+//fZ3v/vdz+JqCwAAAPjMQYAHgMBjHbyIiPXHXgn43uykpCRWQa2hoWHLli1BHdTs/IjujHuAd4j0fkPszhOJ4waVt3eFquxbyvWXFA0q5OJc75iamsoWxrsHeJc6883NzQ6Hg4iKi4vnepc5kclkf/7znxf0FgAAAADOEOABIPAGBwfZQWtra3BHsmj4ooNrrrnmL3/5CxE1NjYGdUSz8zu9k1uAPzes+ceejCa915ZyMoHOyxm+4Tx9lGaW7e7epKamsgPnWgMeW8TxdR8oCw8AAADLDAI8AAQen4Hv6uqyWCwqldcp2WWDz8Bv3rz5hRdecDgcS3n7wHyiO8MDvEmM++PePB+V6oioPGt06zp9UpTJxzmzSklJkclkDoeDfdQ+urvzRycLPQMPAAAAsMjQBx4AAo/PwNvt9s7OzqCOZZHwPfCFhYUZGRlE1NnZySu9LR2+u7tLNzMzI8pCLfH3/GH/xT7Se2Kk6etXtn51U9s80zsRKZXKhIQEInrrrbciIyN9nMkD/MKVoAcAAAAICgR4AAg8HuCJqK2tLYgjWTQswCsUipSUFDbx63A4zp49G+xx/Z9ARXcistqFfrpqJvd1W9y/W+2e/x2J1Vq+uqntkZtrV2eMBeSmRJSamsq6u9fV1fk4ja19CAkJ8TFLDwAAAPBZhAAPAAE2PT3t3FBtJQR4h8Oh1+uJKDk5WaFQ8InfJbINPoDRnYhOdsT87M1VY2F3kjzC4wkhSvuN5/c88m+15VmjsrnUmfctKysrJiaGHZ85c8bbaSMjI2wHR35+PirDAwAAwDKDPfAAEGB8AzyzEgrR9/f3WywWIkpLSyOn2mlLIcAHMLp3DGp2ndTV93hdvi4ItD575Pr1PbFaPyvVecQn0svKythBbW2tt5P5Z44KdgAAALD8IMADQIC5BPiVMAPPN8Cnp6fTkgnwAYzu+tHQNz5Ob9J7nnJn1mZP33R+T1z4VKBuSm6V6kpLSwVBEEXRxww8NsADAADAMoYADwAB5rwBnlZYgGcz8NnZ2SqVymKxBCvABzC6G8yKPadS3m9MsNm9roZPiDTddH7PRSVWs9lstQbmvh63r2u12szMzI6Ojvb29unp6fDwcPdzUIIeAAAAljHsgQdYoQYHB3/0ox+99957Ab/y8PCwy40MBkPA77Kk8M7kbAZeoVDk5uYSUX9///j4+GKOJIDb3c1W+Y5jqT/+2+r9dYne0rtKmPzSZR2PBrRSHflsEbdq1Soi8tGlr6mpiR0UFBQEcEgAAAAASwECPMAK9dhjjz333HNf+tKXJiYmAntlvoSelRATRXHZb4N3mYEnp+lfnicXWgCju0MUqpriH3ujdO+ZZLPVyz8TDqNq6NmLIn+1IXc4sJXqfJeO59vgPa6iF0WxubmZiCIjI3U6XcCGBQAAALA0IMADrFAtLS1EZLFYAr7EnS+hZ5Ol/F7L2Llz59gBm4Enp23w9fX1C333wBaZP9sX8ct/Fr1yOHPcoPR4gkyg/NjW0PYvKYZf1mo8n+OHWaM7s3r1anZQU1Pj/t2enp7JyUlCBTsAAABYprAHHmCFGhkZYQe9vb3l5eUBvDKfgd+4cSNLWct+GzybgVcqlSkpKeyVxZmBD2BuJ6Ku4bAdx9Kaen1VqivPGt26Tt/ZdKjH2k9EoaGh87/vnLq18wDvcQYeG+ABAABgeUOAB1iheMxmDcwDiM/Ab9y48dlnn6Xl3knOZrP19vYSUUpKCm88zkuge9uqPU+Bje4jU+o3j6We6owRRa/npMcZbzq/uyBlkojqPy1qoNFo5nPfOUV3JiYmRqfT6fX6s2fPmkymkJAQ5+/yTxsl6AEAAGBZQoAHWIkMBoPJZGLHAQ/w7NGAQqE477zz2CvLewa+r6/PZrOR0/p5ItLpdJGRkRMTE01NTaIoCkLgtokHNL2brLL9tUn7apNN3va6E0WGWbeU6y8qGBaET/L9zMwMO5jPDLwf6Z0pKyvT6/U2m62hocFl8Qhf74Al9AAAALAsIcADrETOheJ5BfVAYQE+JiYmMTGRhdjlHeDdK9gRkSAIBQUFx44dm5yc1Ov1qampAblXAKO71S47WJ/4bk2S0ez1H4Iwtf3atfpLigYV8n+ZmucBPiwszI9b+x3dmdLS0j179hBRbW2tS4DHDDwAAAAsbwjwACuRc4Bny78DxWg0sqZx8fHxRJSdnX3q1KnJycmhoSH2yvLT3d3NDpxn4ImoqKjo2LFjRNTU1DT/AB/A6C6KVN0e81Z16tCk2ts5MkG8qGD42nJ9ZJiHxu5Go5EdzHUGfp7RneGF6Gtra51ft1gsra2tRJSSkhIVFTX/GwEAAAAsNQjwACsRr2BHgQ7w/NFAQkICfRrgiai9vV16gDcYDM8+++y6desuvfTSAI5tgfAA75LS+SRwU1PT5s2b/b5+YKP7qc6YndW6/vEQb+cIAp2fO3Ldup6YcIu3c/xYQh+Q6M7w7gYuAb6jo8NqtRI6wAMAAMDyhQAPsBI5B/iBgQGr1apUBqYfGK9gx+J6Tk4O+7KtrW3Dhg0SL/LYY489//zzCoWitrY2Li4uIANbOHwJfUZGhvPrzgHevysHtlJdS592x/G0jkFfZefykqZu2tCdGW/wfSk+Ay+liF0Aozuj0+liY2NHRkYaGhpsNptC8ck/ZPxzRgl6AAAAWK4Q4AFWIl6CnogcDkd/f7/z/u2AXNk9wEu/yOHDh4nIZrM1NTVdfPHFARnYwuEz8C6fIY+RfhSiD2x0H5wMeeuE7mSHryLzCZHmret61mWNSim3xwK8QqHw/dwn4NGdKysrO3jwoMlkamlp4fXqeA85bIAHAACA5QoBHmAlct4DT0Q9PT0LFOBzc3PZl2xzshSjo6M87Qe8wN5COHfuHBGpVKrk5GTn11kZv4GBgebmZueJYt8CG92Hp9Q7jqWe7oxxeI/usVrzTef3rMkclUmulM8CvO8KdguX3olo9erVBw8eJKKamhoe4PmDkpKSkoW7NQAAAEAQIcADrETOS+gpoJ3kXAI8T3HSc+np06fFT2eKA7s/X4qpqakXX3xxy5YtLuvhvbFarf39/USUkpIik7l2YisqKhoYGLBYLB0dHXl5eb4vFdjobrbK361JOlCfZPbeHy5Eab+yrH/Tqn610iH9yna73WKxkPcN8Asa3RnnbfC33XYbO2ZL6OVy+awfNQAAAMBnFAI8wErkMgO/cAFeq9UmJCQMDg62t7c7HA73iOuuurp6IQYm0W233Xbs2LHnnnvu1KlTUpq38ybwHgN/YWHhoUOHiKipqclHqgxsdDdZ5XtOJX/QmOijtbtaaa9c23dJ0UDIXKI7MzMzw56wuM/A5+bmmkymuV7QD7wQ/ZkzZ9iB0WhkSyEyMzNDQryW6AMAAAD4TEOAB1iJXAJ8ACe6eRE7VoWeiHJycgYHB81ms16vl7JQ/8SJE/x4kQP8oUOHWOM3vV7f0tKSn58/61tYaCS3DfCM8/bsrVu3up8Q2OhudwhHzsbvPpk8blR5O0cm0Hm5I1vX6WPDzf7dhVewcw7wWVlZcXFx09PT/l1zrjIzMyMiIiYnJ+vq6tiDoebmZofDQU6fOQAAAMDygwAPsBK5BHhehm3+3AN8Xl7eRx99REQtLS2zBniHwxHEGfhf//rX/PjEiRNSAry3EvSMjzp2gY3uDpGOt8XuOqnz0dqdiFalTdxwXo8uxjife7kE+EVYMO9OEISysrLDhw9PT0+3tbXl5eXxTxgl6AEAAGAZm305KwAsPyzAR0dHsy8DOAPPdtfLZDJ+cR7w2tvbZ317e3v7xMQE/3IxA3x1dfXRo0f5lydPnpTyLm9N4Jn8/Hy2a8C5k1xHR0dAW7sLVU3xj2wve/5Qto/0XpAy+dD1DfdedXae6Z2cmsAbDIagpHeGb4Ovr68np08YJegBAABgGcMMPMCKMzU1xYqQZWRkOByOiYmJAAZ4tgc+OjqaF12fUyc55+l3NtTJycmIiIhADc+H3//+9z5G4g0P8Onp6e7fDQsLy8jI6Ojo6OzsNJlMfX198x+ns0Z9xFsnUjuHfDVjT46a2bpevyZjTEp/OCmMRmNVVRURXXTRRYG5ol9KS0vZwZkzZ2644QYEeAAAAFgJEOABVhy+fj42NtZisUxMTIyNjRmNRt9dwaQwm81s/pyvnyd/A7xarTabzUSk1+sXIcA3Nze/8847RBQdHa1SqQYGBpqamqR8JnwJvccAT0RFRUUdHR0XXnjh8ePHPc7S+6epN+KtE6kdg76ie2Kk6br1+rWZklq7Szc+Ps4OIiMjA3ndOXKpY8eW0KvV6uzs7CCOCgAAAGBBYQk9wIrDA3x8fDyPlAHZBu++AZ6IMjMz2Wy8lFbwx48fZwdXXnklO1icVfT//d//zUqgfe1rX7vwwguJyGazSVlFz4rYqdXqxMREjydccMEFFRUVRBSo6ffWfu22nUW/213gI72Hyse+uqntkZtry7MCmd6zsrKysrJGR0fZl3yXRFDk5eWxxys1NTVDQ0Psz15hYaFcLg/iqAAAAAAWFAI8wIrDO73FxcXpdDp2HJBV9C495BiVSsVq1+n1ejap7o3BYGhsbCSi1NTUdevWsRd7enrmPzDfOjo6duzYQUTh4eF33303v7VzVIVeoQAAIABJREFUPXyPLBbLwMAAEaWlpbn3nGN73ZOSktiX8w/wAxMh/3sw+7e7CtsGwr2dIzimVUP/T9F8R1ZUmyzQ0Z0d8xn44AZ4uVxeUlLCxrN37172IkrQAwAAwPKGJfQAKw6fQY2NjeWroAMS4PncflxcnPPr2dnZHR0dDoejo6PDxxbl2tpau91ORGvXrk1JSQngwHz705/+xO57++23R0VFrV27lr1++vRp32/U6/Vs3t6lur5zjToe4Pv7+/0eYc9I2FvVurruKFH0eo7gMChH/hrrODAx2mcnOnTo0I033uj3HTn3MnW8ymBwl9ATUWlpKVuy8fe//529UlBQENQRAQAAACwszMADrDjOMZvn5ICsVPc4A09O2+B9F6LnM97r1q0L7NIAH0ZGRl5++WUiUqlU3/zmN4morKxMpVKRhBl4vgGeB3j3CvPx8fFsB4F/AX5kWv1SVdYv/lFc2+U1vctlompiZ0jbFzVTb/zH3Xey2x09epRPlfvHedbd2RKZgSenOnYffvghO8AMPAAAACxvCPAAK47zEnqePBduDzw5BfiWlhYfb+eB+bzzzgvs5nwf/ud//of1Rbv11lvZU4OQkBDWomxgYMD33dkGeCJKT0/31hxOJpOxT2NiYsJgMEgf2OBEyHP7cx7ZXnakOc4hel4NLxPEisKh67L+n6L3V4JtePXq1UlJSRs3biQim8323nvvSb+dM2/RnRkbG2MHUVFR/l0/UNasWcMO2DoIQhN4AAAAWO4Q4AFWHNaqnRZgD/ysAV7KDLxKpWJBlM0kL2gRu4mJif/93/8lIrlc/p3vfIe/LnEbPIv3FRUV3krQM3yZg8RJ+MEJ9XP7c376RunJjhiHl1l3mUAb8kYeubnu9os7G2oOsRfPO+88Itq0aZNSqSSi48eP899riXxHd4bNwAuCEPQl9Pn5+WytBBMTE5OcnBzE8QAAAAAsNAR4gBXHeQl9cnKyTCajANWKm3UJvY9Ocj09PawgXHFxsVqtlsvlrK57X18fn18NuL/85S9TU1NEtGXLloyMDP46D/C+u8E7HA5WYd73YnLpdewmZ5SvH01//M1VPqI7EZWkTvzguoYvXdqeGGnq6+tjzxFiY2NZ9o6IiGCT8Ha7fd++fb7vyEmJ7gybgY+IiAh6vXeVSuW8Zh4b4AEAAGDZQ4AHWHGcA7xSqWSz5Xq9XvRRIU0abwFep9OFhoaSzwDPo/L69ev5u4jIYrHwAQeWyWR69tlniUgQhO9+97vO3+Jj8NZJji2Y54vJY2JifNxISh27caPqlcOZP/7b6gN1iTa755/MgkDlWaMP31T3ravPZsZ/shrf+XPjlfD5JPyJEyf4b4oPEqM7EYmiyIrYBX36neHd4Akb4AEAAGAFQIAHWHFYHtZoNCEhIfRpTjabzbw6vd9YVpTJZC5V6AVByM7OZrfmNcxd8CBaXl7ODvjy/gXqJPfyyy+zj+Lyyy9nDcm4jIwM9gyipqbGYrHw1zs+xb5kC9SVSmV4uNe+bkTE13V7nIE3mBX/PKH76eulVU3xNrvXzm95yVPfvbbpq5vadDEz/EWHw8EW+QuCwNbPM1qtlnWzdzgc+/fv9zE26RPvjNFotFqttAQq2DG8jh0hwAMAAMAKgAAPsLKIosiCOs/YASxEzwJ8VFQU277ubNZV9N5m4GlhCtHbbLY//vGP7Nh59zvHniNYLJa6ujryVF7earVOT08TUUxMjHsTeGdRUVFsAUJ/f7/zMgc26/7DV9a8czrFZPX607g0ffyB6xq/d21TXtKUy7eam5vZFoDs7GyXRL1p0ya1Wk1E1dXVvDaBs7lGd2bpVLBjMAMPAAAAKwoCPMDKMjExwWZQeYDnOXmeAd5isbDZdZf18wybgScvdeysVmttbS0RRUdHZ2ZmshcD2+LOxc6dO1kTuPLycjZZ7YJ3g6+vr/dYXn5sbIylcSlz0Ww/v8lkYh/RlEn55rG0x14vrWqKt3qfdc9KMHz76rPf/FxLVsK0xxP4Cn++aZ/TaDQbNmwgIofDceDAgX+5rF/RnVk6TeCZ4uJivhUfe+ABAABg2XOdJQOA5Y3vJ4+NjWUHgQrww8PDLNB6DPC+Z+AbGhpYL7fy8nI+mx2ogbkTRfF3v/sdO77vvvs8nrNu3TpWoI43e3chcQM8k5yc3NnZSUTNnYbGifLq9hgfq+WJKD95cus6fW6S59zOmEwm9tRDqVSuXr3a/YQrrrjio48+slqt1dXVmzdvjouL8zu3c/xXvUSW0IeGhpaXlx8/frywsHCJLAoAAAAAWDgI8AAri3MPOXYQqJXq3irYMb4DPF8/7zyTvHABfv/+/fX19USUn59/zTXXuJ/Q0dGRmJgoCIIoirzZuwv+SUoJ8ElJSQ6lzhr/pRerr3SIvpY+5SVPXbeux3d0Z06fPs0WU5SWlrJyBi60Wu1FF1106NAhh8PxwgsvPP3007Nec1ashxwtmSX0RPTCCy/s2bNn8+bNwR4IAAAAwIJDgAdYWdxjdmpqKjuYZ604iQG+tbXV/bu83bpzJba0tDR2EPAAv23bNnZw//33sy56HF8tHxISkpSU1NfXNzw8PDU1pdVqXS7Ca/7NGuDHDaqG6S2mnHtJUJH3Sv8JkaZr1/aelzPic0P9/zl27Bg7YEvlPbriiit++9vfTk9Py+Xy++67Lz8/X9KlvVuCAT4+Pv7f//3fgz0KAAAAgMWAPfAAKwufN+ZL6AO11dx3gI+JiWGLrjs6Otz71bG93IIgrFmzhr8YHR3NJpYDG+Crq6vZhH9qauoNN9zAX3cvU+f70YaUJfQDEyHP7c/58d9Wn+rJI0Hl7bSMeMM3Ptfy2M215+dKTe/Dw8NsbX9UVBR/OOIiKytr1apVX/7yl4nIbrf/93//t6RL+7QEAzwAAADAyoEAD7CyuO+Bj4+PV6lUNO8l9LzUuccAT5/WsZuennYpij42NsYq2+Xm5jrHQkEQ2MOFwcFBtlY8IHhbtXvuuUepVLp0hnPGy+l5XEXvO8APTapf+TDzZ2+uOtkR4/A+654aY/zqprYHrmsoSx+XGN2Z48ePs+cg69atc6+B71ym7t5779VoNET05ptvtrS0zOEeniDAAwAAAAQRAjzAysIDPI/ZMpmMNSrv6+uz2Wx+X5nH8oSEBI8n5OXlsQOXGHnixAmWRXkDOY7NgTscDo8d1P1z5MgRdrB27VqPuZ3LyMhgB6z+nAv2SarVahaPufbB8D/uzXv09bKqRl993QtSJv9zS+OPb6ovzxqVzSW6E5HD4Th+/DgRCYKwceNG52+5V5iPjY39+te/TkR2u/3JJ5+c253c8AC/RIrYAQAAAKwoCPAAKwsP8LyIHX2ak+12+8DAgN9X9r2Enpw6ybnUsfNYwY7hdezmuT+fs1gs1dXVFRUVV199dVJSku+Tk5KS2Br+rq4uh8Ph/C2z2WwwGOhfp99b+rVPv5u/bWdRbVeU2y6B/5MYPnjvVWfvr2yWUqnOo5aWFtbOLTMzkw/AR3O4b37zm2zCfOfOnax6n9+WWhV6AAAAgBUFAR5gZXHfA09O2+Dns4re46MBZzzAu8x782bm5eXlLm8JyMCcHTlyhNXJS09Pd1957kIQBPYEwWw288cTjPNEtEMUPm6Ne+LNkt+8XVjfHektugsCyaePhHR+84LoP61Km5jPr8Kl/fusfd0jIiLYTnhRFP/whz/M59ZLrQ88AAAAwIqCAA+wsniM2QFp2MYjrrcl9B47yYmieOrUKSIKCwsrKipyeUsAO8m57HWX2BGdb4N36Qb/SQl6mXoqdMsjr5U+fyirZzTM20UEgcqzRr+ycb+6+yHZTF1/f79fv4JPmM3mM2fOEJFCobj22msl/kK+8Y1vsKX+u3fvNhqNft+dz8BjDzwAAADA4kOAB1hZWMyOiIhghesYnpO7u7v9vjLbAx8VFeV8ZWc5OTls0tu5k9zZs2fZbPbatWsVCtfGlrwOvN8B3iW3s2p55PQ0wTdv2+AHhyes0Teasl9qNm4ZmVL7uEJ+8uT9lU1f3dS2Oj+Utayb52qC06dPWywWIoqNjZU+DR4dHc063s/MzOzdu9fvu7MAr1KpXHb+AwAAAMAiQIAHWLosFss8dyy7cDgcLIA5r58npwDvd7a02Wwsh3tbP09EoaGhrFpeV1cXr5bHpt/J0/p5ml+Lu8bGRpe1+qIoshyuUCj4owHf0tPT2QGfgTdZ5XtOJ+9o+Yo16bsOpddd9DKBVmeMPXBdw3evbc5PniIipVLJ9quPjo7Op6h+dXV1VVVVVVXVLbfcMqc3VlZWsoNdu3b5fXe2hB7r5wEAAACCwnW+CwCWjltuueXIkSPf+ta3Hn300YBccHx83G63k1vMnn+AHx4eZmXevFWwY3Jycnp7ey0WS3d3N1v7zSvYeQzw/i2hb2pq8ri/fXBwkFWeS09Pd5/t90ir1UZHR4+NjfX393cNyg40Zp5sj7F6ry1PREq54+LCoU2lA7HhZpdvJScnsw+qv78/LS1N8i/o/8jl8hdeeIGIkpKSLr300jm9d9OmTaGhoTMzM/v27TObzWq1r4UDHtnt9qmpKUIFOwAAAIAgwQw8wBI1OjrKGp69/vrrgbom36buEuDnM9HNuHen88h9GzwP8O495IgoPDycTfZKebLgo6M7P4Ed8HJ6UmRkZDjCymZ0P3/yrfKPW2J9pPcwlW1Lee8TXzjz+Qu63NM7EbEFCOTXgxJWqW779u2s5d4tt9wil8vndIWwsLBNmzYR0fT09IEDB+Y6ACKamJhgd8cMPAAAAEBQIMADLFG81NnAwECgarB7KxQfFRWl1WppHnvgZ20Cz/AAz7bBGwyGhoYGIkpLS/PW1I2tdR8bG5ue9tp0zXdu5/hTA4kBXhSprjuyTf59U8bT9vALRfIe3dW2a8t7f/r52mvL9doQr8vj/QvwvMi8w+F49dVXiUgQhDvuuEP6Fbjrr7+eHfzzn//04+3oIQcAAAAQXFhCD7BEOdcqP336NJ8knw/eQ859p7pOp2tqahobG5uZmQkNDZ3rlSUG+NzcXHbAismdPn2aLel37wDvPDBWCECv1xcUFLh8V0pu59hNZTIZry3vjdkq+7A5/kB9ou8CdUSUEGmqXNtXnjWilHvv/P4pviOgr69PyoBdKsx/+OGH7AnLunXrJBbhc3HllVeGhISYTKZ3333Xj1X0zs3z/Lg7AAAAAMwTZuABlqiBgQF+XFtbG5Br+mjVziaHRVGUmC2lX9kZT6QsS/N+5mvXrvX2Fm/78yXOunPj4+MsfyYnJ/sIrgaz4p3TKY+8Vvb60XTf6V2w6LNkf/3JTXUbcoelpHciiomJYSX6Z/2QPbZ2//vf/84Obr75Zim3c6fRaNjO+enp6aqqqrm+HU3gAQAAAIILAR5giXKega+pqQnINXnMdqlCT04N23p6evy4Mt9d73sPfHp6ulKppE9Xs/MA73EDPOOyP3/Wje7ezLoBvncs9Pn3sx96Zc0/T+gmZ5Q+LpWsHVT3/DC0/Y78mEaFtOjOCILAHpQYjUY+m+3CY3RnPvzwQyKSy+U33XST9Ju62LJlCzvYuXPnXN+LJvAAAAAAwYUAD7BEOU/S8qA7Tz6W0M+z47rEJfRKpZItX9fr9Uaj8dixY0SkUqlWr17t7S18YFNTU37kds7HBvjW/vDn9uf+7M2Sj1tibb4qzItpEV33VzZfnvJX+dSHJDrcn4PMij+PcN8G7yO6E9Ho6Oi5c+eIKD8/fz4r2CsrK9kqgF27drF+8tJhDzwAAABAcCHAAyxRzjPwIyMjfteHd+ZjnnyeheglzsDTp3XsRFH84IMPWOxftWqVjzXtOp2uoqKioqLC25S1RCz8C4LAA7zFJjtQl/jo66W/frvoZEe0KHqN7kq5TTH6RmjrbcWqZwtSJkdHR9nrfuRYXsfO+QGN7+jOnDlzhlWA9/GwQ4qIiAi2in5iYoJN6UvHfwswAw8AAAAQFChiB7BEOQd4Ijp9+jTfDe43H0vo/eu4zvEZeIkBnoi2b9/ODjx2gKdPIzfP9vMJ8AaDgdUUiIuLCw8Pn5pRHG5OeL8hYcLoa6k8EWnUtoqiwbW6s7/b9nsi6upSEREP8DExMXMdCX9Q0tfXN2tod3b69Gl2MM8AT0Rbt2597733iGjnzp2XX3659DciwAMAAAAEF2bgAZYolwAfkDp2LHkKguCePOcZ4NmjAa1WGxIS4vtMnlpZhiRPAd55l7tWqxUEgeYX4M+dO8emr2PSLntuf84PX13z1gmd7/SeEj3zpcs6nrz99PXr9enJGo1GQ0R6vd5ms81nJXlSUpIgCFVVVXv37p3TG/kfgLKysrne1MXnPvc5hUJBRO+88w7rAiARitgBAAAABBdm4AGWIrvdzhalK5VKq9VKAapjx64ZGRnJKsk5S0lJEQRBFEU/es7b7Xb2aGDW6XdymoE3m83swLmHnPsud4VCodVqJycnx8fHRVFkYX6u2to77VFXW6P/7dRMAfncRy8ItCpt/HNlfblJ/9J2PiMjo6GhwWaz9fb2sgAfFhbmR7+94uJi9mtsbW21WCxsO7oU7A+AXC5ftWrVXG/qIjY29oILLqiqqhoaGvr4448vvPBCiW/EHngAAACA4MIMPMBSNDQ0ZLPZiGjt2rUsJc6/jp3NZmOT2B5jdkhICFtX70cV+tHRUTaRKyXA81bwTHx8fHZ2tu/a8iwuWq1Wo9E417GZrLJD9Qn7er9mTv6RI8S1jbwzuUw8L2fkB1sbvvm5Fpf0TkS8dXxjYyMbxlzXz/ON7iUlJURks9mampokvndkZIRXsAsLC5vTfT26/vrr2cFbb70l/V0I8AAAAADBtZxn4Ldv3/7yyy97/NYf/vCHjIwM/qXBYNi+ffuRI0fGxsZiY2MvueSSm2++edaVwAALhzeB1+l0dru9urp6dHRUr9fPZxv82NiYw+Eg78lTp9MNDw8bDIbx8fE5bXKWXsGOiBITEzUajcFgYF/eeOONs9aW5wu2x8bG2FJ2KbqGQnafiK/uiDFb5b6fVYaH2CoKhy4pHowK81qVPS0tjR3wpRDSQ6zLXveioqJ33nmHiBoaGiSuh+fr5+e/AZ65+uqrH3jgAYfDsXv37l/84hcS1zWwJfSCIERERARkGAAAAAAwJ8s5wPN6Xb6Nj48/8MAD/f397H+l/f39r7322okTJ37+858HZKYLwA+8RHlycnJsbGx1dTURnTp1aj4Bnv+N8BazU1NTWTrV6/VzCvD8cYPvHnKMIAg5OTk8k/OZbR94VB4fH+dd5byx2mUH66IP1kZ3Ds7+DC47YXpT6UBZ+tis7dwzMjJkMpnD4eC/WCk95DyWqeNr4Ovr62e9AsMr2K1Zs0biW3xLTEy84IILPvzww76+vmPHjm3YsEHKu9gMfHh4uPsWDAAAAABYBMs5wLOy2I899pj7/6Gdp4/+9Kc/9ff3p6enP/bYY3FxcXq9/uGHH25vb3/llVfuueeeRR0xwKd4gE9KSuLxtaamZsuWLX5fk8+TuzeBZ5w7ybFl3nO9spQZ+I6Ojssuu+zUqVPsy/T09Fnfwp8m+K5jN21SHG6K/6AxYcwwy8ZymUDFqRNXrOovTJmUuKderVYnJiY6937zPQPvo8J8cXExO2hoaJB0b6dp/0DNwBPRli1bWBu5nTt3Sgzw7PNHCXoAAACAYFnOe+BZqMjKyop2I5fL2Tl9fX2HDx+Wy+UPPvggSzU6ne773/8+Ee3evXt62nUfLMDi4NO8SUlJPLPNs47dyMgIO/AW4P0uRC8lwDvvcuenCYLgvJnFm1kDfJM+4rn9OQ+9suafJ1J9p/cwtW1Lee8Tt52+96qzRTqp6Z1xGaq3nQizNnXPyspidQ3q6uok3prNwCuVytLSUolvmdV1110nk8mIaOfOnaxEv29Go9FisRACPAAAAEDwLNsAL4ri0NCQXC73/X/Njz/+mIhKSkr4Blf2ZWpqqs1mO3HixIIPFMAT3kMuKSmJ1y2bZ4D30QSe4avT51qI3neAd69Ox58gJCYm8jbvPvC5bl5EjbHaZVVN8b/4R8nv9hSc7IixO3zFcYW16/aLO5+4rebacn2UxjrrTd25LBZwn4GfNbozcrm8qKiIiEZHR/mTGh9GRkZYZcG8vDwpH5dECQkJrP5/b28vXxDhA396ggp2AAAAAMGybAP81NSU2WyOjY31XZypvb2dPG0rXbt2LRE1Nzcv3AgBfHAO8HK5nC26Hh0d9aNEPDfrDLzzEvo5Xdnj7nofheWTk5PZgZQN8ORUxI5nyKkZxZ7TyY+8VvrK4cyu4VlqVciNp9Q9PylV/LyicChE6ZByR49cAjyfgc/6lPRLFRYWsgMpq+jPnDnDDubfAd5FZWUlO9i9e/esJ6MJPAAAAEDQLdsAz6YEvQUVjk3oue/CZa/MNcYABIpzgCennc/zmYSfdQbe7wDP6k3QpwHeR0M4fqPKysr169dfeeWVUq6v1WoVCgURTUxMnBvSvPhB1o/+tvqtE6njPlfLhygdFYWD12a+oD73HfnU+9lZs6/V9815vYBGo1Gr1XPN7RwvMSAlwC/EBnhm69at7GDnzp2znsyXP2AJPQAAAECwLNsidizAR0REvPnmmwcPHuzv74+Li8vOzv63f/u37Oxsfhqb0AsPD3d5O3vFZb0uNzU15b5l1GazfVYqMwuCILFrFMwf+6jn+oGzAB8VFcUWz7MlITS/OnY8wCckJHgcT3JyslKptFqtPT09cxowC/AVFRUWi6Wzs1PKezdv3iz9+oIgaKN1Q+LFfZGVT/4zbdbz0+JMletGz8+dsFoMzz9/nL2Yk5Mzzz/2crk8IyPj7NmzRDQwMOD8k2Su+Fb2+vr6WUfFS9CXl5cH9m9uZmbm2rVrT5061d7eXldX53uDvfMSem/DwM+WoMDHvpj8+5EOAYGPfZHhZ0tQ4GNfTJ/RH+nLPMAfPXr06NGjgiBoNBq9Xq/X648cOXL33XfzCMT+S+reWZoFeJPJ5PHi119//eTkpMuLP/rRj2666abA/ioWCFbALj4pLcc4s9k8OjpKRDqdjr3x0ksvZd+qr6+f06Wc8QCWl5fnYxL+3LlzfX190dHRrMKZFJmZmTExMWq1eiF2R/ePq/afiR6Ie9ZGsyyVlwlUljl95ZqxVenTMoGISKkIY2sBlEplUVERm8afj9zc3D//+c9EdMstt/j9G0FEF198MTtobm6e9TpsCb1SqbzkkktCQmbvjTcnt956K9sAv2/fvssuu8zHmVbrJ4UDUlJSvI1Zo9G4/ziFhabVaoM9hBVnPn/9wW/eSofCAgkNDWUlV2Ex4V/SxfeZ+9myzAO8Uqn8xje+cdFFF4WEhIyOjr744osHDx7885//XFpaygpKz8zMsNNc3s7+o2+32xd94ADU39/PlnjwveKFhYVhYWFGo1FKsTFv2Ay8TCbz8V/P1NTUc+fOWa3WgYEBfndvGhsbiUgURdavIbApwmITDjdGHqqL7hiYPbLGhNuuXDN6cdFElMbm/PrQ0NDU1BQRpaenzz+9FxUVtbW1seO8vLz5XCo6Olqn0+n1+qamJqvV6mPxzvDwcHd3N7t7wNM7Ed1www0PPfQQEe3YseNnP/uZjzP5A6DP3L9zAAAAAMvGsg3w69evT05Ozs/Pz8nJYa/Exsbef//9o6OjNTU1r776Kvs/a2Rk5NDQkNFodHm7wWCgf20X7yw/P5+d4Eyr1dpsNo/nLxFyuZwtEbHb7VK6RkFAyGQyQRDm9DCoq6uLHSQnJ/M/VGVlZUePHh0aGmpra5PSes0dW+geExMjiqK3P6u8HUNnZ6e3nnAuxR2npqYcDgcRRUREsIN5GppUHqyNqWqImpyZ/QdUXrLxc2tGyrOnFHKRiNj9+doBttydiHJzc/0eW0FBATuw2WybNm36wQ9+MDg4+LWvfW2ef99LS0v1er3FYqmvr1+1apW301inDCJau3btQvyEycnJKSkpqa+vb2hoqKur49X13PEtGBERER5HolAoHA5HQP4MgBQymYz9UceP9MXEPvYl/s/9MsP/94KPfTHhR/oi4z/S8bEvJkEQ5HL5UvjZMqd5pmUb4MvKytwrNguCcP3119fU1LDi8/RpgHdP4+wVb7WannnmGfcXh4eHvTWpXiK0Wi0rwTU1NbUU/qSuEBqNRqVSzenPRktLCzuIjY3lbywtLT169CgRVVVV+bEJwmKxsEvFxcX5GExCQgI7aGxsdJ9k9liajlewY2sE5jowThSFs33aqqb4053RvhvCEZFMoOLUiU2l/YUpk0RkMZPF6bsajUYQBFEUm5qa2Cvp6el+jI0VqHP5uB544AF2MM+/74WFhe+88w4RHTlyhDfwc3f48GF2UFJSskA/YbZu3VpfX09EL7300g9+8ANvp/HCit7+PMfFxRmNRm87jyDgNBoNW91qMBgsFsus50NAhIaGhoWFLfF/7peZqKgoXscUz6oWTUxMjMlkms8/6zAnoaGhbOU8/iVdTGq1WqvVLoWfLbNWXne2bAO8N+w/ygMDA3a7nXeJ5+2ROPYK2h1DUPCklJiYyF90LkTvRx270dFR9rPJ99ZNj4XofZeUZ+vnaR5L6Icm1Yeb4j9qiZuamb0MZKh8/Op10xvzhiNCZ+/lzh7VyWQyif3qOP9qy88Jaw1In+5E8GbhStBzW7duffLJJ4lo586dPgI8+sADAAAABN3yDPB2u31kZEQQBPc1wOxRYlxcnFwup0/3GDc2Nl5yySXOp7H/UrMOXgCLjAd4513oPL/xmuRzwtc/+37Cp9Pp2IFer/ed2zm2yZzmHuCtdtnRltiPW+LaB8Nnfe4pCKJs4pByfGdJpulzZV+Wcv2JiYmRkREiSkpKkrh7fBFyO8cDPJv99oYFeKVSyTvPBVx+fn5BQUFzc3NjY2P08UoTAAAgAElEQVRLS4u37f08wKMKJgAAAECwLM8+8Dab7etf//rdd9/d29vr8i2WzPkWYhaKTp8+7bxwwm63s7LPvHcXwGJyaQLP5OXlsZZyNTU1fqzzYWUdabYAn5qaWlFRUVFRIX0rjh8z8GMG1a6TukdeK33lcGbbwCzpPVRlv6x44IEtJ9X6R2WGExPjnps7umttbWUHUvq9+d3R3W85OTlsS4uPVvCDg4Psh1hBQQFvQb8Q+JqOXbt2eTsHM/AAAAAAQbc8A7xarV6zZg0RPffcc87Fw/r7+1999VUiqqysZK+Ul5fHxsbq9fq9e/fy01577TWDwZCdnT3PQtMA/vEY4OVyOWvTPTY2xsqSzwmbiyafS+idp9zHxqTmZD4Dz5ov+mC1y6qa4n/xj+Ifvbr67ZMp4waVj5MFgQp1k1/d1PbLO07demFXZqKDzaJL33oqMcAvfnRnFAoFK483MDDA10e44Ovn2Q+0hbN161Z28Pbbb3s7h/2RUCqVs/5GAwAAAMACWZ5L6Inorrvuqqurq66uvu+++y655BKNRtPV1XXw4EGz2VxRUbF+/Xp2mkKh+MpXvvKrX/3queeeMxgMGRkZDQ0Nb7zxhiAId999N6t6CrDIWICXyWS8pBxTWlrKapKfOXMmPT19Ttf0EeCdc3tYWJhSqbRare6FIbyRsoS+dyz0UH1idXu00TL7z5wwte3igqELC4YTI/+liEtUVFR/f7/RaPTdd43jLd88boAPSmh3UVxczBb7NDY2VlRUuJ9QW1vLDtizm4VTUlKSkZFx7ty5M2fObNu27c4773TfQMT+SHjrzQEAAAAAi2DZBviMjIzHH3/897//fXd398svv8xelMvld9xxx8033+x8ZkVFxdjY2F/+8pfnn3+evRISEvKtb31rof/HDOANC/CxsbEuMXU+dez4HC8vDOFxi7sgCNHR0YODg6xVgZSF9D6W0DtEoa47sqoxoaEn0iFh1X+s1nxRwVBF4VB4iIcuCSzAi6I4Pj7urcUdZzKZenp6iCg2NtZlz/ZSiO4M3wbf0NDgMcAvQgU7buvWrU8//bQoik899dSvf/3rK6+88otf/OIVV1zByoU4HI7JyUnC+nkAAACAoFq2AZ6ICgoKnn766ebm5ra2NrPZnJGRkZOT47Ez3HXXXVdRUXHixImJiYmYmJjzzz8fa0QhWAwGA5vTdp8C5euoea6Tjgf40NBQ39XpoqKiBgcHRVGcmJjwXbKe8biEvmck7IPGhOqOGKNZPusVVArHhtyRiwuH0uNcGzq6DIwdSAnwbW1trI2qc1xfOtGdmbWOHStYqFQqfTSKD5T//M//PH36NOtaZ7PZ9uzZs2fPntTU1DvuuOP2228PDQ1ln6e35poAAAAAsAiWc4AnIkEQCgsLCwsLZz0zOjr6yiuvXIQhAfjmcQM8w+rYGY1GPwK8Vqtlc7yzPpzi89Xj4+NSAjybgVcqlSEhITa77GRH9IfNcS39EVIK7cVpzRcVDF1YIKknnHOAn/Vk5w3wSy23c7ywvMc6dkNDQ4tTwY4JDw/fsWNHTU3NSy+99Pe//539tvb09Dz11FPbtm07//zz2WkI8AAAAABBtMwDPMBnjo8AL5fLV61adezYsdHR0e7u7rS0tFmvxifb+UL3WQM8XyMtJSeLosiurI4u3f5RxrGWGCm73OUycXXG+MWFQwUpEzLJhSZ4dJRSYI8F+KqqqqeeekrqDRZdXFxcQkLC4OBgU1OT3W5ni9W5xVw/z61evXr16tU//elPd+zY8eKLL546dYqI7Hb7Rx99xE5AgAcAAAAIIgR4gKXFR4AnotWrVx87doyITp8+7SPAuy+SZzFbJpOxXnQ+zGmie2jMZoq61RZ5jVGVPuirnfkndDHGS4sH12ePhqrss5/t78CysrJeeeWVmZmZuLi43Nzcud5oMZWUlAwODprN5ra2tvz8fOdvBSXAMxqN5s4777zzzjvr6upefPHFN954g2+USExMXOTBAAAAAACHAA+wtMwa4NlBTU0Nb/3F+djczgK8RqOZtbeClJwsikJrf/iRs3HV7dHW+At9X5CIlHKxLGPs4oKh/JRJ6VPuLqQsDWCr5aurq2dmZoho48aNS7yXRHFx8cGDB4mooaHBJcCzDfAUjADPrVq16pe//OVjjz32j3/844033nA4HHfddVewBgMAAAAACPAAS0tfXx87SE5Odv/u2rVr2QFb20w+Qztns9lMJhNJWD9PTjnZ40r11v7wY61xEqvTCQIVpExuzBtZkzGmVs55yt1FVFSUIAiiKLoPzGWX+wcffMAOLrjggnnedKHxbfD19fU33HCD87fYb7FKpVqECna+hYWF3X777bfffntwhwEAAAAACPAAS4vvGficnBxWxy40NLS9vV3i9LL0DfD0r0Xs+Isj0+qjZ+NOtMf0j4dIuaM21HpB3vAF+cNJUabZz5ZGoVBoNJrp6WnnHvUeC9QdOXKEHfDSa0uWcyc559cHBwcHBgaIqKCgQKVSBWFkAAAAALD0IMADLC2+A3xXV9fNN9/c0dFhNBrHxsZiYmKkXHNOAV6tVrNnBOPj4za7UNcd9VFLXH13pN0x+8MCmUB5yZMX5g+XZ40p5A4pY5uTqKio6elps9kcHR3trZpaX1/fgQMHiCg8PDzoc9ezysvLUyqVVqvVJcAHcQM8AAAAACxZCPAASwsL8Eqlkrdwc1kkn5qayl7p7u6ea4DXaDRSzo+Kip4Wiscjr/rBX9earLMvlSeiSPXEFaunNuQOR4bN3hDOb9HR0a+++ioR6fV6bwH+N7/5DdsAf+eddyoUS/1HnEqlys3NbWxs1Ov1ExMTfPnDUtgADwAAAABLzVL/3y3AiiKKItsDn5iYeO7cOY/npKens4Pu7m6J6Y4HeK1W6/vMwQn1h83xXZF/tERGE5F9tjAuJ7Mw9q5ifOd/3L05OztbymD8w5bK22w29mVPTw/fPe6spaXlpZdeIiKNRvPII48s3HgCqLS0tLGxURTFurq6iy66iL3IaxzwqgcAAAAAAAjwAEtIfX39hg0biCgjI8PbOampqeygp6dH4mVnXUJvtspPd0Yda4tt1EeIoqR99Znxho15w01Hfne2/wQRhYffMOtb/OO8y12n07EDvV7v8eRt27bZ7XYi+va3v52UlDQyMrJAowog523wPMCzGXiVSlVUVBS0kQEAAADAEoMADxBkzivkJycn2QFfSu0uPj4+JCTEZDJ1d3eLoiiljp23JfRmq+z0uZjq9uhGfaTNLim3x2nNFUVD5+WMRGssRHRq7wB7fda5/bnyWJ2OB/je3l7379bV1e3YsYOIoqOjH3zwwcCOZ+G417Hr6+sbGhoioqKiIlSwAwAAAAAOAR4gCLz1fuP11SMiIry9VxAEnU7X1tZmMplGRkbi4uJmvZ3LEnpRpI7B8ONtsSfaY6ZNkn4IKOViafrYBfkjJakTgiDy16empohIoVCEhoZKuY4UHqM7wwO8x9UHTz75pCiKRHT//fdHRUWx46WP7wXgAZ5XsFuzZk1wxgQAAAAASxICPMAikdKwnc/A+wjwRJSamtrW1kZEPT09cwrww6bUYx+ln+qMGTcoZx8xEZFYqJuqKBwqTR9XulWVF0WRXVlKcftZ+cjtnI8l9MePH3/33XeJKD4+/v7775//eBZNQkJCXFzc8PBwQ0OD3W6Xy+UoQQ8AAAAAHiHAAyygjo4OtVotl8uNRqOU86UHeHbQ09MjZZJ2zBhujfuyPfKKPx/2urXehWDpVU7szIluue+aW72dYzKZWFW5ea6flxLdmcTERNZ0zT3AP/744+zgvvvuC8gDhcVUUlLy/vvvm0ymjo6O3NxclKAHAAAAAI8Q4FcQk8l08ODBXbt23XzzzR4reENASJlp90bKHniabSU5Z7QoTndGn2iLaQ/7FYXJpAxArXSUpY+tyxp66f/7puiwGcjX9D5bP0/+zsBLz+2cTCZLSkrq7u7u7+93OBwy2Se/qCNHjnz00UdElJiYeNddd/kxmOAqKip6//33iaipqSk3N7e2tpaIVCpVYWFhsIcGAAAAAEsIAvwK8uyzz7LKXmq1GgE+gOaT2F1I2QNPRAkJCWq12mw26/V69zp2Uybl8daYkx0xHYPhDmnbwFUKx9qssfKs0SLdhFIuEtE/wsMmJycnJiZ81MmT3p3OhR/RnUtJSenu7rZarYODg0lJSezFJ554gh1873vfC+Bu/EXD/z7W19evW7duYGCAUMEOAAAAANwgwK8glZWVLMC/8847Dz30ULCH8xkWwMTuggd43zPwgiCwbfBGo5HXsbPYZHXdUSfaYmq7I212SfPtRJSVYDgvZ2R99qg29F96vsfExExOTlqtVoPB4G2Cnc/ASwzw88ntXGpq6scff0xEPT09LMDv2bPn2LFjRJSbm/tZnH6nfw3w6AAPAAAAAN4gwK8geXl52dnZ7e3tDQ0N/f39fPYSZrVwid0Fi8RKpXLWaWRWiJ6IOs4NtI0XVrdHN+kjrdJawRFRepxhQ+5IefZYVJjF4wn8CcL4+Pj8A3xAojvj0klOFMVf/epX7JXvfOc7crk8UDdaTPn5+QqFwmazNTQ0sPXzRFRaWhrcUQEAAADAUoMAv7JUVlY+/fTToiju37//jjvuCPZwlq5FS+zOHA4H2wPve/08k5qabg/fYI+44qWay62OEIm30IZa12ePnp87khlv8H1mdHQ0O2hoaOA181zMugc+gLmdS0lJYQesjt3OnTtZ4s3Pz7/lllsCfrvFoVarc3Jympubu7q6Dh8+zF5EBTsAAAAAcIEAv7KwAE9E+/btQ4BngpLVPZqennY4HORz/bzVLjT3RpzqjDndsdqcpiIicm3u5oFgn5JPVa3JGPrKzSXOXdx9KC0tff/999mzntWrVycmJnocMDtwCfALkds5505ydrv9ySefZF8+9NBDn9Hpd6a4uLi5uVkURbZBQKVSFRUVBXtQAAAAALC0IMCvLFdccUV4ePj09PSBAwcsFssKLJG1dOK6Ox8b4Gcs8jNd0dXt0Y36COn727Uh1vU5o2HmIwff/h2Jjsy1lYJQLPG9mZmZF1100eHDh20221//+tf777/fPR7zGXi+ZGBBozuTlpbGDvR6/SuvvNLS0kJE69ev37p160LfekGVlJTs2LGDiERRZF+uwL+eAAAAAOAbAvzKolarL7300l27dhmNxo8//riioiLYI1ooSzmoe+PeBN5kldd2RZ3qjK7vjrTYpOZ2pdxRmj6xPntkVfqEUu44eLCFRAfNvdnbNddcU1dXNz4+3tvbe/jw4UsvvdTlBD4Dn5+fHxMTM6eL+y05OZkddHR0/Pa3v2XHP/jBDxbn7gunuPhfnq2UlZUFayQAAAAAsGQhwK84lZWVu3btIqJ9+/YtgwD/WQzq3vAArwhLOVCXeLIjpn1QI4pS69KFKB2rM/+lFRzjbaH77BcMCbnllluee+45ItqzZ8+qVatiY2OdT/jggw+6urqUSiXfML8IYmJiQkNDZ2Zm6uvr2SsbN2684oorFm0AC8QlwGMDPAAAAAC4Q4BfcSorK9nBvn37fvrTnwZ3MLNaTvl8VgNjoi36erv2src714qdUufbSbRHypqvqwhdkzEWpra7f99g+KRenUajmeuQCgsL169ff+LECavVun379m984xusJzxbKj80NEREsbGx3hrFLxCdTtfa2sq//PGPf7yYd18gOp0uOjp6bGyMfYkADwAAAADuEOBXnMzMzKKiosbGxrNnz3Z0dCzCpmV3KyqWz0o/GlrbFX36XNS5ofWUJDUJK+RifvJEV81f7CMHRMGw7s7/UqvVHs+ca7d2FzfeeGNra+v4+HhbW9uBAwfuueceftmZmRkiSkhI8OOy85GWlsYD/FVXXbVx48ZFHsACKSkpYSXoQ0JCUMEOAAAAANwhwK84jY2Nt9566/79+4moqqoq2MNZoURRaOkPP9MVXdMZNTzlOXh7pJSLRbqJ8uyx0vTxMJXtr8OdpwYnbERNTU3e5mz9XkLPhISEfOELX7j99tuJ6MSJE5s3b87MzKRPp9+JKD4+3o/LzgfvJCeTyZbH9DtTXFzMAnxxcbFSqQz2cAAAAABgyUGAX4kKCwtZgG9ubl4G2+A/Q8xWWYM+sqYzqq47ymCew98+pdxRkjZRnjVWmj4eovy/dfIlJSWnTp0iovr6em8Bni2hVygU3qbofWALNLKysrZu3bpz586ZmZmHHnrob3/7GxENDw+zcxY/wPNOcpWVlctpppr/WlDBDgAAAAA8QoBfibKyskJCQkwmU2trq9VqxVzfQps0Ko42xdeci2rqnUMTOCJSKx0lqePlWWMlaeMhSg8N34uKihQKhc1ma2xstNvtHhuhsxn4OU2/u2+seOqppz788MPR0dH9+/dv37791ltvHRwcZN9a/AB/zTXX/M///E94ePijjz66yLdeUJs3b05KSpqcnLz55puDPRYAAAAAWIoQ4FciuVyen59/5swZq9Xa2tq6nOYwlw5RpO4RTW1XZF1PdNdQmEOc/S1cmNpekjqxNmt0VdqEUu4ht3MhISG5ublNTU1Go7GtrS0/P9/lBLPZbLVaSVqA91EQIT4+/vHHH7/33nuJ6Cc/+cnll18exCX0q1atqq+vl8lkfqwpWMqSkpKqq6ttNltYWFiwxwIAAAAASxEC/ApVVFR05swZImpsbFz2Ad5sNu/bty8pKWndunULfa/JGWXNuagmfURTb4RxLovkiUhm7pRPHsyK6fnOnVfLJJd1Ly0tbWpqIqK6ujr3AC9xA7yUWoaf//znd+zYsW/fvrGxsQcffJD/sVn8AE9EoaGhi3/TRaBSqVQqVbBHAQAAAABLFAL8ClVYWCgIgiiKjY2NwR7Lgtu+fXtNTQ0RJSYmpqamLsQthibVtV1Rdd1Rrf1aq31uPdXSYo2rM8bjlPWvPf84ESVlrpee3omopKTkjTfeEEWxrq7uxhtvdOno5jvAz7UHwbZt2yoqKqampt5+++26ujr2YlACPAAAAADACoQAv0JFRETodLqenp7R0dGBgYHExMRgj2ih9PT0sLUGRNTY2BjAAO8QhdZ+bW1XZF13VP94yJzeK5eJeUlTqzPHS9PGYrUWIjpzpot9KzIyck6X0mq1GRkZnZ2dExMTXV1dGRkZzt/1GOD97h2o0+keffTR73//+0TU2dnJXlz8NnIAAAAAACsTAvzKVVxc3NPTQ0QNDQ3LOMDv2rVLFD/ZgN7Y2HjllVfO84Jdw5qm3ohGfURbf7h1LhXpiCgi1Lo6Y3xV+niRbtJlc/vExMQn50REzHVIq1evZnG6trbWd4D3O7pzd9111+7duw8cOMBfQYAHAAAAAFgcCPArV2Fh4d69e4mosbHx8ssvD/ZwFkRra+vZs2f5l93d3QaDQaPRzPU6NruspV9b3xNZ3x3RPz7n3ddJUZaS1LFVaeM5SVNKuedydpOTk+zAjwBfWlr61ltviaJYW1u7ZcsW52+xAF9VVXXLLbfMP70zv/71rysqKtiVFQpFdHR0QC4LAAAAAAC+IcCvXGlpaRqNxmAwdHZ2mkymkJC5LQL/THj33XfZAWub53A4WltbvfVLdzcwEVLfHdnQE3m2TzvXyXa2SH5V+sS6HGNKrM1oNPo+nwf4uS6hJ6Lo6OikpKS+vr7h4WHnDRFZWVnnzp2rqqoiotjY2Lle1pvU1NQHH3zwJz/5CRHFxMTIZHP7ZAAAAAAAwD8I8CuXTCYrKCg4efKk3W4/e/ZsWVlZsEcUYM3Nze3t7UQUERFx9dVXv/baa+xF3wHebJU39UbU90Q2dEeMTM+5S5k2xLoqfWJV2nhx6mSI0k5EarWayEN7dhfzWUJPRKWlpX19fURUV1e3ceNG/vrIyAg7iIuL8+Oy3nz1q189cODAwYMHKysrA3hZAAAAAADwAQF+RSsqKjp58iQRNTU1LbMAL4rinj172PHmzZtXrVr1+uuvi6LY3NwsiqJLqfYZi7xRH9mkj2jURwxPzTm0y2ViXvJUadp4WcZ4nNbs34DZDLwgCFqt1o+3l5aW7t27t6qqampq6p577uGvDw8Ps4PABni5XP7KK6/o9fr09PQAXhYAAAAAAHxAgF/RCgoKZDKZw+FobGx0j7UBNDIycurUqdDQ0AsuuGBxVlzX1tZ2d3cTUXR09IYNGxQKRVpaWldX1/j4eH9/f3JysigKXcNhTb0Rzb0RrXMvR0dEGrWtKHWyWDdRpJuI0ljnOWA2A6/RaBSKOf+tzMrKysrK+va3v01ENTU1er1ep9Oxby1QgCcihULhUjAPAAAAAAAWFAL8iqbRaNLT0zs7OycnJ/V6fcB7pNtstvr6+qNHj7a0tLBS8KdPn/7iF7/o3ypx6RwOxzvvvMOOr7rqKhaJCwoKurq6HOrMXcc0trDclv4Io3n2le0uBEHMjDcUp06UpE5kxhsFwXNFurmyWCwmk4nmuH7epSjdtdde+8wzz7ClB3wSngX40NDQsLCwgAwVAAAAAACCBQF+pSsqKmIdyJqamgIY4IeHh48ePXr8+HHexoxpb2//zW9+88UvfjEnJydQ93J38uTJgYEBIkpMTFy3bt3ItPpsr7bV9u8zed8UFbHVQ3O+YJTGWqybKE6dKNJNhqltAR/wnCrYeSsmX1lZ+cwzzxDR7t27WYAXRZHtgQ/49DsAAAAAACw+BPiVrqioiO0Vb2xs3Lx58zyvZrPZ6urqjh492trayruvE5FGoykrKztz5ozBYJiamnrmmWcqKysvu+yyhVi0b7fb9+59zxFSYA8tleVufeiV1CmT8pPvzeXPe4jSXpw6UaibLNJN+r2zXSKJFex894E7//zz4+LihoeHP/roo9HR0ZiYmMnJSYvFQgjwAAAAAADLAgL8SpeSkhIRETE5OdnV1eVfj3TGbDa/9957x44dMxgM/EVBELKzszdu3FhWVqZQKDZt2vTiiy92dXU5HI633367s7PzC1/4QgDb140bVc292qrTMz1RT4sJKUTUNjq3KwgCpUQbC1MmC3WTeUlTaqUjUGPzjQd4jzPwEvu3y+Xyq6666uWXX7bZbHv37r3tttsWqAQ9AAAAAAAEBQL8SicIQlFR0ccff+xwOJqbm8vLy/27zttvv33kyBH+pUajOe+88zZs2JCQkMBfjI6Ovvfee3fu3Hn48GEiqqur++1vf3vXXXelpKT4Pf5xg7KlP+Jsn/Zsr3Zw8tNnAf9/e/ceH1V553H8N5PJTC4TkpArCZALSUgM4RoQBAILyCWoC6IVq4sFa7Vu66Vlteu2q+2uuq/a166ioNIqKPWGUAQUBQnKzUigXEQICblxS0KA3CfJJJPM/nF0GnOdJJMZTubz/uvMmWee85zx8ZDvnOc8j75nlQT6NiZFVidGVidGVPt593U6ul7ocAi9nbm9tYULF77zzjsismPHjqVLl9pmsHPgIvAAAAAAXIUAD0lMTDx06JCIZGdn9zrA5+bmiohGo4mLi7vxxhtTUlI6nE1dp9MtXrw4JiZm48aNZrP56tWrq1atWrJkycSJE+08UItVLl7zzSs15l825l/2q6rz7P4zHQnwbUwZVpUYWR0XXjPIFaG9tdZD6HuR223S0tKMRmNtbe0XX3xRV1dnC/AhISEOaCUAAAAAlyLAQxISEnQ6ncViycnJaWlp6cUyb9XV1UpWDA8Pf+ihh7otP3bs2IiIiLfffrukpKSpqen9998vKipavHhxZyuoWa2aSxXeeaV+eaXGvNLeh3ZPD6vOfLq5IlNrOvLrxxYHBw/uXT0Op9yB379//zPPPNOXegwGw+zZs7du3drQ0LBnz57y8u8eIeAOPAAAADAAEOAhXl5eMTExZ8+eNZlM58+fj46O7mkNhYWFyob9d49DQ0MfffTRTZs2HTlyRES+/vrrixcv3nfffYMHfxeqm5o156745pX65V/2y79srG/s8ZJvCk8Pa3RIbUJETcKQ6thQ02efbvvi7BcikpOTGBw8tXd1OlZMTMzhw4e//vprEQkPD+9jbenp6Vu3bhWRTz/9NC4uTtnJM/AAAADAAECAh4hIYmLi2bNnRSQ7O7sXAb6goEDZ6NHwb09Pz7vvvjsmJmbLli0Wi+XixYurXv9o5i2/LK4Kvljuc+Gaj6W5x2MBFB7alpjQuoQh1QlDamLDaj09/jEX3ciRI7/4QgnwOVOnujLAt/6uSkpKRMTT07PvSXvOnDl6vb6xsXHXrl22KQkJ8AAAAMAAQICHiEhSUtL27dtFJDs7e8GCBT39uC3Ax8bG9uiDtQ06n4j5o+bN/3tOc6NHVJ3W+4NDPT34d3Qas7Xm7x71J0cOqXrovllajbXDYjExMQaDwWw25+XlWSyWzgbt958Of+NQVq0PCQnpxfMLbQwaNGjatGl79uyprKzcsWOHspMADwAAAAwABHiIiISFhSlLiBcXF1dWVgYEBNj/2bq6OuUG8uDBg+354JVqQ0GZsajMmH/ZeKncu8WqERHp1VPtOo+WmBDTiPCaIcbSTet/29xUq9Vqf/TAk52ldxHR6XTx8fHffvut2WwuKChISEjozYF7pbPhCeXl5Q0NDSLSl9n4W7v11lv37Nkj3/8uIAR4AAAAYEAgwOM7iYmJBw4csFqtOTk5N954o/0fPH/+vNVqlc4DakOTx7krvkVXfAvLjAVlvjX1vZyCTuFjaI4NrYkfUjsirCYq2KTzsIrI5s2bm5tqRWT8+PHdhtWEhIRvv/1WRHJzc50Q4OPj4/V6fUVFRWcFbDE7LCzMIUecO3euVqttafnHgwMEeAAAAGAAIMDjO0qAF5EzZ870KMC3Hz9f16jLKzVeuOp77qrP+au+vZ40XqHRSLh/fVx4bWJkdWxoTYDvD5Z8s1qtGRkZygxwOp1u3rx53VaYmJiobJw5c5vqFPUAACAASURBVOaWW27pS9u6YP90AKWlpcpG32ewU4SGhqampmZlZSkvjUajwWBwSM0AAAAAXIgAj+/ExcUpi8nl5ub2aDG5wsJC0Wit+qgqXdr7Xw0pKvO9WO7T3KLpU2usLR5NF5Kjm8cnaOLCaoL8zB2WMplM77777pkzZ5SXU6ZMsU1i34WgoCDleYHS0tLq6upBgwb1qak/1ItV3G134B0V4EUkPT3dFuC5/Q4AAAAMDAR4fMfT0zM2NjY3N7ehoaHbxeRarFJW5XXhms+5K97ZzY81JySI1uej431qgK/BEhNqig6pLTi5tfDb7ZoWU0mpb9yNjwb5dbyG+blz5zZs2GAbmj5t2jT7b6e3fl5g4sSJfWr393oR3RUOvwMvIunp6bYl5QnwAAAAwMBAgMc/jBw5Mjc3V0RycnLaBPhGi/b8VZ/zV33PX/M9f8WnrNrrH/fYfXo59ZqnR8uI8Nq4sNphwabhQSbb2PjmMeNff/1wfn6+yWR67bXXHnvsMdtyaAqr1bpr167du3crj3n7+PgsXbo0OTnZ/kMnJSUpzwucPn26jwG+17ndRpkCUBwa4GNiYkaNGqU86k+ABwAAAAYGAjz+wTajW25u7qw584vLfc5f87lwzff8VZ9L5d69XpW9NT+vprjw2ujQ2thQ0/Bgk17X0r6Mh4fHv/zLv7z44ouVlZXl5eV//etff/rTn3p4eCjvms3mDz744MSJE8rL8PDw++67LzQ0tEfNiI2NVZ4XyMvL69HzAjZ9z+02/XEHXkTmz5+vBPigoI6HMAAAAABQFwI8RERarHK12lBqTpaIn5u1w7N1cY+sc8yM6Hpdy9CguqhgU1SwKSqkLtS/XmvH0/F+fn7333//K6+8Yjabc3Nz//a3v915550iUlJS8vbbb5eVlSnFUlNTlyxZotfre9wqvV55XqCurq7b5wVac2But+mnAL9o0aIXX3zRYrGMHz/egdUCAAAAcBUCvJuqafAsLPMtrfQurvD+wZB4/7g+1uyjt4wIr40KrmszML6nIiIi7rnnnnXr1lmt1q+//jo0NNTX13fTpk1NTU0iotPpFi9ePHny5F63s4vnBTrUH9FdoQR4Ly+vgIAAB1Y7cuTIzz//vKysbNasWQ6sFgAAAICrEODdy67DsnVfZNFlfVm1wWrt20TxNlaLlxSPH+kdHVo3PNgUGVinrM3ed8nJybfccsv27dtFZPv27cpq8yISFBS0bNmyoUOH9qXyxMREpeacnJwuFp+LiYmprq7et29fUFCQY+erV7S0tCgDChx7+10xatQoh9cJAAAAwFUI8O7l9Dk5lNvXFGr0ssSE1kYF19WUHc7a+56msXTu3Dnz0rpfgL0XZs6cefny5aysLFt6HzVq1NKlS729vftYc3h4eEBAQGVl5YULF0wmU5t58mz3248dO3b//fdfuHBh9OjRGRkZfTxoe1evXrVYLNI/AR4AAADAQEKAdy/xvbpp7efdFB1iaj8qfsOGDE1jsYjExsY6sJFtLFmy5Nq1a/n5+VqtNj09febMmRqNY8YOjBw58tChQy0tLbm5uePGjZN24+TXr1//H//xH42NjSLyzTffFBUV2f+0vJ366QF4AAAAAAMPAd69xEXaVUxjuaZtyLshxnNSiv/woLrgQQ0dzjxXUFAgIh4eHlFRUQ5t5g/odLoHHnjg2LFjQ4YMGTZsmANrTkxMPHTokIjk5OTcfvvtrd+qr69fuXLlxo0bW+88cOCAwwN8f6whBwAAAGBAIsC7l9ghovOwWpp/EMf1upZhQXXDg01DAuuHBNSbrh5/e92rImIcPCY1dllnVV27dq26ulpEIiMjezEPfI94enpOmjTJ4dXGx8dnZmZaLJbc3Nzf/OY3thv7+fn5y5cvz87OVl5OmDDh73//u4gcPHjw3nvv7elRysvLDx06VFlZ2eG7+/fvVzaGDBnSm3MAAAAA4DYI8O7FUydDAhur67TDg78bEh8RWB9kbNRo/jHtXOPg4bY10q1Wa2fj1ZXb79LP4+f7iW2o/IQJEw4dOnT58uXTp08nJyeLyMcff/zII4/U1NSIiMFgeO6555YsWRIfH9/U1HTw4MGeHshsNk+aNKm4uLjbktyBBwAAANA1ArzbeeqOc9qWmpaWls4K6PX66OjovLw8k8l08eLFzkatFxYWKhv9t75af2jT2lmzZimj6DMyMkaOHPmHP/zhtddeUybMi4qKevPNN0ePHi0iY8eOPXz4cElJSX5+/ogRI+w/3IEDB+xJ71qtVvn5AAAAAAA6Q4B3O0av5rq6bsokJCTk5eWJSG5ubtcBXqPRqCLAd9bIWbNmPf/88yKyffv2Xbt2KWFeRBYsWPDyyy/7+/srL6dOnXr48GEROXjwYI8C/O7du5WNO++8MzExsbNiN99888iRI+2vFgAAAIAbIsCjA4mJiTt27BCRM2fOzJ49u32B6upqZfXysLCwNguwXVe6/XFhzJgxYWFhly9fPn78uLJHr9c///zzy5b94OH/6dOnv/jiiyKyb9++Nm917bPPPhMRjUbzzDPPhIaG9qz1AAAAANCK1tUNwPUoIiJCieXnz59XFlFro6ioSNlw+KzsjhITE2PP0ACNRjN9+nTby/Dw8M2bN7eP6KmpqcpEfZmZmbYV6bt19uzZixcvisjo0aNJ7wAAAAD6iACPDmg0mvj4eBGxWCz5+fntC1y3D8DHfM/+j8yfP1/ZmD59+p49eyZPnty+jI+Pz9ixY0WkrKzs7NmzdtZsGz+fnp5uf3sAAAAAoEMMoUfHEhISlFHlubm5SUlJbd61TUHfowfC+09ffke47bbbVq9e3dTUtHTpUg8Pj86KTZs2LSsrS0QOHjyYkJBgT822AL9gwYJeNw8AAAAAFNyBR8dsM66dOXOmzVsNDQ3KzOqBgYGBgYHObtkP9fR+e3sajeZHP/rRPffc00V6F5G0tDRlY9++ffZUW11dnZmZKSIhISEd3tUHAAAAgB7hDjw65u/vr8zuVlZWVlFR0TqoFxUVKavQuXD8vPMPPXHiRIPBYDabv/rqq5aWFq22mx+/9u3b19TUJCJz5szptjAAAAAAdItcgU7ZBoq3eerb9gB8bGysk5vUi0fcHUWv16empopIeXl5+1EJ7X3++efKxrx58/q3ZQAAAADcAwEenbKtTJ6bm9t6v+0BeGcGeFfl9tamTZumbBw8eLDrklarVXkAXqfTzZ07t99bBgAAAMANEODRqREjRuh0OhHJzc21rZ1msVjOnz8vIr6+vk5YGs2Ft9zbmzp1qrJx4MCBrkuePHmyrKxMRMaPHx8QENDvLQMAAADgBgjw6JRer4+KihIRk8l06dIlZefFixctFouIREdHazSa/jv69ZPbbSZMmODt7S0imZmZyiwAnbGNn7/55pud0TIAAAAAboAAj67YRtHn5OQoG7Zl4ftp/Px1dcu9Db1eP3HiRBGpqKg4ffp0FyUzMjKUjTlz5jijZQAAAADcAAEeXWk/j51tBjvHZuzrObe3ZnsMvotR9OXl5UePHhWRIUOGJCcnO6llAAAAAAY6Ajy6MnToUF9fXxEpLCxsbGy0Wq1FRUUiotfrhw4d6pBDqCK329geg+9iHruMjIzm5mYRmT17dr8+ZQAAAADArbAOPLqi0Wji4uJOnDhhsVgKCgr8/f3r6+tFJCoqysPDoy81qyi0tzZu3DgfH5+6urqvvvqqubm5wy+B8fMAAAAA+gN34NGN1ovJ2RaQ63X8VstQ+c54enreeOONIlJdXf3tt9+2L2CxWPbs2SMier1+5syZTm4eAAAAgAGMAI9u2B6D72OAV3Vub+2mm25SNjp8DP7o0aMVFRUiMnnyZOXpAwAAAABwCAI8uhEYGBgcHCwipaWlylR2Wq1WWV7OHmq/5d6e7TH4zMzM9u8qt99F5J/+6Z+c1yYAAAAAboAAj+4lJiaKiNVqNZlMIhIZGWkwGLr91ADL7Tbjxo3z8/MTkYMHD1osljbv7ty5U9mYN2+es1sGAAAAYEAjwKN7tlH0iq5XgB94t9zb0Ol0kyZNEpHa2tpvvvmm9VslJSWnTp0Skejo6Pj4eNe0DwAAAMAARYBH9+Li4lpPt95hOB/wub012yj6No/BZ2RkWK1WYf55AAAAAP2AAI/uGQwG20PvGo2mzR1498ntNtOmTVM22qwGzwJyAAAAAPoP68DDLvHx8coU9MHBwcrk6u4W2ltLSUkxGo21tbWHDx+2WCw6nU5Empqa9u3bJyJeXl62meoBAAAAwFG4Aw+72FaDHzFihBvecm9Dp9NNnjxZRGpqak6cOKHszMrKqq6uFpGpU6d6e3u7sn0AAAAABiICPOwSFRWVlpYWERFx7733urot1wXbY/C2UfS7d+9WNhg/DwAAAKA/MIQe3bDdbH/sscdc25LrSlpamrKxf//+Rx55RFotIDd//nyXNQsAAADAwEWAdxhPT8/WU7Vfh2zN0+l0ymTpXYuLi+vnFqlYampqQEBAZWVlVlaWRqMpLi4+e/asiCQmJrb53nQ6nUaj8fLyclFL3ZFGo1E2+NqdzNPT09VNcCO2S7per9dqGU/nJJ6enlzSnczWvQ0Gg2tb4lY0Go1Op6OrO40yoZLwL6lzKV+7l5eXPcno+kGAdxiDwaCWy5xer+/i3aSkJKe1RNXS0tK2bdtWV1eXnZ19/PhxZeett95qNBrbF+5wJ/qVRqPha3cyg8HAX9jOp5Z/egYSri0uwdfuZHq9vuu/GNEf+JfU+ZT5uVWEAO8wJpPJZDK5uhVdMRqNyhWhvr6+paWlfQFltPy1a9ec3TJ1mjRp0rZt20Rkx44dhw8fVnZOnTq1zRfo6+vr6elZWVnpgia6q8DAQK1Wa7Vay8vLXd0WNxIUFGQymRoaGlzdEHfh4+OjzJdZU1PT2Njo6ua4C29vb29vb64tzuTv76/cJSsvL1fXXTJVCwwMNJvNdXV1rm6Iu/Dy8lJiJP+SOpPBYDAajdfDtSUoKMj+wgR4h3H5f3j7Wa3W1q21PeWuolO4HkyZMkXZ2LNnzzfffCMiRqNx4sSJbb5G5SXfrUvwtTtZm2sLnIOv3Zm4pLsQXd3J+MJdgq/dmWyXdHV95wR49+XmS8H1XUpKyuDBg8vLyw8dOqTsmTlzJoPNAAAAAPQTpr1xR8pa7q5uheppNBrbTXjFzTff7KrGAAAAABjwCPBuhznqHGjatGm2bY1GwwrwAAAAAPoPAR7ovalTp9q2U1JSQkNDXdgYAAAAAAMbAR7ovcTERNukkYyfBwAAANCvCPBA77V+DH727NmubQwAAACAgY1Z6IE+WblyZUNDQ0JCQmpqqqvbAgAAAGAgI8ADfZKcnPzee++5uhUAAAAABj6G0AMAAAAAoAIEeAAAAAAAVIAADwAAAACAChDgAQAAAABQAQI8AAAAAAAqQIAHAAAAAEAFCPAAAAAAAKgAAR4AAAAAABUgwAMAAAAAoAIEeAAAAAAAVIAADwAAAACAChDgAQAAAABQAQI8AAAAAAAqQIAHAAAAAEAFCPAAAAAAAKgAAR4AAAAAABUgwAMAAAAAoAIEeAAAAAAAVIAADwAAAACAChDgAQAAAABQAQI8AAAAAAAqQIAHAAAAAEAFCPAAAAAAAKgAAR4AAAAAABUgwAMAAAAAoAIEeAAAAAAAVIAADwAAAACAChDgAQAAAABQAQI8AAAAAAAqQIAHAAAAAEAFCPAAAAAAAKgAAR4AAAAAABUgwAMAAAAAoAIEeAAAAAAAVIAADwAAAACAChDgAQAAAABQAZ2rGwDnycrKKi4uFpFJkyb5+fm5ujnuwmKxWK1WV7fCvWzbts1sNnt6eqalpbm6LW6koaGhubnZ1a1wIydPniwsLBSRMWPGBAcHu7o57qK5udlsNru6Fe7l888/r66uFpGZM2d6eHi4ujnuwmw2WywWV7fCjeTn52dnZ4tIUlJSRESEq5vjLpqbmxsaGlzdih4jwDvM9f/30+eff75jxw4Refvtt2NiYlzdHPfi4+Pj6ia4kTVr1pSXlw8aNOj22293dVvci5eXl6ub4Ebef//99evXi8if/vSnxMREVzfHvdDVnemvf/1rTk6OiCxatMhgMLi6OW7E29vb1U1wIxkZGS+88IKIPPHEE6NHj3Z1c9yL6i7pDKEHAAAAAEAFCPAAAAAAAKgAAR4AAAAAABUgwAMAAAAAoAIEeAAAAAAAVIBZ6N1IYGBgZGSkiHh6erq6LUA/Cg8P9/b2Zq1EDGyDBg1SLunMFI2BLTQ0tLa2VkQ0Go2r2wL0F6PRqFzSjUajq9uC652GFaoBAAAAALj+MYQeAAAAAAAVIMADAAAAAKACBHgAAAAAAFSAAA8AAAAAgAoQ4AEAAAAAUAGWkVOTS5cubdmy5dixY5WVlUFBQTExMXfddVdsbGybYiaT6YMPPvjqq68qKiqCgoLS0tLuuOMOLy+v3hWrrKx85513zpw5c/ny5YiIiJSUlLvvvtvHx6cfzxNuz7Fd3Wb37t2rVq16/fXXhwwZ0v7dntYG9JFL+rmdBwUcyCVdvbXi4uJHHnkkKSnpv/7rvxxwPkBHXNXPMzMzP/744/z8fIPBEB8fv2zZsuHDhzvyxHD9YRk51Th69Ohzzz3X2Nio0WgCAgIqKyutVqtWq/3Zz36Wnp5uK1ZZWfnEE0+UlpZqNJpBgwZVVVWJSGxs7HPPPdc6ddtZLC8v7+mnn66pqRERPz8/ZSMoKOjZZ5+NiIhw2rnDrTi2q9tYrdb//M//PHHiRIf/Cva0NqCPXNLP7Two4EAu6eptSj711FOnTp0aM2YMAR79xCX93Gq1rl279pNPPhERo9FYX1/f3Nys0+mefvrpMWPG9OfpwsUYQq8OdXV1L7zwQmNj49SpU9evX//WW2+99957t99+e0tLy1/+8pfz58/bSq5du7a0tHT48OFvvPHGhg0bXn311aCgoIKCgnfffbd1hfYUs1gsL730Uk1NzU033bRhw4Z33nnnzTffHDNmzLVr11avXs1PP+gPDu/qipaWlq1bt544caKz4/aoNqCPXNLP7T8o4CiuuqS39tlnn506dcphpwS046p+/tlnn33yySdeXl7PPvvsu++++/7778+fP99isaxataqhoaFfThXXBwK8Ouzdu9dkMg0fPnzlypWBgYEi4uPj85Of/GTmzJkWi2XTpk1KsZKSkgMHDnh4eDz55JPBwcEiEhkZuXLlShHZsWNHbW1tj4qdOnXq3LlzQUFBjz/+uL+/v4gEBwf/27/9m5eX18mTJ/lrD/3BsV1dRI4cOfLiiy/+7Gc/e/PNNzs7qP21AQ7hkn5u50EBB3JJV2/t6tWr69evd/h5Aa25pJ83Nja+9957IrJy5cqUlBQRMRgMDz74YFRU1JUrV44dO9afZwwXI8Crw+nTp0VkxowZHh4erffPnj1bRPLy8pSXhw4dEpHk5ORhw4bZyiQnJw8dOtRisRw5cqRHxQoLC5X9BoPBVmzQoEFxcXEicu7cOYefJuDYri4imZmZe/bsKSsr6+Kg9tcGOIRL+rmdBwUcyCVd3cZqta5Zs6a+vl45HNBPXNLPjx49WllZGRkZOWnSJNtODw+P+fPnR0ZGcpttYCPAq8PVq1dFZOjQoW32BwQEiMiVK1eUlwUFBSIyduzYNsXGjRsnIjk5OT0qZjKZRKTNxUhEdDqdiHBbEv3BsV1dRJYuXfri9zp7mt3+2gCHcEk/t/OggAO5pKvb7N2798iRI2lpaampqX06DaBLLunnx48fF5EpU6a02b9w4cJXX331rrvu6u3ZQAWYhV4dHnzwQbPZ3PoXO8XZs2dFJDQ0VHlZUVEhIu0nn1T2XLp0qUfFlMNlZ2c3NzfbYnx9fX1+fr7tXcCxHNvVRSQkJCQkJETZbv9rVE9rAxzCJf3czoMCDuSSrq6oqqr685//7Ofn98ADD3z77bd9Og2gSy7p58r9+REjRvS9/VAdArw6REdHt99ZW1u7ceNGEZk2bZqyp7KyUkSMRmObksoe5cJhf7HJkydHRkZeunRp7dq1P/3pTz09Pevr61etWlVTU5OQkDBq1CjHnBvQimO7up0cWxvQLZf0czsPCjiQS7q6Yu3atTU1Nb/61a+USXyA/uOSfq7MYO/v73/mzJmPP/64qKjI19c3Li5uwYIF7ccCYIAhwKtVcXHxH//4x9LS0qCgoIULFyo7lUuDr69vm8LKpcE2I6WdxfR6/dNPP/2HP/zh008//eKLL0JDQ0tLSxsbG0eOHPnUU09pNJr+Ojeglb50dTs5tjagF5zQz+08KNCvnNPVs7Ky9u/fP378+BkzZvS5yUCPOaGfKwFeWQTetjJUdnb2zp07H3744VmzZvXxFHA9I8CrT1NT05YtWzZu3NjY2Ojn5/e73/1u0KBBylv19fUi4unp2eYjylPrzc3NPSomInV1dXq9XkQaGhps82EYDAaz2ezo0wLa6ntXt5NjawN6xGn93M6DAv3EaV3dZDKtWbPGy8vr4Ycf5mYDnMxp/VwJ8Nu3b4+Li1u+fPmIESOuXr26ZcuWjIyMV155JTExMSIiwgHng+sSAV5lzp0798ILLyhZOiUl5fHHH1cWolD4+/tfuXKlrq6uzaeU6ehsVxA7ixUUFPz7v/97Q0PDwoUL09PTQ0JCiouLt27d+sUXXzz55JN//OMfw8LC+ucsAcd0dTs5tjbAfs7s53YeFOgPzuzq69atKy8vf+CBB5jZAU7mzH6u1+vNZnNoaOjzzz+vLBc1fPjwRx99tKamJisr67333vv1r3/d1/PB9YoAryY7d+5cu3ZtU1NTYGDg8uXLZ8yY0eanZeXSoFwIWlP2KJNh2l/sjTfeqK+vX7Ro0YoVK5Q9sbGxjz/+eEtLy969ezds2KCsXQk4nKO6up0cWxtgJyf3czsPCjicM7t6bm7url27EhISeCoETubkS3pAQEBNTc2tt97aerFnEUlPT8/KylLmz8NARYBXjb17965evVpEpkyZ8uijj3a4qoTyP78yqKY1ZU9gYKD9xRobG0+ePCki6enpbYqlp6crS7NYrVb+8oPDObCr28mxtQH2cH4/t/OggGM5uatfvnxZRHJzcxctWtTmrRMnTtx2220i8r//+79xcXE9OAegOy750+XChQvtp75XRs6XlJS0XkMKAwzrwKtDSUnJqlWrROSuu+76zW9+09lfXUOGDBGR7OzsNvuVPeHh4fYXsz3l3v4XQeUSYzabW1paen1GQIcc29Xt5NjagG65pJ/beVDAgZzf1T09PQPaUY7r4eGhvNRq+esXjuSSS3pQUJB09HOAcj8/MDCQ9D6AcQlTh507dzY1Nc2ePfuee+7p4qb3mDFjROT48eO26ShFpLm5+ZtvvhGRcePG2V/Mz89PuTQoq763puyJiori0gCHc2xXt5NjawO65ZJ+budBAQdyflefPHny2+388pe/FJFRo0YpL2NjY3t/SkA7LvzT5ejRo232K+Nno6KielQb1IUArw4HDhwQkRtvvLGiI7af38aPHx8UFHTp0qVdu3bZPrtx40aTyRQbGxsfH9+jYhMmTBCRN954o/V8G1VVVW+99ZZSSf+eM9ySY7u6nRxbG9Atl/RzOw8KOJBLujrgZC7p51OmTPHz89u7d29WVpZt56VLlz788EMRmTt3rgNODNcrnoFXgaamprKyMhF57rnnOiwQGhr6l7/8RUR0Ot2KFSteeOGFP//5zyaTKSoq6vTp05s2bdJoNPfff7/tR0E7iy1fvvzo0aN5eXn/+q//OnPmzODg4JKSkoyMDJPJNGzYsKVLlzrl7OFGHN7V7eTY2oCuuaSf239QwFFcdUkHnMlV/dzHx2fZsmWrV69+9tln09LSEhISSktLd+/eXV9fP2HChJtuuqnvp4brFgFeBa5cuWJ/4enTp1dUVKxbt279+vXKHi8vr1/84hcpKSk9Lebr6/s///M/r7/++uHDhzdv3mzbP2PGjBUrVijrwwMO1B9d3SW1AV1wST/v0UEBh3DhJR1wGhf287lz55pMpg0bNuzdu3fv3r3KzltvvfW+++7jZ6+BTdP6MQwMGBUVFUeOHKmqqho8ePCkSZOMRmOvi1mt1gsXLpw7d+7KlSthYWGxsbHKJBzA9cDOru6S2gBHoWfCTdDV4Q4c28+rqqqOHDlSUVERERERHx8fEhLiqHbiukWABwAAAABABZjEDgAAAAAAFSDAAwAAAACgAgR4AAAAAABUgAAPAAAAAIAKEOABAAAAAFABAjwAAAAAACpAgAcAAAAAQAUI8AAAAAAAqAABHgAAAAAAFSDAAwAAAACgAgR4AAAAAABUgAAPAAAAAIAKEOABAHA7qampmu/l5uZ2W37ZsmW28h999JETWtg1o9Go0Wj++7//29UNAQDAqQjwAAC4tQ8//LDrAo2Njdu2bXNOYwAAQBcI8AAAuLVNmzZ1XSAjI6Oqqso5jWnjmWee0Wg0wcHBLjk6AADXGwI8AABuSq/Xi8jx48fz8vK6KLZ582YRMRgMTmoWAADoBAEeAAA3NXr06LCwMOnyJrzFYlEeep83b57zWgYAADpCgAcAwE15eHgsWbJEunwMft++fdeuXRORxYsXO69lAACgIwR4AADc1x133CEiR48eLSgo6LCAMn5+ypQpQ4cO7aySwsLCxx577IYbbjAajUajMSkp6ZFHHulwWL4ye7xyS3///v2LFy+OiIjw9va+4YYbVqxYUVRUZCv50EMPaTSa3//+9yJy7do1ZQL8P/3pT+3r3Llz58KFC8PCwry8vG644Yaf/OQnnZ0LAABqR4AHAMB9TZ8+PSQkRDoZRd/S0rJlyxYRUW7Ud2j9+vVJSUkvvfRSdna2yWQymUxnzpx5+eWXk5OT165d29mnVq1aNWPGjI8++qikpKShoSE7O3vdunWJLFiqnwAABWxJREFUiYmZmZk9av9vf/vb+fPn79ixo6yszGw2Z2dnv/XWW0lJST2tBwAAVSDAAwDgvnQ6nTI2vsNR9JmZmSUlJdJ5gN++ffvy5cvNZrNWq7377rtXr169Zs2aH//4x1qttrGx8cEHH/zb3/7W/lM7d+589NFHY2Nj/+///m///v0fffTRwoULRcRsNt9zzz1Wq1VEVq9e3dTU9Lvf/U5EBg8e3NTU1NTU9Ktf/ap1PRs2bHj22WcTEhJeeumlAwcObN68ec6cOSLS2Ni4bNkypR4AAAYSnasbAAAAXOmOO+5Yu3btkSNHioqKoqOjW7+ljJ+fMGFCdHR0+yHxZrP5wQcfFBEfH58PPvjglltuUfb//Oc/v/fee++8806TyfTwww+np6d7eXm1/uBrr702efLkTz75ZPDgwcqe2267bdGiRdu2bSssLCwsLIyNjfXw8BARrVYrIhqNRqfr4C+W3Nzc6dOnb9++3d/fX9mzaNGixYsXb9u2LS8vr7i4ODIysq/fDgAA1xPuwAMA4NZmzpypBOk2o+itVqsS4JXn5NvbsmWLcn9+5cqVtvSuWLBgwRNPPCEily9f7vAm/Msvv2xL7yKi0WiU3wJE5OzZs/Y3fvXq1bb0LiJarXb58uXKdtdr4wEAoEYEeAAA3Jqnp6cyir5NgD9y5Mj58+el8/HzO3fuFBGDwfCLX/yi/bsPP/ywsnT8rl272rw1ceLE1NTUNjttN//tH/o+ffr0lJSUNjuHDx/e03oAAFALAjwAAO5Oucd+6NAhJbErlNvvo0ePjo+P7/BTR48eFZGEhARlGrw2goODR44cKSLHjh1r81ZCQkL78spo+R5xVD0AAKgF/8gBAODuZs2aFRAQIN+Hdmk1fr6L+eeV9eGjoqI6K6DcDL969Wqb/cOGDetzkx1ZDwAAakGABwDA3en1+n/+53+WVnPRnzx5UnmGvLMH4EXEbDaLiJ+fX2cFAgMDRaSurq7NfmWCur5zVD0AAKgFAR4AAHwX1DMzMy9evCjf34pPTEy84YYbOvuIMnucUr5DFy5csBUDAAB9R4AHAABy8803Dxo0SL6P7l3PP69Qpp0rKCjocLo4q9Wan58vXY6xBwAAPUKABwAAYjAYbrvtNhH58MMPc3JyTp06JV0+AC8iU6ZMEZFLly7t2bOn/btffvmlcgf+pptu6pcWAwDgfgjwAABA5Pv77QcPHnz55ZdFZMSIEWPGjOmi/I9//GNl45lnnmlsbGz9ltlsfvrpp5Xte++9t48NY0E4AAAUBHgAACAiMnfuXKPRKCJr1qwRkSVLlmg0mi7KJyUlLV26VEQOHDgwb968/Px8q9VqtVrPnj07d+7c/fv3i8jSpUuTk5P72LDy8nJlxnsAANwcAR4AAIiIeHt733LLLfL9He+uH4BXvPLKKykpKSLy5ZdfxsXFhYeHh4eHJyQk7Nu3T0RGjx69evXqvjQpLCxM2Rg7dmx6evq7777bl9oAAFA7AjwAAPiOLbQPHz48NTW12/JBQUFffvnlihUrtFqtiJSVlZWVlYmIVqt94IEH9u7dO3jw4L60Z8mSJRERESJy8eLFTz/9tLi4uC+1AQCgdhqeKwMAAH105cqVjIwMZda6YcOGzZkzJzg42CE1V1VVbdmypaSkJDg4eMaMGQkJCQ6pFgAANSLAAwAAAACgAgyhBwAAAABABQjwAAAAAACoAAEeAAAAAAAVIMADAAAAAKACBHgAAAAAAFSAAA8AAAAAgAoQ4AEAAAAAUAECPAAAAAAAKkCABwAAAABABQjwAAAAAACoAAEeAAAAAAAVIMADAAAAAKACBHgAAAAAAFSAAA8AAAAAgAr8P45Ve2FjWqe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2291163"/>
            <a:ext cx="3689715" cy="26355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0375" y="6252627"/>
            <a:ext cx="6838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https://www.rstudio.com/rviews/2017/01/06/10000-cran-packages</a:t>
            </a:r>
            <a:r>
              <a:rPr lang="en-US" altLang="zh-TW" sz="1200" dirty="0" smtClean="0">
                <a:hlinkClick r:id="rId3"/>
              </a:rPr>
              <a:t>/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https://</a:t>
            </a:r>
            <a:r>
              <a:rPr lang="en-US" altLang="zh-TW" sz="1200" dirty="0" smtClean="0">
                <a:hlinkClick r:id="rId4"/>
              </a:rPr>
              <a:t>support.rstudio.com/hc/en-us/articles/201057987-Quick-list-of-useful-R-packages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6719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67" y="224130"/>
            <a:ext cx="4505740" cy="3138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8" y="3363027"/>
            <a:ext cx="4505739" cy="31254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823" y="6496131"/>
            <a:ext cx="638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www.indeed.com</a:t>
            </a:r>
            <a:r>
              <a:rPr lang="en-US" sz="1200" dirty="0"/>
              <a:t>/</a:t>
            </a:r>
            <a:r>
              <a:rPr lang="en-US" sz="1200" dirty="0" err="1"/>
              <a:t>jobtrends</a:t>
            </a:r>
            <a:r>
              <a:rPr lang="en-US" sz="1200" dirty="0"/>
              <a:t>/q-R-statistics-q-SAS-statistics-q-python-</a:t>
            </a:r>
            <a:r>
              <a:rPr lang="en-US" sz="1200" dirty="0" err="1"/>
              <a:t>statistics.html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43115" y="4113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 statistics, </a:t>
            </a:r>
            <a:endParaRPr lang="en-US" sz="2400" dirty="0" smtClean="0"/>
          </a:p>
          <a:p>
            <a:r>
              <a:rPr lang="en-US" sz="2400" dirty="0" smtClean="0"/>
              <a:t>SAS </a:t>
            </a:r>
            <a:r>
              <a:rPr lang="en-US" sz="2400" dirty="0"/>
              <a:t>statistics, </a:t>
            </a:r>
            <a:r>
              <a:rPr lang="en-US" sz="2400" dirty="0" smtClean="0"/>
              <a:t>and </a:t>
            </a:r>
          </a:p>
          <a:p>
            <a:r>
              <a:rPr lang="en-US" sz="2400" dirty="0" smtClean="0"/>
              <a:t>python </a:t>
            </a:r>
            <a:r>
              <a:rPr lang="en-US" sz="2400" dirty="0"/>
              <a:t>statistics Job </a:t>
            </a:r>
            <a:r>
              <a:rPr lang="en-US" sz="2400" dirty="0" smtClean="0"/>
              <a:t>Trends</a:t>
            </a:r>
          </a:p>
          <a:p>
            <a:r>
              <a:rPr lang="en-US" altLang="zh-TW" sz="2400" dirty="0"/>
              <a:t>@</a:t>
            </a:r>
            <a:r>
              <a:rPr lang="en-US" altLang="zh-TW" sz="2400" dirty="0" err="1" smtClean="0"/>
              <a:t>indeed.com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4426" y="2762862"/>
            <a:ext cx="267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SAS</a:t>
            </a:r>
            <a:r>
              <a:rPr lang="zh-TW" altLang="en-US" sz="3600" dirty="0" smtClean="0"/>
              <a:t> ↓</a:t>
            </a:r>
            <a:endParaRPr lang="en-US" altLang="zh-TW" sz="3600" dirty="0" smtClean="0"/>
          </a:p>
          <a:p>
            <a:r>
              <a:rPr lang="en-US" altLang="zh-TW" sz="3600" dirty="0" smtClean="0"/>
              <a:t>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&amp;</a:t>
            </a:r>
            <a:r>
              <a:rPr lang="zh-TW" altLang="en-US" sz="3600" dirty="0" smtClean="0"/>
              <a:t>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ython</a:t>
            </a:r>
            <a:r>
              <a:rPr lang="zh-TW" altLang="en-US" sz="3600" dirty="0" smtClean="0"/>
              <a:t> ↑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138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的起源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Language</a:t>
            </a:r>
            <a:endParaRPr lang="en-US" altLang="zh-TW" dirty="0"/>
          </a:p>
          <a:p>
            <a:pPr lvl="1"/>
            <a:r>
              <a:rPr lang="en-US" altLang="zh-TW" dirty="0" smtClean="0"/>
              <a:t>John </a:t>
            </a:r>
            <a:r>
              <a:rPr lang="en-US" altLang="zh-TW" dirty="0"/>
              <a:t>Chambers @ Bell’s Lab, 1976</a:t>
            </a:r>
          </a:p>
          <a:p>
            <a:r>
              <a:rPr lang="en-US" altLang="zh-TW" dirty="0" smtClean="0"/>
              <a:t>R </a:t>
            </a:r>
            <a:r>
              <a:rPr lang="en-US" altLang="zh-TW" dirty="0"/>
              <a:t>Language</a:t>
            </a:r>
          </a:p>
          <a:p>
            <a:pPr lvl="1"/>
            <a:r>
              <a:rPr lang="en-US" altLang="zh-TW" b="1" dirty="0" smtClean="0"/>
              <a:t>R</a:t>
            </a:r>
            <a:r>
              <a:rPr lang="en-US" altLang="zh-TW" dirty="0" smtClean="0"/>
              <a:t>oss </a:t>
            </a:r>
            <a:r>
              <a:rPr lang="en-US" altLang="zh-TW" dirty="0"/>
              <a:t>Ihaka, </a:t>
            </a:r>
            <a:r>
              <a:rPr lang="en-US" altLang="zh-TW" b="1" dirty="0"/>
              <a:t>R</a:t>
            </a:r>
            <a:r>
              <a:rPr lang="en-US" altLang="zh-TW" dirty="0"/>
              <a:t>obert Gentleman @ University </a:t>
            </a:r>
            <a:r>
              <a:rPr lang="en-US" altLang="zh-TW" dirty="0" smtClean="0"/>
              <a:t>of Auckland</a:t>
            </a:r>
            <a:r>
              <a:rPr lang="en-US" altLang="zh-TW" dirty="0"/>
              <a:t>, 1993</a:t>
            </a:r>
          </a:p>
          <a:p>
            <a:r>
              <a:rPr lang="en-US" altLang="zh-TW" dirty="0" smtClean="0"/>
              <a:t>2000 </a:t>
            </a:r>
            <a:r>
              <a:rPr lang="en-US" altLang="zh-TW" dirty="0"/>
              <a:t>R 1.0.0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19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Programming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搭配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yijutseng.github.io/DataScienceRBook/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41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</a:t>
            </a:r>
          </a:p>
          <a:p>
            <a:pPr lvl="1"/>
            <a:r>
              <a:rPr lang="en-US" altLang="zh-TW" dirty="0">
                <a:hlinkClick r:id="rId2"/>
              </a:rPr>
              <a:t>https://www.r-project.org/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RStudio</a:t>
            </a:r>
            <a:endParaRPr lang="en-US" altLang="zh-TW" dirty="0"/>
          </a:p>
          <a:p>
            <a:pPr lvl="1"/>
            <a:r>
              <a:rPr lang="en-US" altLang="zh-TW" dirty="0"/>
              <a:t>IDE for R</a:t>
            </a:r>
          </a:p>
          <a:p>
            <a:pPr lvl="1"/>
            <a:r>
              <a:rPr lang="en-US" altLang="zh-TW" dirty="0">
                <a:hlinkClick r:id="rId3"/>
              </a:rPr>
              <a:t>https://www.rstudio.com/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詳細安裝步驟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yijutseng.github.io/DataScienceRBook/install.html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2143737"/>
      </p:ext>
    </p:extLst>
  </p:cSld>
  <p:clrMapOvr>
    <a:masterClrMapping/>
  </p:clrMapOvr>
</p:sld>
</file>

<file path=ppt/theme/theme1.xml><?xml version="1.0" encoding="utf-8"?>
<a:theme xmlns:a="http://schemas.openxmlformats.org/drawingml/2006/main" name="微軟正黑_白_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軟正黑_白_43" id="{51133B95-4096-4D98-A52B-3D5749F2C1C8}" vid="{8AB4AA34-EE01-4762-9AE5-E1351E89E9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微軟正黑_白_43</Template>
  <TotalTime>632</TotalTime>
  <Words>270</Words>
  <Application>Microsoft Office PowerPoint</Application>
  <PresentationFormat>如螢幕大小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Franklin Gothic Book</vt:lpstr>
      <vt:lpstr>Franklin Gothic Medium</vt:lpstr>
      <vt:lpstr>微軟正黑_白_43</vt:lpstr>
      <vt:lpstr>巨量資料產業實務個案 R 101</vt:lpstr>
      <vt:lpstr>Outlines</vt:lpstr>
      <vt:lpstr>Why R?</vt:lpstr>
      <vt:lpstr>R 5th Place in IEEE Language Rankings</vt:lpstr>
      <vt:lpstr>More Than 10,000 Packages!</vt:lpstr>
      <vt:lpstr>PowerPoint 簡報</vt:lpstr>
      <vt:lpstr>R的起源</vt:lpstr>
      <vt:lpstr>R Programming</vt:lpstr>
      <vt:lpstr>軟體安裝</vt:lpstr>
      <vt:lpstr>Course Materials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巨量資料產業實務個案 Course Introduction</dc:title>
  <dc:creator>YiJu Tseng</dc:creator>
  <cp:lastModifiedBy>YiJu Tseng</cp:lastModifiedBy>
  <cp:revision>43</cp:revision>
  <dcterms:created xsi:type="dcterms:W3CDTF">2017-02-08T03:01:16Z</dcterms:created>
  <dcterms:modified xsi:type="dcterms:W3CDTF">2017-07-23T15:36:30Z</dcterms:modified>
</cp:coreProperties>
</file>