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719800" cy="10080625"/>
  <p:notesSz cx="6858000" cy="9144000"/>
  <p:defaultTextStyle>
    <a:defPPr>
      <a:defRPr lang="da-DK"/>
    </a:defPPr>
    <a:lvl1pPr marL="0" algn="l" defTabSz="53769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1pPr>
    <a:lvl2pPr marL="537699" algn="l" defTabSz="53769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2pPr>
    <a:lvl3pPr marL="1075399" algn="l" defTabSz="53769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3pPr>
    <a:lvl4pPr marL="1613095" algn="l" defTabSz="53769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4pPr>
    <a:lvl5pPr marL="2150794" algn="l" defTabSz="53769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5pPr>
    <a:lvl6pPr marL="2688496" algn="l" defTabSz="53769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6pPr>
    <a:lvl7pPr marL="3226194" algn="l" defTabSz="53769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7pPr>
    <a:lvl8pPr marL="3763892" algn="l" defTabSz="53769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8pPr>
    <a:lvl9pPr marL="4301590" algn="l" defTabSz="537699" rtl="0" eaLnBrk="1" latinLnBrk="0" hangingPunct="1">
      <a:defRPr sz="21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9" userDrawn="1">
          <p15:clr>
            <a:srgbClr val="A4A3A4"/>
          </p15:clr>
        </p15:guide>
        <p15:guide id="2" pos="58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74B0"/>
    <a:srgbClr val="9966FF"/>
    <a:srgbClr val="A87DFF"/>
    <a:srgbClr val="D5ABFF"/>
    <a:srgbClr val="CC99FF"/>
    <a:srgbClr val="5CB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43"/>
  </p:normalViewPr>
  <p:slideViewPr>
    <p:cSldViewPr snapToObjects="1">
      <p:cViewPr>
        <p:scale>
          <a:sx n="75" d="100"/>
          <a:sy n="75" d="100"/>
        </p:scale>
        <p:origin x="372" y="30"/>
      </p:cViewPr>
      <p:guideLst>
        <p:guide orient="horz" pos="3179"/>
        <p:guide pos="58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03990" y="3131541"/>
            <a:ext cx="15911829" cy="2160798"/>
          </a:xfrm>
        </p:spPr>
        <p:txBody>
          <a:bodyPr/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2807979" y="5712361"/>
            <a:ext cx="13103862" cy="25761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6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3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0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4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0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7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94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8F4-527F-BA41-852F-8111BD972594}" type="datetimeFigureOut">
              <a:rPr lang="da-DK" smtClean="0"/>
              <a:t>19-06-2017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F22-E3D5-1847-A5AE-90BFF5088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1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8F4-527F-BA41-852F-8111BD972594}" type="datetimeFigureOut">
              <a:rPr lang="da-DK" smtClean="0"/>
              <a:t>19-06-2017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F22-E3D5-1847-A5AE-90BFF5088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13571859" y="403714"/>
            <a:ext cx="4211955" cy="8601201"/>
          </a:xfrm>
        </p:spPr>
        <p:txBody>
          <a:bodyPr vert="eaVert"/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935996" y="403714"/>
            <a:ext cx="12323868" cy="860120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8F4-527F-BA41-852F-8111BD972594}" type="datetimeFigureOut">
              <a:rPr lang="da-DK" smtClean="0"/>
              <a:t>19-06-2017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F22-E3D5-1847-A5AE-90BFF5088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7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8F4-527F-BA41-852F-8111BD972594}" type="datetimeFigureOut">
              <a:rPr lang="da-DK" smtClean="0"/>
              <a:t>19-06-2017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F22-E3D5-1847-A5AE-90BFF5088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6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8742" y="6477751"/>
            <a:ext cx="15911829" cy="2002125"/>
          </a:xfrm>
        </p:spPr>
        <p:txBody>
          <a:bodyPr anchor="t"/>
          <a:lstStyle>
            <a:lvl1pPr algn="l">
              <a:defRPr sz="5133" b="1" cap="all"/>
            </a:lvl1pPr>
          </a:lstStyle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478742" y="4272608"/>
            <a:ext cx="15911829" cy="2205134"/>
          </a:xfrm>
        </p:spPr>
        <p:txBody>
          <a:bodyPr anchor="b"/>
          <a:lstStyle>
            <a:lvl1pPr marL="0" indent="0">
              <a:buNone/>
              <a:defRPr sz="2567">
                <a:solidFill>
                  <a:schemeClr val="tx1">
                    <a:tint val="75000"/>
                  </a:schemeClr>
                </a:solidFill>
              </a:defRPr>
            </a:lvl1pPr>
            <a:lvl2pPr marL="586823" indent="0">
              <a:buNone/>
              <a:defRPr sz="2312">
                <a:solidFill>
                  <a:schemeClr val="tx1">
                    <a:tint val="75000"/>
                  </a:schemeClr>
                </a:solidFill>
              </a:defRPr>
            </a:lvl2pPr>
            <a:lvl3pPr marL="1173644" indent="0">
              <a:buNone/>
              <a:defRPr sz="2054">
                <a:solidFill>
                  <a:schemeClr val="tx1">
                    <a:tint val="75000"/>
                  </a:schemeClr>
                </a:solidFill>
              </a:defRPr>
            </a:lvl3pPr>
            <a:lvl4pPr marL="1760465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4pPr>
            <a:lvl5pPr marL="2347288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5pPr>
            <a:lvl6pPr marL="2934109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6pPr>
            <a:lvl7pPr marL="3520931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7pPr>
            <a:lvl8pPr marL="4107753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8pPr>
            <a:lvl9pPr marL="469457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8F4-527F-BA41-852F-8111BD972594}" type="datetimeFigureOut">
              <a:rPr lang="da-DK" smtClean="0"/>
              <a:t>19-06-2017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F22-E3D5-1847-A5AE-90BFF5088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936000" y="2352163"/>
            <a:ext cx="8267912" cy="6652746"/>
          </a:xfrm>
        </p:spPr>
        <p:txBody>
          <a:bodyPr/>
          <a:lstStyle>
            <a:lvl1pPr>
              <a:defRPr sz="3593"/>
            </a:lvl1pPr>
            <a:lvl2pPr>
              <a:defRPr sz="3080"/>
            </a:lvl2pPr>
            <a:lvl3pPr>
              <a:defRPr sz="2567"/>
            </a:lvl3pPr>
            <a:lvl4pPr>
              <a:defRPr sz="2312"/>
            </a:lvl4pPr>
            <a:lvl5pPr>
              <a:defRPr sz="2312"/>
            </a:lvl5pPr>
            <a:lvl6pPr>
              <a:defRPr sz="2312"/>
            </a:lvl6pPr>
            <a:lvl7pPr>
              <a:defRPr sz="2312"/>
            </a:lvl7pPr>
            <a:lvl8pPr>
              <a:defRPr sz="2312"/>
            </a:lvl8pPr>
            <a:lvl9pPr>
              <a:defRPr sz="2312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9515907" y="2352163"/>
            <a:ext cx="8267912" cy="6652746"/>
          </a:xfrm>
        </p:spPr>
        <p:txBody>
          <a:bodyPr/>
          <a:lstStyle>
            <a:lvl1pPr>
              <a:defRPr sz="3593"/>
            </a:lvl1pPr>
            <a:lvl2pPr>
              <a:defRPr sz="3080"/>
            </a:lvl2pPr>
            <a:lvl3pPr>
              <a:defRPr sz="2567"/>
            </a:lvl3pPr>
            <a:lvl4pPr>
              <a:defRPr sz="2312"/>
            </a:lvl4pPr>
            <a:lvl5pPr>
              <a:defRPr sz="2312"/>
            </a:lvl5pPr>
            <a:lvl6pPr>
              <a:defRPr sz="2312"/>
            </a:lvl6pPr>
            <a:lvl7pPr>
              <a:defRPr sz="2312"/>
            </a:lvl7pPr>
            <a:lvl8pPr>
              <a:defRPr sz="2312"/>
            </a:lvl8pPr>
            <a:lvl9pPr>
              <a:defRPr sz="2312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8F4-527F-BA41-852F-8111BD972594}" type="datetimeFigureOut">
              <a:rPr lang="da-DK" smtClean="0"/>
              <a:t>19-06-2017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F22-E3D5-1847-A5AE-90BFF5088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935996" y="2256477"/>
            <a:ext cx="8271163" cy="940390"/>
          </a:xfrm>
        </p:spPr>
        <p:txBody>
          <a:bodyPr anchor="b"/>
          <a:lstStyle>
            <a:lvl1pPr marL="0" indent="0">
              <a:buNone/>
              <a:defRPr sz="3080" b="1"/>
            </a:lvl1pPr>
            <a:lvl2pPr marL="586823" indent="0">
              <a:buNone/>
              <a:defRPr sz="2567" b="1"/>
            </a:lvl2pPr>
            <a:lvl3pPr marL="1173644" indent="0">
              <a:buNone/>
              <a:defRPr sz="2312" b="1"/>
            </a:lvl3pPr>
            <a:lvl4pPr marL="1760465" indent="0">
              <a:buNone/>
              <a:defRPr sz="2054" b="1"/>
            </a:lvl4pPr>
            <a:lvl5pPr marL="2347288" indent="0">
              <a:buNone/>
              <a:defRPr sz="2054" b="1"/>
            </a:lvl5pPr>
            <a:lvl6pPr marL="2934109" indent="0">
              <a:buNone/>
              <a:defRPr sz="2054" b="1"/>
            </a:lvl6pPr>
            <a:lvl7pPr marL="3520931" indent="0">
              <a:buNone/>
              <a:defRPr sz="2054" b="1"/>
            </a:lvl7pPr>
            <a:lvl8pPr marL="4107753" indent="0">
              <a:buNone/>
              <a:defRPr sz="2054" b="1"/>
            </a:lvl8pPr>
            <a:lvl9pPr marL="4694576" indent="0">
              <a:buNone/>
              <a:defRPr sz="2054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935996" y="3196869"/>
            <a:ext cx="8271163" cy="5808027"/>
          </a:xfrm>
        </p:spPr>
        <p:txBody>
          <a:bodyPr/>
          <a:lstStyle>
            <a:lvl1pPr>
              <a:defRPr sz="3080"/>
            </a:lvl1pPr>
            <a:lvl2pPr>
              <a:defRPr sz="2567"/>
            </a:lvl2pPr>
            <a:lvl3pPr>
              <a:defRPr sz="2312"/>
            </a:lvl3pPr>
            <a:lvl4pPr>
              <a:defRPr sz="2054"/>
            </a:lvl4pPr>
            <a:lvl5pPr>
              <a:defRPr sz="2054"/>
            </a:lvl5pPr>
            <a:lvl6pPr>
              <a:defRPr sz="2054"/>
            </a:lvl6pPr>
            <a:lvl7pPr>
              <a:defRPr sz="2054"/>
            </a:lvl7pPr>
            <a:lvl8pPr>
              <a:defRPr sz="2054"/>
            </a:lvl8pPr>
            <a:lvl9pPr>
              <a:defRPr sz="2054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9509407" y="2256477"/>
            <a:ext cx="8274410" cy="940390"/>
          </a:xfrm>
        </p:spPr>
        <p:txBody>
          <a:bodyPr anchor="b"/>
          <a:lstStyle>
            <a:lvl1pPr marL="0" indent="0">
              <a:buNone/>
              <a:defRPr sz="3080" b="1"/>
            </a:lvl1pPr>
            <a:lvl2pPr marL="586823" indent="0">
              <a:buNone/>
              <a:defRPr sz="2567" b="1"/>
            </a:lvl2pPr>
            <a:lvl3pPr marL="1173644" indent="0">
              <a:buNone/>
              <a:defRPr sz="2312" b="1"/>
            </a:lvl3pPr>
            <a:lvl4pPr marL="1760465" indent="0">
              <a:buNone/>
              <a:defRPr sz="2054" b="1"/>
            </a:lvl4pPr>
            <a:lvl5pPr marL="2347288" indent="0">
              <a:buNone/>
              <a:defRPr sz="2054" b="1"/>
            </a:lvl5pPr>
            <a:lvl6pPr marL="2934109" indent="0">
              <a:buNone/>
              <a:defRPr sz="2054" b="1"/>
            </a:lvl6pPr>
            <a:lvl7pPr marL="3520931" indent="0">
              <a:buNone/>
              <a:defRPr sz="2054" b="1"/>
            </a:lvl7pPr>
            <a:lvl8pPr marL="4107753" indent="0">
              <a:buNone/>
              <a:defRPr sz="2054" b="1"/>
            </a:lvl8pPr>
            <a:lvl9pPr marL="4694576" indent="0">
              <a:buNone/>
              <a:defRPr sz="2054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9509407" y="3196869"/>
            <a:ext cx="8274410" cy="5808027"/>
          </a:xfrm>
        </p:spPr>
        <p:txBody>
          <a:bodyPr/>
          <a:lstStyle>
            <a:lvl1pPr>
              <a:defRPr sz="3080"/>
            </a:lvl1pPr>
            <a:lvl2pPr>
              <a:defRPr sz="2567"/>
            </a:lvl2pPr>
            <a:lvl3pPr>
              <a:defRPr sz="2312"/>
            </a:lvl3pPr>
            <a:lvl4pPr>
              <a:defRPr sz="2054"/>
            </a:lvl4pPr>
            <a:lvl5pPr>
              <a:defRPr sz="2054"/>
            </a:lvl5pPr>
            <a:lvl6pPr>
              <a:defRPr sz="2054"/>
            </a:lvl6pPr>
            <a:lvl7pPr>
              <a:defRPr sz="2054"/>
            </a:lvl7pPr>
            <a:lvl8pPr>
              <a:defRPr sz="2054"/>
            </a:lvl8pPr>
            <a:lvl9pPr>
              <a:defRPr sz="2054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8F4-527F-BA41-852F-8111BD972594}" type="datetimeFigureOut">
              <a:rPr lang="da-DK" smtClean="0"/>
              <a:t>19-06-2017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F22-E3D5-1847-A5AE-90BFF5088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8F4-527F-BA41-852F-8111BD972594}" type="datetimeFigureOut">
              <a:rPr lang="da-DK" smtClean="0"/>
              <a:t>19-06-2017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F22-E3D5-1847-A5AE-90BFF5088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2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8F4-527F-BA41-852F-8111BD972594}" type="datetimeFigureOut">
              <a:rPr lang="da-DK" smtClean="0"/>
              <a:t>19-06-2017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F22-E3D5-1847-A5AE-90BFF5088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3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36000" y="401365"/>
            <a:ext cx="6158685" cy="1708106"/>
          </a:xfrm>
        </p:spPr>
        <p:txBody>
          <a:bodyPr anchor="b"/>
          <a:lstStyle>
            <a:lvl1pPr algn="l">
              <a:defRPr sz="2567" b="1"/>
            </a:lvl1pPr>
          </a:lstStyle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7318926" y="401378"/>
            <a:ext cx="10464889" cy="8603534"/>
          </a:xfrm>
        </p:spPr>
        <p:txBody>
          <a:bodyPr/>
          <a:lstStyle>
            <a:lvl1pPr>
              <a:defRPr sz="4106"/>
            </a:lvl1pPr>
            <a:lvl2pPr>
              <a:defRPr sz="3593"/>
            </a:lvl2pPr>
            <a:lvl3pPr>
              <a:defRPr sz="3080"/>
            </a:lvl3pPr>
            <a:lvl4pPr>
              <a:defRPr sz="2567"/>
            </a:lvl4pPr>
            <a:lvl5pPr>
              <a:defRPr sz="2567"/>
            </a:lvl5pPr>
            <a:lvl6pPr>
              <a:defRPr sz="2567"/>
            </a:lvl6pPr>
            <a:lvl7pPr>
              <a:defRPr sz="2567"/>
            </a:lvl7pPr>
            <a:lvl8pPr>
              <a:defRPr sz="2567"/>
            </a:lvl8pPr>
            <a:lvl9pPr>
              <a:defRPr sz="2567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936000" y="2109478"/>
            <a:ext cx="6158685" cy="6895429"/>
          </a:xfrm>
        </p:spPr>
        <p:txBody>
          <a:bodyPr/>
          <a:lstStyle>
            <a:lvl1pPr marL="0" indent="0">
              <a:buNone/>
              <a:defRPr sz="1798"/>
            </a:lvl1pPr>
            <a:lvl2pPr marL="586823" indent="0">
              <a:buNone/>
              <a:defRPr sz="1540"/>
            </a:lvl2pPr>
            <a:lvl3pPr marL="1173644" indent="0">
              <a:buNone/>
              <a:defRPr sz="1285"/>
            </a:lvl3pPr>
            <a:lvl4pPr marL="1760465" indent="0">
              <a:buNone/>
              <a:defRPr sz="1154"/>
            </a:lvl4pPr>
            <a:lvl5pPr marL="2347288" indent="0">
              <a:buNone/>
              <a:defRPr sz="1154"/>
            </a:lvl5pPr>
            <a:lvl6pPr marL="2934109" indent="0">
              <a:buNone/>
              <a:defRPr sz="1154"/>
            </a:lvl6pPr>
            <a:lvl7pPr marL="3520931" indent="0">
              <a:buNone/>
              <a:defRPr sz="1154"/>
            </a:lvl7pPr>
            <a:lvl8pPr marL="4107753" indent="0">
              <a:buNone/>
              <a:defRPr sz="1154"/>
            </a:lvl8pPr>
            <a:lvl9pPr marL="4694576" indent="0">
              <a:buNone/>
              <a:defRPr sz="1154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8F4-527F-BA41-852F-8111BD972594}" type="datetimeFigureOut">
              <a:rPr lang="da-DK" smtClean="0"/>
              <a:t>19-06-2017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F22-E3D5-1847-A5AE-90BFF5088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7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69218" y="7056439"/>
            <a:ext cx="11231880" cy="833053"/>
          </a:xfrm>
        </p:spPr>
        <p:txBody>
          <a:bodyPr anchor="b"/>
          <a:lstStyle>
            <a:lvl1pPr algn="l">
              <a:defRPr sz="2567" b="1"/>
            </a:lvl1pPr>
          </a:lstStyle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3669218" y="900728"/>
            <a:ext cx="11231880" cy="6048375"/>
          </a:xfrm>
        </p:spPr>
        <p:txBody>
          <a:bodyPr/>
          <a:lstStyle>
            <a:lvl1pPr marL="0" indent="0">
              <a:buNone/>
              <a:defRPr sz="4106"/>
            </a:lvl1pPr>
            <a:lvl2pPr marL="586823" indent="0">
              <a:buNone/>
              <a:defRPr sz="3593"/>
            </a:lvl2pPr>
            <a:lvl3pPr marL="1173644" indent="0">
              <a:buNone/>
              <a:defRPr sz="3080"/>
            </a:lvl3pPr>
            <a:lvl4pPr marL="1760465" indent="0">
              <a:buNone/>
              <a:defRPr sz="2567"/>
            </a:lvl4pPr>
            <a:lvl5pPr marL="2347288" indent="0">
              <a:buNone/>
              <a:defRPr sz="2567"/>
            </a:lvl5pPr>
            <a:lvl6pPr marL="2934109" indent="0">
              <a:buNone/>
              <a:defRPr sz="2567"/>
            </a:lvl6pPr>
            <a:lvl7pPr marL="3520931" indent="0">
              <a:buNone/>
              <a:defRPr sz="2567"/>
            </a:lvl7pPr>
            <a:lvl8pPr marL="4107753" indent="0">
              <a:buNone/>
              <a:defRPr sz="2567"/>
            </a:lvl8pPr>
            <a:lvl9pPr marL="4694576" indent="0">
              <a:buNone/>
              <a:defRPr sz="2567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3669218" y="7889492"/>
            <a:ext cx="11231880" cy="1183072"/>
          </a:xfrm>
        </p:spPr>
        <p:txBody>
          <a:bodyPr/>
          <a:lstStyle>
            <a:lvl1pPr marL="0" indent="0">
              <a:buNone/>
              <a:defRPr sz="1798"/>
            </a:lvl1pPr>
            <a:lvl2pPr marL="586823" indent="0">
              <a:buNone/>
              <a:defRPr sz="1540"/>
            </a:lvl2pPr>
            <a:lvl3pPr marL="1173644" indent="0">
              <a:buNone/>
              <a:defRPr sz="1285"/>
            </a:lvl3pPr>
            <a:lvl4pPr marL="1760465" indent="0">
              <a:buNone/>
              <a:defRPr sz="1154"/>
            </a:lvl4pPr>
            <a:lvl5pPr marL="2347288" indent="0">
              <a:buNone/>
              <a:defRPr sz="1154"/>
            </a:lvl5pPr>
            <a:lvl6pPr marL="2934109" indent="0">
              <a:buNone/>
              <a:defRPr sz="1154"/>
            </a:lvl6pPr>
            <a:lvl7pPr marL="3520931" indent="0">
              <a:buNone/>
              <a:defRPr sz="1154"/>
            </a:lvl7pPr>
            <a:lvl8pPr marL="4107753" indent="0">
              <a:buNone/>
              <a:defRPr sz="1154"/>
            </a:lvl8pPr>
            <a:lvl9pPr marL="4694576" indent="0">
              <a:buNone/>
              <a:defRPr sz="1154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C8F4-527F-BA41-852F-8111BD972594}" type="datetimeFigureOut">
              <a:rPr lang="da-DK" smtClean="0"/>
              <a:t>19-06-2017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BF22-E3D5-1847-A5AE-90BFF5088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935994" y="403700"/>
            <a:ext cx="16847818" cy="1680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935994" y="2352163"/>
            <a:ext cx="16847818" cy="6652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935993" y="9343265"/>
            <a:ext cx="436795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FC8F4-527F-BA41-852F-8111BD972594}" type="datetimeFigureOut">
              <a:rPr lang="da-DK" smtClean="0"/>
              <a:t>19-06-2017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6395938" y="9343265"/>
            <a:ext cx="592793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3415861" y="9343265"/>
            <a:ext cx="436795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BF22-E3D5-1847-A5AE-90BFF5088B0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6823" rtl="0" eaLnBrk="1" latinLnBrk="0" hangingPunct="1">
        <a:spcBef>
          <a:spcPct val="0"/>
        </a:spcBef>
        <a:buNone/>
        <a:defRPr sz="56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117" indent="-440117" algn="l" defTabSz="586823" rtl="0" eaLnBrk="1" latinLnBrk="0" hangingPunct="1">
        <a:spcBef>
          <a:spcPct val="20000"/>
        </a:spcBef>
        <a:buFont typeface="Arial"/>
        <a:buChar char="•"/>
        <a:defRPr sz="4106" kern="1200">
          <a:solidFill>
            <a:schemeClr val="tx1"/>
          </a:solidFill>
          <a:latin typeface="+mn-lt"/>
          <a:ea typeface="+mn-ea"/>
          <a:cs typeface="+mn-cs"/>
        </a:defRPr>
      </a:lvl1pPr>
      <a:lvl2pPr marL="953584" indent="-366765" algn="l" defTabSz="586823" rtl="0" eaLnBrk="1" latinLnBrk="0" hangingPunct="1">
        <a:spcBef>
          <a:spcPct val="20000"/>
        </a:spcBef>
        <a:buFont typeface="Arial"/>
        <a:buChar char="–"/>
        <a:defRPr sz="3593" kern="1200">
          <a:solidFill>
            <a:schemeClr val="tx1"/>
          </a:solidFill>
          <a:latin typeface="+mn-lt"/>
          <a:ea typeface="+mn-ea"/>
          <a:cs typeface="+mn-cs"/>
        </a:defRPr>
      </a:lvl2pPr>
      <a:lvl3pPr marL="1467055" indent="-293410" algn="l" defTabSz="586823" rtl="0" eaLnBrk="1" latinLnBrk="0" hangingPunct="1">
        <a:spcBef>
          <a:spcPct val="20000"/>
        </a:spcBef>
        <a:buFont typeface="Arial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3pPr>
      <a:lvl4pPr marL="2053878" indent="-293410" algn="l" defTabSz="586823" rtl="0" eaLnBrk="1" latinLnBrk="0" hangingPunct="1">
        <a:spcBef>
          <a:spcPct val="20000"/>
        </a:spcBef>
        <a:buFont typeface="Arial"/>
        <a:buChar char="–"/>
        <a:defRPr sz="2567" kern="1200">
          <a:solidFill>
            <a:schemeClr val="tx1"/>
          </a:solidFill>
          <a:latin typeface="+mn-lt"/>
          <a:ea typeface="+mn-ea"/>
          <a:cs typeface="+mn-cs"/>
        </a:defRPr>
      </a:lvl4pPr>
      <a:lvl5pPr marL="2640698" indent="-293410" algn="l" defTabSz="586823" rtl="0" eaLnBrk="1" latinLnBrk="0" hangingPunct="1">
        <a:spcBef>
          <a:spcPct val="20000"/>
        </a:spcBef>
        <a:buFont typeface="Arial"/>
        <a:buChar char="»"/>
        <a:defRPr sz="2567" kern="1200">
          <a:solidFill>
            <a:schemeClr val="tx1"/>
          </a:solidFill>
          <a:latin typeface="+mn-lt"/>
          <a:ea typeface="+mn-ea"/>
          <a:cs typeface="+mn-cs"/>
        </a:defRPr>
      </a:lvl5pPr>
      <a:lvl6pPr marL="3227521" indent="-293410" algn="l" defTabSz="586823" rtl="0" eaLnBrk="1" latinLnBrk="0" hangingPunct="1">
        <a:spcBef>
          <a:spcPct val="20000"/>
        </a:spcBef>
        <a:buFont typeface="Arial"/>
        <a:buChar char="•"/>
        <a:defRPr sz="2567" kern="1200">
          <a:solidFill>
            <a:schemeClr val="tx1"/>
          </a:solidFill>
          <a:latin typeface="+mn-lt"/>
          <a:ea typeface="+mn-ea"/>
          <a:cs typeface="+mn-cs"/>
        </a:defRPr>
      </a:lvl6pPr>
      <a:lvl7pPr marL="3814341" indent="-293410" algn="l" defTabSz="586823" rtl="0" eaLnBrk="1" latinLnBrk="0" hangingPunct="1">
        <a:spcBef>
          <a:spcPct val="20000"/>
        </a:spcBef>
        <a:buFont typeface="Arial"/>
        <a:buChar char="•"/>
        <a:defRPr sz="2567" kern="1200">
          <a:solidFill>
            <a:schemeClr val="tx1"/>
          </a:solidFill>
          <a:latin typeface="+mn-lt"/>
          <a:ea typeface="+mn-ea"/>
          <a:cs typeface="+mn-cs"/>
        </a:defRPr>
      </a:lvl7pPr>
      <a:lvl8pPr marL="4401164" indent="-293410" algn="l" defTabSz="586823" rtl="0" eaLnBrk="1" latinLnBrk="0" hangingPunct="1">
        <a:spcBef>
          <a:spcPct val="20000"/>
        </a:spcBef>
        <a:buFont typeface="Arial"/>
        <a:buChar char="•"/>
        <a:defRPr sz="2567" kern="1200">
          <a:solidFill>
            <a:schemeClr val="tx1"/>
          </a:solidFill>
          <a:latin typeface="+mn-lt"/>
          <a:ea typeface="+mn-ea"/>
          <a:cs typeface="+mn-cs"/>
        </a:defRPr>
      </a:lvl8pPr>
      <a:lvl9pPr marL="4987987" indent="-293410" algn="l" defTabSz="586823" rtl="0" eaLnBrk="1" latinLnBrk="0" hangingPunct="1">
        <a:spcBef>
          <a:spcPct val="20000"/>
        </a:spcBef>
        <a:buFont typeface="Arial"/>
        <a:buChar char="•"/>
        <a:defRPr sz="2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586823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1pPr>
      <a:lvl2pPr marL="586823" algn="l" defTabSz="586823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2pPr>
      <a:lvl3pPr marL="1173644" algn="l" defTabSz="586823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3pPr>
      <a:lvl4pPr marL="1760465" algn="l" defTabSz="586823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4pPr>
      <a:lvl5pPr marL="2347288" algn="l" defTabSz="586823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5pPr>
      <a:lvl6pPr marL="2934109" algn="l" defTabSz="586823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6pPr>
      <a:lvl7pPr marL="3520931" algn="l" defTabSz="586823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7pPr>
      <a:lvl8pPr marL="4107753" algn="l" defTabSz="586823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8pPr>
      <a:lvl9pPr marL="4694576" algn="l" defTabSz="586823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1007896" y="3312312"/>
            <a:ext cx="15984003" cy="3456000"/>
          </a:xfrm>
          <a:prstGeom prst="round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6932" dirty="0">
                <a:solidFill>
                  <a:schemeClr val="accent1">
                    <a:lumMod val="75000"/>
                  </a:schemeClr>
                </a:solidFill>
              </a:rPr>
              <a:t>NcApi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1007899" y="576312"/>
            <a:ext cx="15983999" cy="2304000"/>
          </a:xfrm>
          <a:prstGeom prst="round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0"/>
          </a:gradFill>
          <a:ln w="38100">
            <a:solidFill>
              <a:schemeClr val="accent6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106" dirty="0">
                <a:solidFill>
                  <a:schemeClr val="accent6">
                    <a:lumMod val="75000"/>
                  </a:schemeClr>
                </a:solidFill>
              </a:rPr>
              <a:t>APPLICATION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1007897" y="7200312"/>
            <a:ext cx="15984003" cy="2304000"/>
          </a:xfrm>
          <a:prstGeom prst="roundRect">
            <a:avLst/>
          </a:prstGeom>
          <a:ln w="38100">
            <a:solidFill>
              <a:srgbClr val="5CB4CC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4106" dirty="0">
                <a:solidFill>
                  <a:schemeClr val="accent5">
                    <a:lumMod val="75000"/>
                  </a:schemeClr>
                </a:solidFill>
              </a:rPr>
              <a:t>API SUPPORT FUNCTIONS</a:t>
            </a:r>
          </a:p>
        </p:txBody>
      </p:sp>
      <p:cxnSp>
        <p:nvCxnSpPr>
          <p:cNvPr id="20" name="Lige pilforbindelse 19"/>
          <p:cNvCxnSpPr>
            <a:cxnSpLocks/>
            <a:endCxn id="239" idx="0"/>
          </p:cNvCxnSpPr>
          <p:nvPr/>
        </p:nvCxnSpPr>
        <p:spPr>
          <a:xfrm>
            <a:off x="2519827" y="2016316"/>
            <a:ext cx="36" cy="172799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Afrundet rektangel 12">
            <a:extLst>
              <a:ext uri="{FF2B5EF4-FFF2-40B4-BE49-F238E27FC236}">
                <a16:creationId xmlns:a16="http://schemas.microsoft.com/office/drawing/2014/main" id="{710B6308-0B88-4312-A571-315C95BBEEC1}"/>
              </a:ext>
            </a:extLst>
          </p:cNvPr>
          <p:cNvSpPr/>
          <p:nvPr/>
        </p:nvSpPr>
        <p:spPr>
          <a:xfrm>
            <a:off x="12950214" y="7632314"/>
            <a:ext cx="2160000" cy="864000"/>
          </a:xfrm>
          <a:prstGeom prst="roundRect">
            <a:avLst/>
          </a:prstGeom>
          <a:gradFill>
            <a:gsLst>
              <a:gs pos="0">
                <a:srgbClr val="A87DFF"/>
              </a:gs>
              <a:gs pos="100000">
                <a:srgbClr val="D5ABFF"/>
              </a:gs>
            </a:gsLst>
          </a:gradFill>
          <a:ln w="25400">
            <a:solidFill>
              <a:srgbClr val="9966FF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6" dirty="0" err="1"/>
              <a:t>NcApiSupport</a:t>
            </a:r>
            <a:endParaRPr lang="en-US" sz="1926" dirty="0"/>
          </a:p>
          <a:p>
            <a:pPr algn="ctr"/>
            <a:r>
              <a:rPr lang="en-US" sz="1926" dirty="0" err="1"/>
              <a:t>MessageReceived</a:t>
            </a:r>
            <a:endParaRPr lang="en-US" sz="1926" dirty="0"/>
          </a:p>
        </p:txBody>
      </p:sp>
      <p:sp>
        <p:nvSpPr>
          <p:cNvPr id="132" name="Afrundet rektangel 11">
            <a:extLst>
              <a:ext uri="{FF2B5EF4-FFF2-40B4-BE49-F238E27FC236}">
                <a16:creationId xmlns:a16="http://schemas.microsoft.com/office/drawing/2014/main" id="{558A6E3F-EDAC-41EC-9E60-74003D409340}"/>
              </a:ext>
            </a:extLst>
          </p:cNvPr>
          <p:cNvSpPr/>
          <p:nvPr/>
        </p:nvSpPr>
        <p:spPr>
          <a:xfrm>
            <a:off x="4751827" y="4110802"/>
            <a:ext cx="2592000" cy="785513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0"/>
          </a:gra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129" name="Afrundet rektangel 11">
            <a:extLst>
              <a:ext uri="{FF2B5EF4-FFF2-40B4-BE49-F238E27FC236}">
                <a16:creationId xmlns:a16="http://schemas.microsoft.com/office/drawing/2014/main" id="{E5F80A89-514A-492A-A376-F6F1B8C6BD4A}"/>
              </a:ext>
            </a:extLst>
          </p:cNvPr>
          <p:cNvSpPr/>
          <p:nvPr/>
        </p:nvSpPr>
        <p:spPr>
          <a:xfrm>
            <a:off x="4535827" y="3894801"/>
            <a:ext cx="2592000" cy="863999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0"/>
          </a:gra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cxnSp>
        <p:nvCxnSpPr>
          <p:cNvPr id="143" name="Lige pilforbindelse 142">
            <a:extLst>
              <a:ext uri="{FF2B5EF4-FFF2-40B4-BE49-F238E27FC236}">
                <a16:creationId xmlns:a16="http://schemas.microsoft.com/office/drawing/2014/main" id="{66523B52-20E9-495A-ADD5-92E31FBBEC6B}"/>
              </a:ext>
            </a:extLst>
          </p:cNvPr>
          <p:cNvCxnSpPr>
            <a:cxnSpLocks/>
            <a:stCxn id="245" idx="3"/>
            <a:endCxn id="247" idx="1"/>
          </p:cNvCxnSpPr>
          <p:nvPr/>
        </p:nvCxnSpPr>
        <p:spPr>
          <a:xfrm>
            <a:off x="12950214" y="2016316"/>
            <a:ext cx="1430384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Lige pilforbindelse 22"/>
          <p:cNvCxnSpPr>
            <a:cxnSpLocks/>
            <a:stCxn id="247" idx="2"/>
            <a:endCxn id="243" idx="0"/>
          </p:cNvCxnSpPr>
          <p:nvPr/>
        </p:nvCxnSpPr>
        <p:spPr>
          <a:xfrm flipH="1">
            <a:off x="15460598" y="2448315"/>
            <a:ext cx="4808" cy="309600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Forbindelse: vinklet 198">
            <a:extLst>
              <a:ext uri="{FF2B5EF4-FFF2-40B4-BE49-F238E27FC236}">
                <a16:creationId xmlns:a16="http://schemas.microsoft.com/office/drawing/2014/main" id="{8F3A968D-6F89-4733-92A9-07F6EAC37AB9}"/>
              </a:ext>
            </a:extLst>
          </p:cNvPr>
          <p:cNvCxnSpPr>
            <a:cxnSpLocks/>
            <a:stCxn id="240" idx="3"/>
            <a:endCxn id="242" idx="0"/>
          </p:cNvCxnSpPr>
          <p:nvPr/>
        </p:nvCxnSpPr>
        <p:spPr>
          <a:xfrm>
            <a:off x="5039827" y="5967209"/>
            <a:ext cx="360000" cy="1665107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Forbindelse: vinklet 201">
            <a:extLst>
              <a:ext uri="{FF2B5EF4-FFF2-40B4-BE49-F238E27FC236}">
                <a16:creationId xmlns:a16="http://schemas.microsoft.com/office/drawing/2014/main" id="{AC83FC62-BF23-4FFD-8236-7714C1535694}"/>
              </a:ext>
            </a:extLst>
          </p:cNvPr>
          <p:cNvCxnSpPr>
            <a:cxnSpLocks/>
            <a:stCxn id="240" idx="3"/>
            <a:endCxn id="244" idx="0"/>
          </p:cNvCxnSpPr>
          <p:nvPr/>
        </p:nvCxnSpPr>
        <p:spPr>
          <a:xfrm>
            <a:off x="5039827" y="5967206"/>
            <a:ext cx="3240073" cy="1665107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Forbindelse: vinklet 204">
            <a:extLst>
              <a:ext uri="{FF2B5EF4-FFF2-40B4-BE49-F238E27FC236}">
                <a16:creationId xmlns:a16="http://schemas.microsoft.com/office/drawing/2014/main" id="{E5285DA2-796D-4165-9AB9-608F881DC029}"/>
              </a:ext>
            </a:extLst>
          </p:cNvPr>
          <p:cNvCxnSpPr>
            <a:cxnSpLocks/>
            <a:stCxn id="241" idx="3"/>
            <a:endCxn id="116" idx="0"/>
          </p:cNvCxnSpPr>
          <p:nvPr/>
        </p:nvCxnSpPr>
        <p:spPr>
          <a:xfrm>
            <a:off x="13670214" y="5969841"/>
            <a:ext cx="360000" cy="1662473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Forbindelse: vinklet 207">
            <a:extLst>
              <a:ext uri="{FF2B5EF4-FFF2-40B4-BE49-F238E27FC236}">
                <a16:creationId xmlns:a16="http://schemas.microsoft.com/office/drawing/2014/main" id="{FA003804-967D-4A60-B5DE-A3D6188AA63E}"/>
              </a:ext>
            </a:extLst>
          </p:cNvPr>
          <p:cNvCxnSpPr>
            <a:cxnSpLocks/>
            <a:stCxn id="116" idx="3"/>
            <a:endCxn id="243" idx="2"/>
          </p:cNvCxnSpPr>
          <p:nvPr/>
        </p:nvCxnSpPr>
        <p:spPr>
          <a:xfrm flipV="1">
            <a:off x="15110214" y="6395365"/>
            <a:ext cx="350384" cy="1668949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Lige pilforbindelse 216">
            <a:extLst>
              <a:ext uri="{FF2B5EF4-FFF2-40B4-BE49-F238E27FC236}">
                <a16:creationId xmlns:a16="http://schemas.microsoft.com/office/drawing/2014/main" id="{CF5B72BA-E1C3-45ED-BF8E-E1DE18852340}"/>
              </a:ext>
            </a:extLst>
          </p:cNvPr>
          <p:cNvCxnSpPr>
            <a:cxnSpLocks/>
            <a:endCxn id="246" idx="0"/>
          </p:cNvCxnSpPr>
          <p:nvPr/>
        </p:nvCxnSpPr>
        <p:spPr>
          <a:xfrm>
            <a:off x="5613659" y="2016316"/>
            <a:ext cx="0" cy="1727999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oval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Afrundet rektangel 5">
            <a:extLst>
              <a:ext uri="{FF2B5EF4-FFF2-40B4-BE49-F238E27FC236}">
                <a16:creationId xmlns:a16="http://schemas.microsoft.com/office/drawing/2014/main" id="{AFDED332-2D64-42A8-9FA4-EFBA2D98F21E}"/>
              </a:ext>
            </a:extLst>
          </p:cNvPr>
          <p:cNvSpPr/>
          <p:nvPr/>
        </p:nvSpPr>
        <p:spPr>
          <a:xfrm>
            <a:off x="1439900" y="3744313"/>
            <a:ext cx="2159928" cy="864000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0"/>
          </a:gra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6" dirty="0"/>
              <a:t>NcApi</a:t>
            </a:r>
          </a:p>
          <a:p>
            <a:pPr algn="ctr"/>
            <a:r>
              <a:rPr lang="en-US" sz="1926" dirty="0" err="1"/>
              <a:t>Init</a:t>
            </a:r>
            <a:endParaRPr lang="en-US" sz="1926" dirty="0"/>
          </a:p>
        </p:txBody>
      </p:sp>
      <p:sp>
        <p:nvSpPr>
          <p:cNvPr id="240" name="Afrundet rektangel 12">
            <a:extLst>
              <a:ext uri="{FF2B5EF4-FFF2-40B4-BE49-F238E27FC236}">
                <a16:creationId xmlns:a16="http://schemas.microsoft.com/office/drawing/2014/main" id="{735D2183-C482-4550-BF2D-D11B7CD37D9F}"/>
              </a:ext>
            </a:extLst>
          </p:cNvPr>
          <p:cNvSpPr/>
          <p:nvPr/>
        </p:nvSpPr>
        <p:spPr>
          <a:xfrm>
            <a:off x="2879827" y="5541682"/>
            <a:ext cx="2160000" cy="851048"/>
          </a:xfrm>
          <a:prstGeom prst="roundRect">
            <a:avLst/>
          </a:prstGeom>
          <a:ln w="25400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6" dirty="0"/>
              <a:t>NcApi</a:t>
            </a:r>
          </a:p>
          <a:p>
            <a:pPr algn="ctr"/>
            <a:r>
              <a:rPr lang="en-US" sz="1926" dirty="0" err="1"/>
              <a:t>CtsActive</a:t>
            </a:r>
            <a:endParaRPr lang="en-US" sz="1926" dirty="0"/>
          </a:p>
        </p:txBody>
      </p:sp>
      <p:sp>
        <p:nvSpPr>
          <p:cNvPr id="241" name="Afrundet rektangel 13">
            <a:extLst>
              <a:ext uri="{FF2B5EF4-FFF2-40B4-BE49-F238E27FC236}">
                <a16:creationId xmlns:a16="http://schemas.microsoft.com/office/drawing/2014/main" id="{FEC67102-4D00-4584-A569-010AAFE9D93F}"/>
              </a:ext>
            </a:extLst>
          </p:cNvPr>
          <p:cNvSpPr/>
          <p:nvPr/>
        </p:nvSpPr>
        <p:spPr>
          <a:xfrm>
            <a:off x="11510214" y="5544316"/>
            <a:ext cx="2160000" cy="851049"/>
          </a:xfrm>
          <a:prstGeom prst="roundRect">
            <a:avLst/>
          </a:prstGeom>
          <a:ln w="25400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6" dirty="0"/>
              <a:t>NcApi</a:t>
            </a:r>
          </a:p>
          <a:p>
            <a:pPr algn="ctr"/>
            <a:r>
              <a:rPr lang="en-US" sz="1926" dirty="0" err="1"/>
              <a:t>RxData</a:t>
            </a:r>
            <a:endParaRPr lang="en-US" sz="1926" dirty="0"/>
          </a:p>
        </p:txBody>
      </p:sp>
      <p:sp>
        <p:nvSpPr>
          <p:cNvPr id="242" name="Afrundet rektangel 12">
            <a:extLst>
              <a:ext uri="{FF2B5EF4-FFF2-40B4-BE49-F238E27FC236}">
                <a16:creationId xmlns:a16="http://schemas.microsoft.com/office/drawing/2014/main" id="{8F40D35D-96BB-4D60-BCEE-DD012B056394}"/>
              </a:ext>
            </a:extLst>
          </p:cNvPr>
          <p:cNvSpPr/>
          <p:nvPr/>
        </p:nvSpPr>
        <p:spPr>
          <a:xfrm>
            <a:off x="4319827" y="7632315"/>
            <a:ext cx="2160000" cy="864001"/>
          </a:xfrm>
          <a:prstGeom prst="roundRect">
            <a:avLst/>
          </a:prstGeom>
          <a:gradFill>
            <a:gsLst>
              <a:gs pos="0">
                <a:srgbClr val="A87DFF"/>
              </a:gs>
              <a:gs pos="100000">
                <a:srgbClr val="D5ABFF"/>
              </a:gs>
            </a:gsLst>
          </a:gradFill>
          <a:ln w="25400">
            <a:solidFill>
              <a:srgbClr val="9966FF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6" dirty="0" err="1"/>
              <a:t>NcApiSupport</a:t>
            </a:r>
            <a:endParaRPr lang="en-US" sz="1926" dirty="0"/>
          </a:p>
          <a:p>
            <a:pPr algn="ctr"/>
            <a:r>
              <a:rPr lang="en-US" sz="1926" dirty="0" err="1"/>
              <a:t>TxData</a:t>
            </a:r>
            <a:endParaRPr lang="en-US" sz="1926" dirty="0"/>
          </a:p>
        </p:txBody>
      </p:sp>
      <p:sp>
        <p:nvSpPr>
          <p:cNvPr id="243" name="Afrundet rektangel 13">
            <a:extLst>
              <a:ext uri="{FF2B5EF4-FFF2-40B4-BE49-F238E27FC236}">
                <a16:creationId xmlns:a16="http://schemas.microsoft.com/office/drawing/2014/main" id="{ED035646-A567-46AD-A6F8-78011D8954B5}"/>
              </a:ext>
            </a:extLst>
          </p:cNvPr>
          <p:cNvSpPr/>
          <p:nvPr/>
        </p:nvSpPr>
        <p:spPr>
          <a:xfrm>
            <a:off x="14370982" y="5544316"/>
            <a:ext cx="2179232" cy="851049"/>
          </a:xfrm>
          <a:prstGeom prst="roundRect">
            <a:avLst/>
          </a:prstGeom>
          <a:ln w="25400"/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6" dirty="0"/>
              <a:t>NcApi</a:t>
            </a:r>
          </a:p>
          <a:p>
            <a:pPr algn="ctr"/>
            <a:r>
              <a:rPr lang="en-US" sz="1926" dirty="0" err="1"/>
              <a:t>ExecuteCallbacks</a:t>
            </a:r>
            <a:endParaRPr lang="en-US" sz="1926" dirty="0"/>
          </a:p>
        </p:txBody>
      </p:sp>
      <p:sp>
        <p:nvSpPr>
          <p:cNvPr id="244" name="Afrundet rektangel 12">
            <a:extLst>
              <a:ext uri="{FF2B5EF4-FFF2-40B4-BE49-F238E27FC236}">
                <a16:creationId xmlns:a16="http://schemas.microsoft.com/office/drawing/2014/main" id="{13C91C88-F0D6-4B2E-89F1-616409843942}"/>
              </a:ext>
            </a:extLst>
          </p:cNvPr>
          <p:cNvSpPr/>
          <p:nvPr/>
        </p:nvSpPr>
        <p:spPr>
          <a:xfrm>
            <a:off x="7199900" y="7632313"/>
            <a:ext cx="2160000" cy="864001"/>
          </a:xfrm>
          <a:prstGeom prst="roundRect">
            <a:avLst/>
          </a:prstGeom>
          <a:gradFill>
            <a:gsLst>
              <a:gs pos="0">
                <a:srgbClr val="A87DFF"/>
              </a:gs>
              <a:gs pos="100000">
                <a:srgbClr val="D5ABFF"/>
              </a:gs>
            </a:gsLst>
          </a:gradFill>
          <a:ln w="25400">
            <a:solidFill>
              <a:srgbClr val="9966FF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6" dirty="0" err="1"/>
              <a:t>NcApiSupport</a:t>
            </a:r>
            <a:endParaRPr lang="en-US" sz="1926" dirty="0"/>
          </a:p>
          <a:p>
            <a:pPr algn="ctr"/>
            <a:r>
              <a:rPr lang="en-US" sz="1926" dirty="0" err="1"/>
              <a:t>MessageWritten</a:t>
            </a:r>
            <a:endParaRPr lang="en-US" sz="1926" dirty="0"/>
          </a:p>
        </p:txBody>
      </p:sp>
      <p:sp>
        <p:nvSpPr>
          <p:cNvPr id="246" name="Afrundet rektangel 11">
            <a:extLst>
              <a:ext uri="{FF2B5EF4-FFF2-40B4-BE49-F238E27FC236}">
                <a16:creationId xmlns:a16="http://schemas.microsoft.com/office/drawing/2014/main" id="{412EE9F3-B3AA-46F6-9049-25C43C355D7B}"/>
              </a:ext>
            </a:extLst>
          </p:cNvPr>
          <p:cNvSpPr/>
          <p:nvPr/>
        </p:nvSpPr>
        <p:spPr>
          <a:xfrm>
            <a:off x="4319828" y="3744313"/>
            <a:ext cx="2587664" cy="864000"/>
          </a:xfrm>
          <a:prstGeom prst="round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6200000" scaled="0"/>
          </a:gra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26" dirty="0"/>
              <a:t>NcApi</a:t>
            </a:r>
          </a:p>
          <a:p>
            <a:pPr algn="ctr"/>
            <a:r>
              <a:rPr lang="en-US" sz="1926" dirty="0"/>
              <a:t>Send…</a:t>
            </a:r>
          </a:p>
        </p:txBody>
      </p:sp>
      <p:sp>
        <p:nvSpPr>
          <p:cNvPr id="247" name="Afrundet rektangel 6">
            <a:extLst>
              <a:ext uri="{FF2B5EF4-FFF2-40B4-BE49-F238E27FC236}">
                <a16:creationId xmlns:a16="http://schemas.microsoft.com/office/drawing/2014/main" id="{54F8A5B3-FBEA-4CD7-B1A1-BB54502DCC9D}"/>
              </a:ext>
            </a:extLst>
          </p:cNvPr>
          <p:cNvSpPr/>
          <p:nvPr/>
        </p:nvSpPr>
        <p:spPr>
          <a:xfrm>
            <a:off x="14380598" y="1584316"/>
            <a:ext cx="2169616" cy="863999"/>
          </a:xfrm>
          <a:prstGeom prst="round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6" i="1" dirty="0" err="1"/>
              <a:t>tNcApiRxHandlers</a:t>
            </a:r>
            <a:endParaRPr lang="en-US" sz="1926" i="1" dirty="0"/>
          </a:p>
        </p:txBody>
      </p:sp>
      <p:sp>
        <p:nvSpPr>
          <p:cNvPr id="469" name="Afrundet rektangel 6">
            <a:extLst>
              <a:ext uri="{FF2B5EF4-FFF2-40B4-BE49-F238E27FC236}">
                <a16:creationId xmlns:a16="http://schemas.microsoft.com/office/drawing/2014/main" id="{754BCB06-98F7-454F-BE13-A2F5D4237C94}"/>
              </a:ext>
            </a:extLst>
          </p:cNvPr>
          <p:cNvSpPr/>
          <p:nvPr/>
        </p:nvSpPr>
        <p:spPr>
          <a:xfrm>
            <a:off x="10367900" y="1296313"/>
            <a:ext cx="2160000" cy="864000"/>
          </a:xfrm>
          <a:prstGeom prst="round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127" name="Afrundet rektangel 6">
            <a:extLst>
              <a:ext uri="{FF2B5EF4-FFF2-40B4-BE49-F238E27FC236}">
                <a16:creationId xmlns:a16="http://schemas.microsoft.com/office/drawing/2014/main" id="{65FF9710-3233-479D-824F-6C3596AFCEBE}"/>
              </a:ext>
            </a:extLst>
          </p:cNvPr>
          <p:cNvSpPr/>
          <p:nvPr/>
        </p:nvSpPr>
        <p:spPr>
          <a:xfrm>
            <a:off x="10583900" y="1440316"/>
            <a:ext cx="2160000" cy="863999"/>
          </a:xfrm>
          <a:prstGeom prst="round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68" dirty="0"/>
          </a:p>
        </p:txBody>
      </p:sp>
      <p:sp>
        <p:nvSpPr>
          <p:cNvPr id="245" name="Afrundet rektangel 6">
            <a:extLst>
              <a:ext uri="{FF2B5EF4-FFF2-40B4-BE49-F238E27FC236}">
                <a16:creationId xmlns:a16="http://schemas.microsoft.com/office/drawing/2014/main" id="{B3DF746D-2E22-4F18-951A-ACDACA2B7FA7}"/>
              </a:ext>
            </a:extLst>
          </p:cNvPr>
          <p:cNvSpPr/>
          <p:nvPr/>
        </p:nvSpPr>
        <p:spPr>
          <a:xfrm>
            <a:off x="10799900" y="1584316"/>
            <a:ext cx="2150314" cy="863999"/>
          </a:xfrm>
          <a:prstGeom prst="round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6" i="1" dirty="0"/>
              <a:t>Received Message</a:t>
            </a:r>
          </a:p>
          <a:p>
            <a:pPr algn="ctr"/>
            <a:r>
              <a:rPr lang="en-US" sz="1926" i="1" dirty="0"/>
              <a:t>Callback Functions</a:t>
            </a:r>
          </a:p>
        </p:txBody>
      </p:sp>
      <p:sp>
        <p:nvSpPr>
          <p:cNvPr id="528" name="Afrundet rektangel 6">
            <a:extLst>
              <a:ext uri="{FF2B5EF4-FFF2-40B4-BE49-F238E27FC236}">
                <a16:creationId xmlns:a16="http://schemas.microsoft.com/office/drawing/2014/main" id="{7F7A33C1-00F7-4577-8E32-E743E7EC9529}"/>
              </a:ext>
            </a:extLst>
          </p:cNvPr>
          <p:cNvSpPr/>
          <p:nvPr/>
        </p:nvSpPr>
        <p:spPr>
          <a:xfrm>
            <a:off x="10079900" y="7632316"/>
            <a:ext cx="2159930" cy="864000"/>
          </a:xfrm>
          <a:prstGeom prst="round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6" i="1" dirty="0"/>
              <a:t>Rx Data</a:t>
            </a:r>
          </a:p>
          <a:p>
            <a:pPr algn="ctr"/>
            <a:r>
              <a:rPr lang="en-US" sz="1926" i="1" dirty="0"/>
              <a:t>Monitoring</a:t>
            </a:r>
          </a:p>
        </p:txBody>
      </p:sp>
      <p:cxnSp>
        <p:nvCxnSpPr>
          <p:cNvPr id="531" name="Forbindelse: vinklet 530">
            <a:extLst>
              <a:ext uri="{FF2B5EF4-FFF2-40B4-BE49-F238E27FC236}">
                <a16:creationId xmlns:a16="http://schemas.microsoft.com/office/drawing/2014/main" id="{F3AC2E13-6A15-4D1D-91F6-EC751876A0B7}"/>
              </a:ext>
            </a:extLst>
          </p:cNvPr>
          <p:cNvCxnSpPr>
            <a:cxnSpLocks/>
            <a:stCxn id="528" idx="0"/>
            <a:endCxn id="241" idx="1"/>
          </p:cNvCxnSpPr>
          <p:nvPr/>
        </p:nvCxnSpPr>
        <p:spPr>
          <a:xfrm rot="5400000" flipH="1" flipV="1">
            <a:off x="10503802" y="6625905"/>
            <a:ext cx="1662475" cy="350349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2" name="Forbindelse: vinklet 541">
            <a:extLst>
              <a:ext uri="{FF2B5EF4-FFF2-40B4-BE49-F238E27FC236}">
                <a16:creationId xmlns:a16="http://schemas.microsoft.com/office/drawing/2014/main" id="{A20E3763-2DA5-48F9-8B12-52D4D4AD926C}"/>
              </a:ext>
            </a:extLst>
          </p:cNvPr>
          <p:cNvCxnSpPr>
            <a:cxnSpLocks/>
            <a:stCxn id="544" idx="0"/>
            <a:endCxn id="240" idx="1"/>
          </p:cNvCxnSpPr>
          <p:nvPr/>
        </p:nvCxnSpPr>
        <p:spPr>
          <a:xfrm rot="5400000" flipH="1" flipV="1">
            <a:off x="1867292" y="6619781"/>
            <a:ext cx="1665106" cy="359963"/>
          </a:xfrm>
          <a:prstGeom prst="bentConnector2">
            <a:avLst/>
          </a:prstGeom>
          <a:ln w="38100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4" name="Afrundet rektangel 6">
            <a:extLst>
              <a:ext uri="{FF2B5EF4-FFF2-40B4-BE49-F238E27FC236}">
                <a16:creationId xmlns:a16="http://schemas.microsoft.com/office/drawing/2014/main" id="{7A6AD2DA-2E7A-432D-BDA5-23F1DC534B10}"/>
              </a:ext>
            </a:extLst>
          </p:cNvPr>
          <p:cNvSpPr/>
          <p:nvPr/>
        </p:nvSpPr>
        <p:spPr>
          <a:xfrm>
            <a:off x="1439901" y="7632313"/>
            <a:ext cx="2159928" cy="864000"/>
          </a:xfrm>
          <a:prstGeom prst="roundRect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26" i="1" dirty="0"/>
              <a:t>CTS Signal</a:t>
            </a:r>
          </a:p>
          <a:p>
            <a:pPr algn="ctr"/>
            <a:r>
              <a:rPr lang="en-US" sz="1926" i="1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713773180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33</Words>
  <Application>Microsoft Office PowerPoint</Application>
  <PresentationFormat>Brugerdefineret</PresentationFormat>
  <Paragraphs>26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4" baseType="lpstr">
      <vt:lpstr>Arial</vt:lpstr>
      <vt:lpstr>Calibri</vt:lpstr>
      <vt:lpstr>Kontortema</vt:lpstr>
      <vt:lpstr>PowerPoint-præsentation</vt:lpstr>
    </vt:vector>
  </TitlesOfParts>
  <Company>Konsulent v/Thomas Steen Petersen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Thomas Steen Petersen</dc:creator>
  <cp:lastModifiedBy>ema</cp:lastModifiedBy>
  <cp:revision>44</cp:revision>
  <dcterms:created xsi:type="dcterms:W3CDTF">2015-09-17T14:02:58Z</dcterms:created>
  <dcterms:modified xsi:type="dcterms:W3CDTF">2017-06-19T14:26:17Z</dcterms:modified>
</cp:coreProperties>
</file>