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9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1626-FA1B-40BB-98B8-6D1A903F2DD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9"/>
          <p:cNvSpPr/>
          <p:nvPr/>
        </p:nvSpPr>
        <p:spPr>
          <a:xfrm>
            <a:off x="5084932" y="1909934"/>
            <a:ext cx="2088232" cy="2520280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5" name="모서리가 둥근 직사각형 7"/>
          <p:cNvSpPr/>
          <p:nvPr/>
        </p:nvSpPr>
        <p:spPr>
          <a:xfrm>
            <a:off x="3026983" y="2409766"/>
            <a:ext cx="13681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6" name="모서리가 둥근 직사각형 8"/>
          <p:cNvSpPr/>
          <p:nvPr/>
        </p:nvSpPr>
        <p:spPr>
          <a:xfrm>
            <a:off x="5374398" y="241187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Service Layer</a:t>
            </a:r>
            <a:br>
              <a:rPr lang="en-US" altLang="ko-KR" sz="1050" dirty="0"/>
            </a:br>
            <a:r>
              <a:rPr lang="en-US" altLang="ko-KR" sz="1050" dirty="0"/>
              <a:t>(WCF)</a:t>
            </a:r>
            <a:endParaRPr lang="ko-KR" altLang="en-US" sz="1050" dirty="0"/>
          </a:p>
        </p:txBody>
      </p:sp>
      <p:sp>
        <p:nvSpPr>
          <p:cNvPr id="7" name="모서리가 둥근 직사각형 9"/>
          <p:cNvSpPr/>
          <p:nvPr/>
        </p:nvSpPr>
        <p:spPr>
          <a:xfrm>
            <a:off x="5372248" y="3126081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8" name="모서리가 둥근 직사각형 10"/>
          <p:cNvSpPr/>
          <p:nvPr/>
        </p:nvSpPr>
        <p:spPr>
          <a:xfrm>
            <a:off x="5372964" y="3782142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sp>
        <p:nvSpPr>
          <p:cNvPr id="9" name="원통 12"/>
          <p:cNvSpPr/>
          <p:nvPr/>
        </p:nvSpPr>
        <p:spPr>
          <a:xfrm>
            <a:off x="8109268" y="3746138"/>
            <a:ext cx="1080120" cy="54006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</a:t>
            </a:r>
            <a:endParaRPr lang="ko-KR" altLang="en-US" sz="1050" dirty="0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4395135" y="2625790"/>
            <a:ext cx="979263" cy="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flipH="1">
            <a:off x="6164336" y="2843926"/>
            <a:ext cx="2150" cy="2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6164336" y="3558129"/>
            <a:ext cx="716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2"/>
          </p:cNvCxnSpPr>
          <p:nvPr/>
        </p:nvCxnSpPr>
        <p:spPr>
          <a:xfrm>
            <a:off x="6957140" y="3998166"/>
            <a:ext cx="1152128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8312" y="1204912"/>
            <a:ext cx="8715375" cy="4448175"/>
            <a:chOff x="1738312" y="1204912"/>
            <a:chExt cx="8715375" cy="44481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12" y="1204912"/>
              <a:ext cx="8715375" cy="44481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31095" y="2965313"/>
              <a:ext cx="4055630" cy="4351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4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57500"/>
            <a:ext cx="5581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519237"/>
            <a:ext cx="3314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281112"/>
            <a:ext cx="7639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04800"/>
            <a:ext cx="89820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81112"/>
            <a:ext cx="7524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5174695" y="1969118"/>
            <a:ext cx="1871819" cy="2188068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3" name="모서리가 둥근 직사각형 9"/>
          <p:cNvSpPr/>
          <p:nvPr/>
        </p:nvSpPr>
        <p:spPr>
          <a:xfrm>
            <a:off x="2800497" y="2490518"/>
            <a:ext cx="122413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4" name="모서리가 둥근 직사각형 10"/>
          <p:cNvSpPr/>
          <p:nvPr/>
        </p:nvSpPr>
        <p:spPr>
          <a:xfrm>
            <a:off x="5390524" y="2490518"/>
            <a:ext cx="144016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Fox Data Service</a:t>
            </a:r>
            <a:br>
              <a:rPr lang="en-US" altLang="ko-KR" sz="1200" dirty="0"/>
            </a:br>
            <a:r>
              <a:rPr lang="en-US" altLang="ko-KR" sz="1200" dirty="0"/>
              <a:t>(WCF Service)</a:t>
            </a:r>
            <a:endParaRPr lang="ko-KR" altLang="en-US" sz="1200"/>
          </a:p>
        </p:txBody>
      </p:sp>
      <p:sp>
        <p:nvSpPr>
          <p:cNvPr id="5" name="순서도: 자기 디스크 4"/>
          <p:cNvSpPr/>
          <p:nvPr/>
        </p:nvSpPr>
        <p:spPr>
          <a:xfrm>
            <a:off x="8119649" y="2384204"/>
            <a:ext cx="1152128" cy="7886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Database</a:t>
            </a:r>
            <a:endParaRPr lang="ko-KR" altLang="en-US" sz="1200"/>
          </a:p>
        </p:txBody>
      </p:sp>
      <p:cxnSp>
        <p:nvCxnSpPr>
          <p:cNvPr id="6" name="직선 화살표 연결선 5"/>
          <p:cNvCxnSpPr>
            <a:stCxn id="3" idx="3"/>
            <a:endCxn id="7" idx="2"/>
          </p:cNvCxnSpPr>
          <p:nvPr/>
        </p:nvCxnSpPr>
        <p:spPr>
          <a:xfrm>
            <a:off x="4024633" y="2778550"/>
            <a:ext cx="829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853915" y="270654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6"/>
            <a:endCxn id="4" idx="1"/>
          </p:cNvCxnSpPr>
          <p:nvPr/>
        </p:nvCxnSpPr>
        <p:spPr>
          <a:xfrm>
            <a:off x="4997931" y="2778550"/>
            <a:ext cx="3925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9639" y="245509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 err="1">
                <a:latin typeface="+mn-lt"/>
              </a:rPr>
              <a:t>IFoxDataService</a:t>
            </a:r>
            <a:endParaRPr lang="ko-KR" altLang="en-US" sz="800" i="1">
              <a:latin typeface="+mn-lt"/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5571470" y="3495845"/>
            <a:ext cx="1099715" cy="477587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Fox Query</a:t>
            </a:r>
          </a:p>
          <a:p>
            <a:pPr algn="ctr"/>
            <a:r>
              <a:rPr lang="en-US" altLang="ko-KR" sz="1000" dirty="0"/>
              <a:t>(.</a:t>
            </a:r>
            <a:r>
              <a:rPr lang="en-US" altLang="ko-KR" sz="1000" dirty="0" err="1"/>
              <a:t>foxml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2201" y="416676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+mn-ea"/>
              </a:rPr>
              <a:t>No</a:t>
            </a:r>
            <a:r>
              <a:rPr lang="en-US" altLang="ko-KR" sz="1100" b="1" i="1" dirty="0">
                <a:latin typeface="+mn-ea"/>
              </a:rPr>
              <a:t> Service Layer</a:t>
            </a:r>
            <a:endParaRPr lang="ko-KR" altLang="en-US" sz="1100" b="1" i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581" y="4389995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+mn-ea"/>
              </a:rPr>
              <a:t>No</a:t>
            </a:r>
            <a:r>
              <a:rPr lang="en-US" altLang="ko-KR" sz="1100" b="1" i="1" dirty="0">
                <a:latin typeface="+mn-ea"/>
              </a:rPr>
              <a:t> Biz Logic Layer</a:t>
            </a:r>
            <a:endParaRPr lang="ko-KR" altLang="en-US" sz="1100" b="1" i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201" y="4622804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+mn-ea"/>
              </a:rPr>
              <a:t>No</a:t>
            </a:r>
            <a:r>
              <a:rPr lang="en-US" altLang="ko-KR" sz="1100" b="1" i="1" dirty="0">
                <a:latin typeface="+mn-ea"/>
              </a:rPr>
              <a:t> Data Access Layer</a:t>
            </a:r>
            <a:endParaRPr lang="ko-KR" altLang="en-US" sz="1100" b="1" i="1" dirty="0">
              <a:latin typeface="+mn-ea"/>
            </a:endParaRPr>
          </a:p>
        </p:txBody>
      </p:sp>
      <p:cxnSp>
        <p:nvCxnSpPr>
          <p:cNvPr id="14" name="직선 화살표 연결선 13"/>
          <p:cNvCxnSpPr>
            <a:stCxn id="4" idx="2"/>
            <a:endCxn id="10" idx="0"/>
          </p:cNvCxnSpPr>
          <p:nvPr/>
        </p:nvCxnSpPr>
        <p:spPr>
          <a:xfrm>
            <a:off x="6110604" y="3066582"/>
            <a:ext cx="10724" cy="42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2"/>
          </p:cNvCxnSpPr>
          <p:nvPr/>
        </p:nvCxnSpPr>
        <p:spPr>
          <a:xfrm>
            <a:off x="6830684" y="2778550"/>
            <a:ext cx="128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7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14487" y="319087"/>
            <a:ext cx="8963025" cy="6219825"/>
            <a:chOff x="1614487" y="319087"/>
            <a:chExt cx="8963025" cy="62198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487" y="319087"/>
              <a:ext cx="8963025" cy="62198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97745" y="669788"/>
              <a:ext cx="1560946" cy="22136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86672" y="986178"/>
              <a:ext cx="4098577" cy="24350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2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352675" y="985837"/>
            <a:ext cx="7486650" cy="4886325"/>
            <a:chOff x="2352675" y="985837"/>
            <a:chExt cx="7486650" cy="48863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675" y="985837"/>
              <a:ext cx="7486650" cy="4886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81144" y="1743560"/>
              <a:ext cx="751583" cy="676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2853" y="4024941"/>
              <a:ext cx="760820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23253" y="4024941"/>
              <a:ext cx="539147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8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837"/>
            <a:ext cx="748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419225"/>
            <a:ext cx="7639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38187"/>
            <a:ext cx="8305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1909762"/>
            <a:ext cx="3114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415954" y="0"/>
            <a:ext cx="5360091" cy="6858000"/>
            <a:chOff x="3415954" y="0"/>
            <a:chExt cx="5360091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5955" y="0"/>
              <a:ext cx="5360090" cy="685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974195" y="355463"/>
              <a:ext cx="2801850" cy="2065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15954" y="4155938"/>
              <a:ext cx="2680045" cy="18746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25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34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유경상</dc:creator>
  <cp:lastModifiedBy>유경상</cp:lastModifiedBy>
  <cp:revision>10</cp:revision>
  <dcterms:created xsi:type="dcterms:W3CDTF">2017-03-15T13:50:12Z</dcterms:created>
  <dcterms:modified xsi:type="dcterms:W3CDTF">2017-03-16T08:12:55Z</dcterms:modified>
</cp:coreProperties>
</file>