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64" r:id="rId13"/>
    <p:sldId id="265" r:id="rId14"/>
    <p:sldId id="266" r:id="rId15"/>
    <p:sldId id="267" r:id="rId16"/>
    <p:sldId id="268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2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9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6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3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1626-FA1B-40BB-98B8-6D1A903F2D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9CCC-C957-4A79-9660-FEA0111C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9"/>
          <p:cNvSpPr/>
          <p:nvPr/>
        </p:nvSpPr>
        <p:spPr>
          <a:xfrm>
            <a:off x="5084932" y="1909934"/>
            <a:ext cx="2088232" cy="2520280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5" name="모서리가 둥근 직사각형 7"/>
          <p:cNvSpPr/>
          <p:nvPr/>
        </p:nvSpPr>
        <p:spPr>
          <a:xfrm>
            <a:off x="3026983" y="2409766"/>
            <a:ext cx="136815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Client</a:t>
            </a:r>
            <a:endParaRPr lang="ko-KR" altLang="en-US" sz="1050" dirty="0"/>
          </a:p>
        </p:txBody>
      </p:sp>
      <p:sp>
        <p:nvSpPr>
          <p:cNvPr id="6" name="모서리가 둥근 직사각형 8"/>
          <p:cNvSpPr/>
          <p:nvPr/>
        </p:nvSpPr>
        <p:spPr>
          <a:xfrm>
            <a:off x="5374398" y="241187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Service Layer</a:t>
            </a:r>
            <a:br>
              <a:rPr lang="en-US" altLang="ko-KR" sz="1050" dirty="0"/>
            </a:br>
            <a:r>
              <a:rPr lang="en-US" altLang="ko-KR" sz="1050" dirty="0"/>
              <a:t>(WCF)</a:t>
            </a:r>
            <a:endParaRPr lang="ko-KR" altLang="en-US" sz="1050" dirty="0"/>
          </a:p>
        </p:txBody>
      </p:sp>
      <p:sp>
        <p:nvSpPr>
          <p:cNvPr id="7" name="모서리가 둥근 직사각형 9"/>
          <p:cNvSpPr/>
          <p:nvPr/>
        </p:nvSpPr>
        <p:spPr>
          <a:xfrm>
            <a:off x="5372248" y="3126081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8" name="모서리가 둥근 직사각형 10"/>
          <p:cNvSpPr/>
          <p:nvPr/>
        </p:nvSpPr>
        <p:spPr>
          <a:xfrm>
            <a:off x="5372964" y="3782142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sp>
        <p:nvSpPr>
          <p:cNvPr id="9" name="원통 12"/>
          <p:cNvSpPr/>
          <p:nvPr/>
        </p:nvSpPr>
        <p:spPr>
          <a:xfrm>
            <a:off x="8109268" y="3746138"/>
            <a:ext cx="1080120" cy="54006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DB</a:t>
            </a:r>
            <a:endParaRPr lang="ko-KR" altLang="en-US" sz="1050" dirty="0"/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4395135" y="2625790"/>
            <a:ext cx="979263" cy="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 flipH="1">
            <a:off x="6164336" y="2843926"/>
            <a:ext cx="2150" cy="28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6164336" y="3558129"/>
            <a:ext cx="716" cy="2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9" idx="2"/>
          </p:cNvCxnSpPr>
          <p:nvPr/>
        </p:nvCxnSpPr>
        <p:spPr>
          <a:xfrm>
            <a:off x="6957140" y="3998166"/>
            <a:ext cx="1152128" cy="1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0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57337"/>
            <a:ext cx="7524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557337"/>
            <a:ext cx="7524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47850" y="71437"/>
            <a:ext cx="8496300" cy="6715125"/>
            <a:chOff x="1847850" y="71437"/>
            <a:chExt cx="8496300" cy="67151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850" y="71437"/>
              <a:ext cx="8496300" cy="67151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099662" y="4997024"/>
              <a:ext cx="2933527" cy="1817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19658" y="551786"/>
              <a:ext cx="3163298" cy="1817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25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738312" y="1204912"/>
            <a:ext cx="8715375" cy="4448175"/>
            <a:chOff x="1738312" y="1204912"/>
            <a:chExt cx="8715375" cy="44481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12" y="1204912"/>
              <a:ext cx="8715375" cy="4448175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031095" y="2965313"/>
              <a:ext cx="4055630" cy="43511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204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57500"/>
            <a:ext cx="55816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557337"/>
            <a:ext cx="31242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95400"/>
            <a:ext cx="7524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273E61-6202-4273-A29A-BFD70871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651510"/>
            <a:ext cx="641604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5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38187"/>
            <a:ext cx="89916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2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66837"/>
            <a:ext cx="75247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5174695" y="1969118"/>
            <a:ext cx="1871819" cy="2859556"/>
          </a:xfrm>
          <a:prstGeom prst="roundRect">
            <a:avLst>
              <a:gd name="adj" fmla="val 107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Server</a:t>
            </a:r>
            <a:endParaRPr lang="ko-KR" altLang="en-US" sz="1200"/>
          </a:p>
        </p:txBody>
      </p:sp>
      <p:sp>
        <p:nvSpPr>
          <p:cNvPr id="3" name="모서리가 둥근 직사각형 9"/>
          <p:cNvSpPr/>
          <p:nvPr/>
        </p:nvSpPr>
        <p:spPr>
          <a:xfrm>
            <a:off x="2800497" y="2490518"/>
            <a:ext cx="122413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Client</a:t>
            </a:r>
            <a:endParaRPr lang="ko-KR" altLang="en-US" sz="1200"/>
          </a:p>
        </p:txBody>
      </p:sp>
      <p:sp>
        <p:nvSpPr>
          <p:cNvPr id="4" name="모서리가 둥근 직사각형 10"/>
          <p:cNvSpPr/>
          <p:nvPr/>
        </p:nvSpPr>
        <p:spPr>
          <a:xfrm>
            <a:off x="5390524" y="2490518"/>
            <a:ext cx="144016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Fox Biz Service</a:t>
            </a:r>
            <a:br>
              <a:rPr lang="en-US" altLang="ko-KR" sz="1200" dirty="0"/>
            </a:br>
            <a:r>
              <a:rPr lang="en-US" altLang="ko-KR" sz="1200" dirty="0"/>
              <a:t>(WCF Service)</a:t>
            </a:r>
            <a:endParaRPr lang="ko-KR" altLang="en-US" sz="1200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8119649" y="3832353"/>
            <a:ext cx="1152128" cy="788691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Database</a:t>
            </a:r>
            <a:endParaRPr lang="ko-KR" altLang="en-US" sz="1200"/>
          </a:p>
        </p:txBody>
      </p:sp>
      <p:cxnSp>
        <p:nvCxnSpPr>
          <p:cNvPr id="6" name="직선 화살표 연결선 5"/>
          <p:cNvCxnSpPr>
            <a:stCxn id="3" idx="3"/>
            <a:endCxn id="7" idx="2"/>
          </p:cNvCxnSpPr>
          <p:nvPr/>
        </p:nvCxnSpPr>
        <p:spPr>
          <a:xfrm>
            <a:off x="4024633" y="2778550"/>
            <a:ext cx="8292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853915" y="2706542"/>
            <a:ext cx="144016" cy="144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6"/>
            <a:endCxn id="4" idx="1"/>
          </p:cNvCxnSpPr>
          <p:nvPr/>
        </p:nvCxnSpPr>
        <p:spPr>
          <a:xfrm>
            <a:off x="4997931" y="2778550"/>
            <a:ext cx="3925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9639" y="2455094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 err="1">
                <a:latin typeface="+mn-lt"/>
              </a:rPr>
              <a:t>IFox</a:t>
            </a:r>
            <a:r>
              <a:rPr lang="en-US" altLang="ko-KR" sz="800" i="1" dirty="0" err="1"/>
              <a:t>Biz</a:t>
            </a:r>
            <a:r>
              <a:rPr lang="en-US" altLang="ko-KR" sz="800" i="1" dirty="0" err="1">
                <a:latin typeface="+mn-lt"/>
              </a:rPr>
              <a:t>Service</a:t>
            </a:r>
            <a:endParaRPr lang="ko-KR" altLang="en-US" sz="800" i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6405" y="4867761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+mn-ea"/>
              </a:rPr>
              <a:t>No</a:t>
            </a:r>
            <a:r>
              <a:rPr lang="en-US" altLang="ko-KR" sz="1100" b="1" i="1" dirty="0">
                <a:latin typeface="+mn-ea"/>
              </a:rPr>
              <a:t> Service Layer</a:t>
            </a:r>
            <a:endParaRPr lang="ko-KR" altLang="en-US" sz="1100" b="1" i="1" dirty="0">
              <a:latin typeface="+mn-ea"/>
            </a:endParaRPr>
          </a:p>
        </p:txBody>
      </p:sp>
      <p:cxnSp>
        <p:nvCxnSpPr>
          <p:cNvPr id="15" name="직선 화살표 연결선 14"/>
          <p:cNvCxnSpPr>
            <a:cxnSpLocks/>
            <a:stCxn id="20" idx="3"/>
            <a:endCxn id="5" idx="2"/>
          </p:cNvCxnSpPr>
          <p:nvPr/>
        </p:nvCxnSpPr>
        <p:spPr>
          <a:xfrm>
            <a:off x="6830684" y="4226699"/>
            <a:ext cx="128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9"/>
          <p:cNvSpPr/>
          <p:nvPr/>
        </p:nvSpPr>
        <p:spPr>
          <a:xfrm>
            <a:off x="5389808" y="3338572"/>
            <a:ext cx="14408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Biz Logic Layer</a:t>
            </a:r>
            <a:endParaRPr lang="ko-KR" altLang="en-US" sz="1050" dirty="0"/>
          </a:p>
        </p:txBody>
      </p:sp>
      <p:sp>
        <p:nvSpPr>
          <p:cNvPr id="20" name="모서리가 둥근 직사각형 10"/>
          <p:cNvSpPr/>
          <p:nvPr/>
        </p:nvSpPr>
        <p:spPr>
          <a:xfrm>
            <a:off x="5390524" y="4010675"/>
            <a:ext cx="1440160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 Access Layer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>
            <a:cxnSpLocks/>
            <a:stCxn id="4" idx="2"/>
            <a:endCxn id="19" idx="0"/>
          </p:cNvCxnSpPr>
          <p:nvPr/>
        </p:nvCxnSpPr>
        <p:spPr>
          <a:xfrm flipH="1">
            <a:off x="6110246" y="3066582"/>
            <a:ext cx="358" cy="27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  <a:endCxn id="20" idx="0"/>
          </p:cNvCxnSpPr>
          <p:nvPr/>
        </p:nvCxnSpPr>
        <p:spPr>
          <a:xfrm>
            <a:off x="6110246" y="3786662"/>
            <a:ext cx="358" cy="22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7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14487" y="319087"/>
            <a:ext cx="8963025" cy="6219825"/>
            <a:chOff x="1614487" y="319087"/>
            <a:chExt cx="8963025" cy="62198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4487" y="319087"/>
              <a:ext cx="8963025" cy="621982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97745" y="669788"/>
              <a:ext cx="1560946" cy="22136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86672" y="986178"/>
              <a:ext cx="4098577" cy="24350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2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352675" y="985837"/>
            <a:ext cx="7486650" cy="4886325"/>
            <a:chOff x="2352675" y="985837"/>
            <a:chExt cx="7486650" cy="48863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675" y="985837"/>
              <a:ext cx="7486650" cy="488632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481144" y="1743560"/>
              <a:ext cx="751583" cy="676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32853" y="4024941"/>
              <a:ext cx="760820" cy="2330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23253" y="4024941"/>
              <a:ext cx="539147" cy="233023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8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85837"/>
            <a:ext cx="7486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19250"/>
            <a:ext cx="7315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752475"/>
            <a:ext cx="81819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0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252662" y="819150"/>
            <a:ext cx="7686675" cy="5219700"/>
            <a:chOff x="2252662" y="819150"/>
            <a:chExt cx="7686675" cy="52197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2662" y="819150"/>
              <a:ext cx="7686675" cy="52197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315200" y="4184073"/>
              <a:ext cx="2558474" cy="2216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7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09605" y="1097538"/>
            <a:ext cx="8582025" cy="4219575"/>
            <a:chOff x="1809605" y="1097538"/>
            <a:chExt cx="8582025" cy="42195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605" y="1097538"/>
              <a:ext cx="8582025" cy="42195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156364" y="3188853"/>
              <a:ext cx="3666836" cy="39716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27</Words>
  <Application>Microsoft Office PowerPoint</Application>
  <PresentationFormat>와이드스크린</PresentationFormat>
  <Paragraphs>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유경상</dc:creator>
  <cp:lastModifiedBy>경상 유</cp:lastModifiedBy>
  <cp:revision>20</cp:revision>
  <dcterms:created xsi:type="dcterms:W3CDTF">2017-03-15T13:50:12Z</dcterms:created>
  <dcterms:modified xsi:type="dcterms:W3CDTF">2019-05-09T08:29:50Z</dcterms:modified>
</cp:coreProperties>
</file>