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6" r:id="rId3"/>
    <p:sldId id="287" r:id="rId4"/>
    <p:sldId id="301" r:id="rId5"/>
    <p:sldId id="302" r:id="rId6"/>
    <p:sldId id="285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283" r:id="rId21"/>
    <p:sldId id="284" r:id="rId22"/>
    <p:sldId id="270" r:id="rId23"/>
    <p:sldId id="271" r:id="rId24"/>
    <p:sldId id="272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상 유" userId="dec61d9fceb8031b" providerId="LiveId" clId="{D2712027-C25C-465B-B255-754351FEBB2D}"/>
    <pc:docChg chg="undo custSel addSld modSld">
      <pc:chgData name="경상 유" userId="dec61d9fceb8031b" providerId="LiveId" clId="{D2712027-C25C-465B-B255-754351FEBB2D}" dt="2019-05-06T23:37:42.214" v="2108" actId="14100"/>
      <pc:docMkLst>
        <pc:docMk/>
      </pc:docMkLst>
      <pc:sldChg chg="addSp delSp modSp add">
        <pc:chgData name="경상 유" userId="dec61d9fceb8031b" providerId="LiveId" clId="{D2712027-C25C-465B-B255-754351FEBB2D}" dt="2019-04-29T00:51:17.908" v="1660" actId="207"/>
        <pc:sldMkLst>
          <pc:docMk/>
          <pc:sldMk cId="2178941143" sldId="297"/>
        </pc:sldMkLst>
        <pc:spChg chg="add del mod">
          <ac:chgData name="경상 유" userId="dec61d9fceb8031b" providerId="LiveId" clId="{D2712027-C25C-465B-B255-754351FEBB2D}" dt="2019-04-28T23:38:20.219" v="453" actId="478"/>
          <ac:spMkLst>
            <pc:docMk/>
            <pc:sldMk cId="2178941143" sldId="297"/>
            <ac:spMk id="2" creationId="{881117AA-F9A6-445F-AD47-E5C507F7FAF8}"/>
          </ac:spMkLst>
        </pc:spChg>
        <pc:spChg chg="add mod">
          <ac:chgData name="경상 유" userId="dec61d9fceb8031b" providerId="LiveId" clId="{D2712027-C25C-465B-B255-754351FEBB2D}" dt="2019-04-28T23:54:54.642" v="780" actId="164"/>
          <ac:spMkLst>
            <pc:docMk/>
            <pc:sldMk cId="2178941143" sldId="297"/>
            <ac:spMk id="3" creationId="{FA7CB9A7-CD41-4502-B388-4BA561B5BA3D}"/>
          </ac:spMkLst>
        </pc:spChg>
        <pc:spChg chg="add mod">
          <ac:chgData name="경상 유" userId="dec61d9fceb8031b" providerId="LiveId" clId="{D2712027-C25C-465B-B255-754351FEBB2D}" dt="2019-04-28T23:55:10.230" v="782" actId="1076"/>
          <ac:spMkLst>
            <pc:docMk/>
            <pc:sldMk cId="2178941143" sldId="297"/>
            <ac:spMk id="4" creationId="{3AC4E4E1-7B2F-45CE-946E-EF3D94FDCB07}"/>
          </ac:spMkLst>
        </pc:spChg>
        <pc:spChg chg="add del mod">
          <ac:chgData name="경상 유" userId="dec61d9fceb8031b" providerId="LiveId" clId="{D2712027-C25C-465B-B255-754351FEBB2D}" dt="2019-04-28T23:36:42.566" v="397" actId="478"/>
          <ac:spMkLst>
            <pc:docMk/>
            <pc:sldMk cId="2178941143" sldId="297"/>
            <ac:spMk id="5" creationId="{3071D6B8-3FF7-45EF-9C2D-6E8F1C625EA7}"/>
          </ac:spMkLst>
        </pc:spChg>
        <pc:spChg chg="add del mod">
          <ac:chgData name="경상 유" userId="dec61d9fceb8031b" providerId="LiveId" clId="{D2712027-C25C-465B-B255-754351FEBB2D}" dt="2019-04-28T23:36:42.566" v="397" actId="478"/>
          <ac:spMkLst>
            <pc:docMk/>
            <pc:sldMk cId="2178941143" sldId="297"/>
            <ac:spMk id="6" creationId="{CEC79CD9-0F07-4E91-98EC-4082E5EB589C}"/>
          </ac:spMkLst>
        </pc:spChg>
        <pc:spChg chg="add del mod">
          <ac:chgData name="경상 유" userId="dec61d9fceb8031b" providerId="LiveId" clId="{D2712027-C25C-465B-B255-754351FEBB2D}" dt="2019-04-28T23:36:42.566" v="397" actId="478"/>
          <ac:spMkLst>
            <pc:docMk/>
            <pc:sldMk cId="2178941143" sldId="297"/>
            <ac:spMk id="7" creationId="{AA1DF8C3-1BF7-41B7-912D-E5AB05C3B607}"/>
          </ac:spMkLst>
        </pc:spChg>
        <pc:spChg chg="add del mod">
          <ac:chgData name="경상 유" userId="dec61d9fceb8031b" providerId="LiveId" clId="{D2712027-C25C-465B-B255-754351FEBB2D}" dt="2019-04-28T23:36:42.566" v="397" actId="478"/>
          <ac:spMkLst>
            <pc:docMk/>
            <pc:sldMk cId="2178941143" sldId="297"/>
            <ac:spMk id="8" creationId="{A8860DB7-B57F-472F-9DA9-805691948744}"/>
          </ac:spMkLst>
        </pc:spChg>
        <pc:spChg chg="add mod">
          <ac:chgData name="경상 유" userId="dec61d9fceb8031b" providerId="LiveId" clId="{D2712027-C25C-465B-B255-754351FEBB2D}" dt="2019-04-29T00:51:17.908" v="1660" actId="207"/>
          <ac:spMkLst>
            <pc:docMk/>
            <pc:sldMk cId="2178941143" sldId="297"/>
            <ac:spMk id="9" creationId="{87DBB24F-D5BE-4267-AED7-88220420A506}"/>
          </ac:spMkLst>
        </pc:spChg>
        <pc:spChg chg="add del mod">
          <ac:chgData name="경상 유" userId="dec61d9fceb8031b" providerId="LiveId" clId="{D2712027-C25C-465B-B255-754351FEBB2D}" dt="2019-04-28T23:44:23.525" v="575" actId="478"/>
          <ac:spMkLst>
            <pc:docMk/>
            <pc:sldMk cId="2178941143" sldId="297"/>
            <ac:spMk id="10" creationId="{463B1F57-56D1-49B7-AAFF-FAC657A66364}"/>
          </ac:spMkLst>
        </pc:spChg>
        <pc:spChg chg="add del mod">
          <ac:chgData name="경상 유" userId="dec61d9fceb8031b" providerId="LiveId" clId="{D2712027-C25C-465B-B255-754351FEBB2D}" dt="2019-04-28T23:44:35.107" v="577" actId="478"/>
          <ac:spMkLst>
            <pc:docMk/>
            <pc:sldMk cId="2178941143" sldId="297"/>
            <ac:spMk id="11" creationId="{723F888E-EB28-403B-83F1-B7D598A6A58D}"/>
          </ac:spMkLst>
        </pc:spChg>
        <pc:spChg chg="add mod ord">
          <ac:chgData name="경상 유" userId="dec61d9fceb8031b" providerId="LiveId" clId="{D2712027-C25C-465B-B255-754351FEBB2D}" dt="2019-04-28T23:55:10.230" v="782" actId="1076"/>
          <ac:spMkLst>
            <pc:docMk/>
            <pc:sldMk cId="2178941143" sldId="297"/>
            <ac:spMk id="12" creationId="{635D16DE-0AC8-48E6-A5FE-69FFDF41C6A2}"/>
          </ac:spMkLst>
        </pc:spChg>
        <pc:spChg chg="add mod">
          <ac:chgData name="경상 유" userId="dec61d9fceb8031b" providerId="LiveId" clId="{D2712027-C25C-465B-B255-754351FEBB2D}" dt="2019-04-28T23:54:54.642" v="780" actId="164"/>
          <ac:spMkLst>
            <pc:docMk/>
            <pc:sldMk cId="2178941143" sldId="297"/>
            <ac:spMk id="13" creationId="{A3CA6AC7-FB70-4480-B5D5-5D197816E9D5}"/>
          </ac:spMkLst>
        </pc:spChg>
        <pc:spChg chg="add del mod">
          <ac:chgData name="경상 유" userId="dec61d9fceb8031b" providerId="LiveId" clId="{D2712027-C25C-465B-B255-754351FEBB2D}" dt="2019-04-28T23:42:08.157" v="530"/>
          <ac:spMkLst>
            <pc:docMk/>
            <pc:sldMk cId="2178941143" sldId="297"/>
            <ac:spMk id="14" creationId="{2920B424-C295-44EA-8ED7-B8CE291E571D}"/>
          </ac:spMkLst>
        </pc:spChg>
        <pc:spChg chg="add mod">
          <ac:chgData name="경상 유" userId="dec61d9fceb8031b" providerId="LiveId" clId="{D2712027-C25C-465B-B255-754351FEBB2D}" dt="2019-04-28T23:55:41.110" v="788" actId="1076"/>
          <ac:spMkLst>
            <pc:docMk/>
            <pc:sldMk cId="2178941143" sldId="297"/>
            <ac:spMk id="15" creationId="{28879DEA-F978-452C-A9FE-1CA2888656A1}"/>
          </ac:spMkLst>
        </pc:spChg>
        <pc:spChg chg="add del mod">
          <ac:chgData name="경상 유" userId="dec61d9fceb8031b" providerId="LiveId" clId="{D2712027-C25C-465B-B255-754351FEBB2D}" dt="2019-04-28T23:44:51.835" v="580" actId="478"/>
          <ac:spMkLst>
            <pc:docMk/>
            <pc:sldMk cId="2178941143" sldId="297"/>
            <ac:spMk id="23" creationId="{4685E30C-9086-4874-BF24-C66D15CC0735}"/>
          </ac:spMkLst>
        </pc:spChg>
        <pc:spChg chg="add mod">
          <ac:chgData name="경상 유" userId="dec61d9fceb8031b" providerId="LiveId" clId="{D2712027-C25C-465B-B255-754351FEBB2D}" dt="2019-04-28T23:54:54.642" v="780" actId="164"/>
          <ac:spMkLst>
            <pc:docMk/>
            <pc:sldMk cId="2178941143" sldId="297"/>
            <ac:spMk id="39" creationId="{0EF32461-34E3-46C5-87D2-B75D35F01734}"/>
          </ac:spMkLst>
        </pc:spChg>
        <pc:spChg chg="add mod">
          <ac:chgData name="경상 유" userId="dec61d9fceb8031b" providerId="LiveId" clId="{D2712027-C25C-465B-B255-754351FEBB2D}" dt="2019-04-28T23:51:02.259" v="730" actId="20577"/>
          <ac:spMkLst>
            <pc:docMk/>
            <pc:sldMk cId="2178941143" sldId="297"/>
            <ac:spMk id="55" creationId="{03ABE537-05E9-45E2-8F18-49D8B792346E}"/>
          </ac:spMkLst>
        </pc:spChg>
        <pc:spChg chg="add mod">
          <ac:chgData name="경상 유" userId="dec61d9fceb8031b" providerId="LiveId" clId="{D2712027-C25C-465B-B255-754351FEBB2D}" dt="2019-04-28T23:55:15.879" v="784" actId="1076"/>
          <ac:spMkLst>
            <pc:docMk/>
            <pc:sldMk cId="2178941143" sldId="297"/>
            <ac:spMk id="56" creationId="{CA873780-0FE5-4B3B-96F3-B2F54942EA7D}"/>
          </ac:spMkLst>
        </pc:spChg>
        <pc:spChg chg="add mod">
          <ac:chgData name="경상 유" userId="dec61d9fceb8031b" providerId="LiveId" clId="{D2712027-C25C-465B-B255-754351FEBB2D}" dt="2019-04-28T23:55:21.419" v="785" actId="1076"/>
          <ac:spMkLst>
            <pc:docMk/>
            <pc:sldMk cId="2178941143" sldId="297"/>
            <ac:spMk id="57" creationId="{52847CF7-DA75-454C-9AE3-6BFA09D0F749}"/>
          </ac:spMkLst>
        </pc:spChg>
        <pc:spChg chg="add mod">
          <ac:chgData name="경상 유" userId="dec61d9fceb8031b" providerId="LiveId" clId="{D2712027-C25C-465B-B255-754351FEBB2D}" dt="2019-04-28T23:55:41.110" v="788" actId="1076"/>
          <ac:spMkLst>
            <pc:docMk/>
            <pc:sldMk cId="2178941143" sldId="297"/>
            <ac:spMk id="58" creationId="{BCAC56FB-578A-4BCE-B051-66BEFCA26F8E}"/>
          </ac:spMkLst>
        </pc:spChg>
        <pc:spChg chg="add mod">
          <ac:chgData name="경상 유" userId="dec61d9fceb8031b" providerId="LiveId" clId="{D2712027-C25C-465B-B255-754351FEBB2D}" dt="2019-04-28T23:54:34.542" v="776" actId="164"/>
          <ac:spMkLst>
            <pc:docMk/>
            <pc:sldMk cId="2178941143" sldId="297"/>
            <ac:spMk id="59" creationId="{D7378079-154F-40EB-B78C-0F5EF83C6896}"/>
          </ac:spMkLst>
        </pc:spChg>
        <pc:spChg chg="add mod">
          <ac:chgData name="경상 유" userId="dec61d9fceb8031b" providerId="LiveId" clId="{D2712027-C25C-465B-B255-754351FEBB2D}" dt="2019-04-28T23:54:34.542" v="776" actId="164"/>
          <ac:spMkLst>
            <pc:docMk/>
            <pc:sldMk cId="2178941143" sldId="297"/>
            <ac:spMk id="60" creationId="{1C181CB5-FD9F-473D-A422-52C455604AE1}"/>
          </ac:spMkLst>
        </pc:spChg>
        <pc:spChg chg="add mod">
          <ac:chgData name="경상 유" userId="dec61d9fceb8031b" providerId="LiveId" clId="{D2712027-C25C-465B-B255-754351FEBB2D}" dt="2019-04-28T23:55:52.330" v="790" actId="1076"/>
          <ac:spMkLst>
            <pc:docMk/>
            <pc:sldMk cId="2178941143" sldId="297"/>
            <ac:spMk id="68" creationId="{00D2C013-8650-4770-B3CB-62D84DE18DD2}"/>
          </ac:spMkLst>
        </pc:spChg>
        <pc:spChg chg="add mod">
          <ac:chgData name="경상 유" userId="dec61d9fceb8031b" providerId="LiveId" clId="{D2712027-C25C-465B-B255-754351FEBB2D}" dt="2019-04-29T00:29:04.264" v="871" actId="207"/>
          <ac:spMkLst>
            <pc:docMk/>
            <pc:sldMk cId="2178941143" sldId="297"/>
            <ac:spMk id="70" creationId="{2980DAB3-8964-477C-98A6-573E3039A83D}"/>
          </ac:spMkLst>
        </pc:spChg>
        <pc:grpChg chg="add mod">
          <ac:chgData name="경상 유" userId="dec61d9fceb8031b" providerId="LiveId" clId="{D2712027-C25C-465B-B255-754351FEBB2D}" dt="2019-04-28T23:55:28.220" v="787" actId="1076"/>
          <ac:grpSpMkLst>
            <pc:docMk/>
            <pc:sldMk cId="2178941143" sldId="297"/>
            <ac:grpSpMk id="61" creationId="{B6026A1A-8167-49DD-83FC-B4A664CE1629}"/>
          </ac:grpSpMkLst>
        </pc:grpChg>
        <pc:grpChg chg="add mod">
          <ac:chgData name="경상 유" userId="dec61d9fceb8031b" providerId="LiveId" clId="{D2712027-C25C-465B-B255-754351FEBB2D}" dt="2019-04-28T23:54:56.869" v="781" actId="1076"/>
          <ac:grpSpMkLst>
            <pc:docMk/>
            <pc:sldMk cId="2178941143" sldId="297"/>
            <ac:grpSpMk id="64" creationId="{D9A072CE-5902-4E3B-96FD-F225793D4477}"/>
          </ac:grpSpMkLst>
        </pc:grpChg>
        <pc:cxnChg chg="add mod">
          <ac:chgData name="경상 유" userId="dec61d9fceb8031b" providerId="LiveId" clId="{D2712027-C25C-465B-B255-754351FEBB2D}" dt="2019-04-29T00:44:53.029" v="1339" actId="208"/>
          <ac:cxnSpMkLst>
            <pc:docMk/>
            <pc:sldMk cId="2178941143" sldId="297"/>
            <ac:cxnSpMk id="17" creationId="{A15E2170-D5F6-4FFB-B6E2-0D1544CE554C}"/>
          </ac:cxnSpMkLst>
        </pc:cxnChg>
        <pc:cxnChg chg="add mod">
          <ac:chgData name="경상 유" userId="dec61d9fceb8031b" providerId="LiveId" clId="{D2712027-C25C-465B-B255-754351FEBB2D}" dt="2019-04-29T00:44:53.029" v="1339" actId="208"/>
          <ac:cxnSpMkLst>
            <pc:docMk/>
            <pc:sldMk cId="2178941143" sldId="297"/>
            <ac:cxnSpMk id="20" creationId="{588366CD-CBB1-443A-BE60-BB5DB0412596}"/>
          </ac:cxnSpMkLst>
        </pc:cxnChg>
        <pc:cxnChg chg="add mod">
          <ac:chgData name="경상 유" userId="dec61d9fceb8031b" providerId="LiveId" clId="{D2712027-C25C-465B-B255-754351FEBB2D}" dt="2019-04-29T00:44:53.029" v="1339" actId="208"/>
          <ac:cxnSpMkLst>
            <pc:docMk/>
            <pc:sldMk cId="2178941143" sldId="297"/>
            <ac:cxnSpMk id="41" creationId="{250D25CE-C13B-46E7-803E-DCA40E2C5853}"/>
          </ac:cxnSpMkLst>
        </pc:cxnChg>
      </pc:sldChg>
      <pc:sldChg chg="addSp delSp modSp add">
        <pc:chgData name="경상 유" userId="dec61d9fceb8031b" providerId="LiveId" clId="{D2712027-C25C-465B-B255-754351FEBB2D}" dt="2019-04-29T01:09:40.437" v="2014" actId="1035"/>
        <pc:sldMkLst>
          <pc:docMk/>
          <pc:sldMk cId="1717228871" sldId="298"/>
        </pc:sldMkLst>
        <pc:spChg chg="add mod">
          <ac:chgData name="경상 유" userId="dec61d9fceb8031b" providerId="LiveId" clId="{D2712027-C25C-465B-B255-754351FEBB2D}" dt="2019-04-29T00:59:29.300" v="1804" actId="1076"/>
          <ac:spMkLst>
            <pc:docMk/>
            <pc:sldMk cId="1717228871" sldId="298"/>
            <ac:spMk id="2" creationId="{381C1282-CDFB-46C8-98E5-0D05AC4B9C88}"/>
          </ac:spMkLst>
        </pc:spChg>
        <pc:spChg chg="add mod">
          <ac:chgData name="경상 유" userId="dec61d9fceb8031b" providerId="LiveId" clId="{D2712027-C25C-465B-B255-754351FEBB2D}" dt="2019-04-29T00:59:29.300" v="1804" actId="1076"/>
          <ac:spMkLst>
            <pc:docMk/>
            <pc:sldMk cId="1717228871" sldId="298"/>
            <ac:spMk id="3" creationId="{53D82123-BC4C-44C6-9BD0-50EE8A646246}"/>
          </ac:spMkLst>
        </pc:spChg>
        <pc:spChg chg="add mod">
          <ac:chgData name="경상 유" userId="dec61d9fceb8031b" providerId="LiveId" clId="{D2712027-C25C-465B-B255-754351FEBB2D}" dt="2019-04-29T00:59:29.300" v="1804" actId="1076"/>
          <ac:spMkLst>
            <pc:docMk/>
            <pc:sldMk cId="1717228871" sldId="298"/>
            <ac:spMk id="4" creationId="{40D41439-145A-4281-A5BF-F37FC0DB4FEE}"/>
          </ac:spMkLst>
        </pc:spChg>
        <pc:spChg chg="add mod">
          <ac:chgData name="경상 유" userId="dec61d9fceb8031b" providerId="LiveId" clId="{D2712027-C25C-465B-B255-754351FEBB2D}" dt="2019-04-29T00:59:29.300" v="1804" actId="1076"/>
          <ac:spMkLst>
            <pc:docMk/>
            <pc:sldMk cId="1717228871" sldId="298"/>
            <ac:spMk id="5" creationId="{1D12C617-F814-4D54-AE86-EAEC496F54BA}"/>
          </ac:spMkLst>
        </pc:spChg>
        <pc:spChg chg="add mod">
          <ac:chgData name="경상 유" userId="dec61d9fceb8031b" providerId="LiveId" clId="{D2712027-C25C-465B-B255-754351FEBB2D}" dt="2019-04-29T00:58:23.038" v="1786" actId="1076"/>
          <ac:spMkLst>
            <pc:docMk/>
            <pc:sldMk cId="1717228871" sldId="298"/>
            <ac:spMk id="6" creationId="{0A74CD88-F59A-4F1E-89ED-0B253F62A0E7}"/>
          </ac:spMkLst>
        </pc:spChg>
        <pc:spChg chg="add mod">
          <ac:chgData name="경상 유" userId="dec61d9fceb8031b" providerId="LiveId" clId="{D2712027-C25C-465B-B255-754351FEBB2D}" dt="2019-04-29T01:07:14.816" v="1878" actId="1038"/>
          <ac:spMkLst>
            <pc:docMk/>
            <pc:sldMk cId="1717228871" sldId="298"/>
            <ac:spMk id="7" creationId="{98182D31-DD23-4F8F-8627-9D97CD695002}"/>
          </ac:spMkLst>
        </pc:spChg>
        <pc:spChg chg="add mod">
          <ac:chgData name="경상 유" userId="dec61d9fceb8031b" providerId="LiveId" clId="{D2712027-C25C-465B-B255-754351FEBB2D}" dt="2019-04-29T01:07:14.816" v="1878" actId="1038"/>
          <ac:spMkLst>
            <pc:docMk/>
            <pc:sldMk cId="1717228871" sldId="298"/>
            <ac:spMk id="8" creationId="{A9586A4C-2288-4DD2-821A-DAEDAC3ADA6B}"/>
          </ac:spMkLst>
        </pc:spChg>
        <pc:spChg chg="add mod">
          <ac:chgData name="경상 유" userId="dec61d9fceb8031b" providerId="LiveId" clId="{D2712027-C25C-465B-B255-754351FEBB2D}" dt="2019-04-29T01:00:25.662" v="1810" actId="207"/>
          <ac:spMkLst>
            <pc:docMk/>
            <pc:sldMk cId="1717228871" sldId="298"/>
            <ac:spMk id="9" creationId="{9E015825-358A-4B51-AF31-A598D8EB0F8E}"/>
          </ac:spMkLst>
        </pc:spChg>
        <pc:spChg chg="add mod">
          <ac:chgData name="경상 유" userId="dec61d9fceb8031b" providerId="LiveId" clId="{D2712027-C25C-465B-B255-754351FEBB2D}" dt="2019-04-29T01:00:29.541" v="1812" actId="403"/>
          <ac:spMkLst>
            <pc:docMk/>
            <pc:sldMk cId="1717228871" sldId="298"/>
            <ac:spMk id="10" creationId="{36B2AAD5-370A-4D46-BEAD-3F31E523FE87}"/>
          </ac:spMkLst>
        </pc:spChg>
        <pc:spChg chg="add mod">
          <ac:chgData name="경상 유" userId="dec61d9fceb8031b" providerId="LiveId" clId="{D2712027-C25C-465B-B255-754351FEBB2D}" dt="2019-04-29T01:07:14.816" v="1878" actId="1038"/>
          <ac:spMkLst>
            <pc:docMk/>
            <pc:sldMk cId="1717228871" sldId="298"/>
            <ac:spMk id="11" creationId="{60BDCD4E-0847-4C5B-8B14-B9C4952DB271}"/>
          </ac:spMkLst>
        </pc:spChg>
        <pc:spChg chg="add mod">
          <ac:chgData name="경상 유" userId="dec61d9fceb8031b" providerId="LiveId" clId="{D2712027-C25C-465B-B255-754351FEBB2D}" dt="2019-04-29T00:58:23.038" v="1786" actId="1076"/>
          <ac:spMkLst>
            <pc:docMk/>
            <pc:sldMk cId="1717228871" sldId="298"/>
            <ac:spMk id="12" creationId="{DB4D6F0B-7EBC-4B61-89C2-1C956C3E84AC}"/>
          </ac:spMkLst>
        </pc:spChg>
        <pc:spChg chg="add mod">
          <ac:chgData name="경상 유" userId="dec61d9fceb8031b" providerId="LiveId" clId="{D2712027-C25C-465B-B255-754351FEBB2D}" dt="2019-04-29T01:07:14.816" v="1878" actId="1038"/>
          <ac:spMkLst>
            <pc:docMk/>
            <pc:sldMk cId="1717228871" sldId="298"/>
            <ac:spMk id="18" creationId="{FC061201-0B6F-41AE-A7A0-F008DDAC1E9A}"/>
          </ac:spMkLst>
        </pc:spChg>
        <pc:spChg chg="add mod">
          <ac:chgData name="경상 유" userId="dec61d9fceb8031b" providerId="LiveId" clId="{D2712027-C25C-465B-B255-754351FEBB2D}" dt="2019-04-29T01:07:14.816" v="1878" actId="1038"/>
          <ac:spMkLst>
            <pc:docMk/>
            <pc:sldMk cId="1717228871" sldId="298"/>
            <ac:spMk id="22" creationId="{A75D7AC9-FCC2-4BBC-A708-EC971A4421AC}"/>
          </ac:spMkLst>
        </pc:spChg>
        <pc:spChg chg="add mod">
          <ac:chgData name="경상 유" userId="dec61d9fceb8031b" providerId="LiveId" clId="{D2712027-C25C-465B-B255-754351FEBB2D}" dt="2019-04-29T01:07:14.816" v="1878" actId="1038"/>
          <ac:spMkLst>
            <pc:docMk/>
            <pc:sldMk cId="1717228871" sldId="298"/>
            <ac:spMk id="23" creationId="{CAADE779-1907-4297-95C2-86CAD614C3C2}"/>
          </ac:spMkLst>
        </pc:spChg>
        <pc:spChg chg="add del mod">
          <ac:chgData name="경상 유" userId="dec61d9fceb8031b" providerId="LiveId" clId="{D2712027-C25C-465B-B255-754351FEBB2D}" dt="2019-04-29T00:52:21.951" v="1665" actId="478"/>
          <ac:spMkLst>
            <pc:docMk/>
            <pc:sldMk cId="1717228871" sldId="298"/>
            <ac:spMk id="31" creationId="{CA0464E6-3E39-49F8-9989-05518C67C2C8}"/>
          </ac:spMkLst>
        </pc:spChg>
        <pc:spChg chg="add mod">
          <ac:chgData name="경상 유" userId="dec61d9fceb8031b" providerId="LiveId" clId="{D2712027-C25C-465B-B255-754351FEBB2D}" dt="2019-04-29T00:59:04.170" v="1801" actId="1076"/>
          <ac:spMkLst>
            <pc:docMk/>
            <pc:sldMk cId="1717228871" sldId="298"/>
            <ac:spMk id="32" creationId="{5087DE19-1602-404E-873F-2F11E67499C1}"/>
          </ac:spMkLst>
        </pc:spChg>
        <pc:spChg chg="add mod">
          <ac:chgData name="경상 유" userId="dec61d9fceb8031b" providerId="LiveId" clId="{D2712027-C25C-465B-B255-754351FEBB2D}" dt="2019-04-29T01:00:44.821" v="1816" actId="403"/>
          <ac:spMkLst>
            <pc:docMk/>
            <pc:sldMk cId="1717228871" sldId="298"/>
            <ac:spMk id="34" creationId="{668F84C5-3377-47FE-9AC7-D540FC217449}"/>
          </ac:spMkLst>
        </pc:spChg>
        <pc:spChg chg="add mod">
          <ac:chgData name="경상 유" userId="dec61d9fceb8031b" providerId="LiveId" clId="{D2712027-C25C-465B-B255-754351FEBB2D}" dt="2019-04-29T01:00:48.371" v="1818" actId="403"/>
          <ac:spMkLst>
            <pc:docMk/>
            <pc:sldMk cId="1717228871" sldId="298"/>
            <ac:spMk id="35" creationId="{154B2D35-0222-47E3-9B18-7F317E1D5A0F}"/>
          </ac:spMkLst>
        </pc:spChg>
        <pc:spChg chg="add mod">
          <ac:chgData name="경상 유" userId="dec61d9fceb8031b" providerId="LiveId" clId="{D2712027-C25C-465B-B255-754351FEBB2D}" dt="2019-04-29T01:06:55.442" v="1827" actId="20577"/>
          <ac:spMkLst>
            <pc:docMk/>
            <pc:sldMk cId="1717228871" sldId="298"/>
            <ac:spMk id="61" creationId="{6900D4BF-9295-4BAA-9F5C-DED0F972446E}"/>
          </ac:spMkLst>
        </pc:spChg>
        <pc:spChg chg="add mod">
          <ac:chgData name="경상 유" userId="dec61d9fceb8031b" providerId="LiveId" clId="{D2712027-C25C-465B-B255-754351FEBB2D}" dt="2019-04-29T01:07:25.527" v="1880" actId="6549"/>
          <ac:spMkLst>
            <pc:docMk/>
            <pc:sldMk cId="1717228871" sldId="298"/>
            <ac:spMk id="62" creationId="{4F5A6712-7A67-47CF-A3C0-0C709A0512A3}"/>
          </ac:spMkLst>
        </pc:spChg>
        <pc:spChg chg="add mod">
          <ac:chgData name="경상 유" userId="dec61d9fceb8031b" providerId="LiveId" clId="{D2712027-C25C-465B-B255-754351FEBB2D}" dt="2019-04-29T01:09:06.261" v="1969" actId="20577"/>
          <ac:spMkLst>
            <pc:docMk/>
            <pc:sldMk cId="1717228871" sldId="298"/>
            <ac:spMk id="63" creationId="{AD953977-0D04-4F8F-A258-16242C2F22ED}"/>
          </ac:spMkLst>
        </pc:spChg>
        <pc:spChg chg="add mod">
          <ac:chgData name="경상 유" userId="dec61d9fceb8031b" providerId="LiveId" clId="{D2712027-C25C-465B-B255-754351FEBB2D}" dt="2019-04-29T01:09:40.437" v="2014" actId="1035"/>
          <ac:spMkLst>
            <pc:docMk/>
            <pc:sldMk cId="1717228871" sldId="298"/>
            <ac:spMk id="65" creationId="{84CE1039-0750-4BF3-870E-9D59526B1BFE}"/>
          </ac:spMkLst>
        </pc:spChg>
        <pc:spChg chg="add mod">
          <ac:chgData name="경상 유" userId="dec61d9fceb8031b" providerId="LiveId" clId="{D2712027-C25C-465B-B255-754351FEBB2D}" dt="2019-04-29T01:09:35.642" v="2012" actId="20577"/>
          <ac:spMkLst>
            <pc:docMk/>
            <pc:sldMk cId="1717228871" sldId="298"/>
            <ac:spMk id="66" creationId="{8509A5AE-3A52-4E97-B0D7-7203E0986FEF}"/>
          </ac:spMkLst>
        </pc:spChg>
        <pc:cxnChg chg="add mod">
          <ac:chgData name="경상 유" userId="dec61d9fceb8031b" providerId="LiveId" clId="{D2712027-C25C-465B-B255-754351FEBB2D}" dt="2019-04-29T00:59:29.300" v="1804" actId="1076"/>
          <ac:cxnSpMkLst>
            <pc:docMk/>
            <pc:sldMk cId="1717228871" sldId="298"/>
            <ac:cxnSpMk id="13" creationId="{197F4AD5-6D3E-499C-A9DF-8D04357F1B7F}"/>
          </ac:cxnSpMkLst>
        </pc:cxnChg>
        <pc:cxnChg chg="add del mod">
          <ac:chgData name="경상 유" userId="dec61d9fceb8031b" providerId="LiveId" clId="{D2712027-C25C-465B-B255-754351FEBB2D}" dt="2019-04-29T00:44:12.876" v="1331" actId="478"/>
          <ac:cxnSpMkLst>
            <pc:docMk/>
            <pc:sldMk cId="1717228871" sldId="298"/>
            <ac:cxnSpMk id="20" creationId="{C9E5AAEB-BEBB-4C5F-87D7-ED59A441418F}"/>
          </ac:cxnSpMkLst>
        </pc:cxnChg>
        <pc:cxnChg chg="add mod">
          <ac:chgData name="경상 유" userId="dec61d9fceb8031b" providerId="LiveId" clId="{D2712027-C25C-465B-B255-754351FEBB2D}" dt="2019-04-29T01:07:14.816" v="1878" actId="1038"/>
          <ac:cxnSpMkLst>
            <pc:docMk/>
            <pc:sldMk cId="1717228871" sldId="298"/>
            <ac:cxnSpMk id="24" creationId="{2EDD2208-CC35-4AB2-9257-58FF9B812485}"/>
          </ac:cxnSpMkLst>
        </pc:cxnChg>
        <pc:cxnChg chg="add mod">
          <ac:chgData name="경상 유" userId="dec61d9fceb8031b" providerId="LiveId" clId="{D2712027-C25C-465B-B255-754351FEBB2D}" dt="2019-04-29T01:07:14.816" v="1878" actId="1038"/>
          <ac:cxnSpMkLst>
            <pc:docMk/>
            <pc:sldMk cId="1717228871" sldId="298"/>
            <ac:cxnSpMk id="27" creationId="{060BEBB6-7789-4165-8F00-F5F04ED3D599}"/>
          </ac:cxnSpMkLst>
        </pc:cxnChg>
        <pc:cxnChg chg="add mod">
          <ac:chgData name="경상 유" userId="dec61d9fceb8031b" providerId="LiveId" clId="{D2712027-C25C-465B-B255-754351FEBB2D}" dt="2019-04-29T01:07:40.687" v="1890" actId="14100"/>
          <ac:cxnSpMkLst>
            <pc:docMk/>
            <pc:sldMk cId="1717228871" sldId="298"/>
            <ac:cxnSpMk id="36" creationId="{006A1638-2E77-4C2F-A1C3-9A9332D5734A}"/>
          </ac:cxnSpMkLst>
        </pc:cxnChg>
        <pc:cxnChg chg="add mod">
          <ac:chgData name="경상 유" userId="dec61d9fceb8031b" providerId="LiveId" clId="{D2712027-C25C-465B-B255-754351FEBB2D}" dt="2019-04-29T01:07:14.816" v="1878" actId="1038"/>
          <ac:cxnSpMkLst>
            <pc:docMk/>
            <pc:sldMk cId="1717228871" sldId="298"/>
            <ac:cxnSpMk id="37" creationId="{9FBEB8DC-B34A-45A2-AE76-47FCC284DDF9}"/>
          </ac:cxnSpMkLst>
        </pc:cxnChg>
      </pc:sldChg>
      <pc:sldChg chg="addSp delSp modSp add">
        <pc:chgData name="경상 유" userId="dec61d9fceb8031b" providerId="LiveId" clId="{D2712027-C25C-465B-B255-754351FEBB2D}" dt="2019-05-03T06:58:03.012" v="2047" actId="1076"/>
        <pc:sldMkLst>
          <pc:docMk/>
          <pc:sldMk cId="410372865" sldId="299"/>
        </pc:sldMkLst>
        <pc:spChg chg="add mod">
          <ac:chgData name="경상 유" userId="dec61d9fceb8031b" providerId="LiveId" clId="{D2712027-C25C-465B-B255-754351FEBB2D}" dt="2019-05-03T06:57:47.632" v="2042" actId="1076"/>
          <ac:spMkLst>
            <pc:docMk/>
            <pc:sldMk cId="410372865" sldId="299"/>
            <ac:spMk id="3" creationId="{0F4DBD7A-6FAC-4A92-AC07-DCDECA34D18B}"/>
          </ac:spMkLst>
        </pc:spChg>
        <pc:picChg chg="add del mod">
          <ac:chgData name="경상 유" userId="dec61d9fceb8031b" providerId="LiveId" clId="{D2712027-C25C-465B-B255-754351FEBB2D}" dt="2019-05-03T06:57:13.167" v="2036" actId="478"/>
          <ac:picMkLst>
            <pc:docMk/>
            <pc:sldMk cId="410372865" sldId="299"/>
            <ac:picMk id="2" creationId="{ED52A7FE-CE3B-43D0-AA66-002DB667D09A}"/>
          </ac:picMkLst>
        </pc:picChg>
        <pc:picChg chg="add del mod ord">
          <ac:chgData name="경상 유" userId="dec61d9fceb8031b" providerId="LiveId" clId="{D2712027-C25C-465B-B255-754351FEBB2D}" dt="2019-05-03T06:57:50.654" v="2043" actId="478"/>
          <ac:picMkLst>
            <pc:docMk/>
            <pc:sldMk cId="410372865" sldId="299"/>
            <ac:picMk id="4" creationId="{36E99A85-FFB6-46EC-A1AD-226904BE0C43}"/>
          </ac:picMkLst>
        </pc:picChg>
        <pc:picChg chg="add mod ord">
          <ac:chgData name="경상 유" userId="dec61d9fceb8031b" providerId="LiveId" clId="{D2712027-C25C-465B-B255-754351FEBB2D}" dt="2019-05-03T06:58:03.012" v="2047" actId="1076"/>
          <ac:picMkLst>
            <pc:docMk/>
            <pc:sldMk cId="410372865" sldId="299"/>
            <ac:picMk id="5" creationId="{62AED4C4-A198-4294-8A52-E3639E82387A}"/>
          </ac:picMkLst>
        </pc:picChg>
      </pc:sldChg>
      <pc:sldChg chg="addSp modSp add">
        <pc:chgData name="경상 유" userId="dec61d9fceb8031b" providerId="LiveId" clId="{D2712027-C25C-465B-B255-754351FEBB2D}" dt="2019-05-03T06:53:24.208" v="2035" actId="14100"/>
        <pc:sldMkLst>
          <pc:docMk/>
          <pc:sldMk cId="2874132760" sldId="300"/>
        </pc:sldMkLst>
        <pc:spChg chg="add mod">
          <ac:chgData name="경상 유" userId="dec61d9fceb8031b" providerId="LiveId" clId="{D2712027-C25C-465B-B255-754351FEBB2D}" dt="2019-05-03T06:53:24.208" v="2035" actId="14100"/>
          <ac:spMkLst>
            <pc:docMk/>
            <pc:sldMk cId="2874132760" sldId="300"/>
            <ac:spMk id="3" creationId="{61F6DF74-C6BA-4360-AC98-12578430F8C4}"/>
          </ac:spMkLst>
        </pc:spChg>
        <pc:picChg chg="add mod">
          <ac:chgData name="경상 유" userId="dec61d9fceb8031b" providerId="LiveId" clId="{D2712027-C25C-465B-B255-754351FEBB2D}" dt="2019-05-03T06:53:10.498" v="2032" actId="1076"/>
          <ac:picMkLst>
            <pc:docMk/>
            <pc:sldMk cId="2874132760" sldId="300"/>
            <ac:picMk id="2" creationId="{ECE23DEB-B2E1-4B45-A595-AC18A18E84B2}"/>
          </ac:picMkLst>
        </pc:picChg>
      </pc:sldChg>
      <pc:sldChg chg="addSp delSp modSp add">
        <pc:chgData name="경상 유" userId="dec61d9fceb8031b" providerId="LiveId" clId="{D2712027-C25C-465B-B255-754351FEBB2D}" dt="2019-05-06T23:30:21.629" v="2099" actId="693"/>
        <pc:sldMkLst>
          <pc:docMk/>
          <pc:sldMk cId="4228470702" sldId="301"/>
        </pc:sldMkLst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" creationId="{00E563A4-B202-4FD7-8A8E-5625D20CC7A0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3" creationId="{3D58E3E8-FB5E-4880-B1C4-59A3A335B011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4" creationId="{E3EF4141-10FB-4BED-B225-D0862E4DBAFC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9" creationId="{F51758BE-DB53-461B-A038-EB6E6485FF9D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10" creationId="{2DAB2D2E-A648-44FE-A05E-7AE00DA4BDBC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0" creationId="{8875C09C-9B70-4F56-ACFB-E75A1A114FE2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1" creationId="{09DA5E00-3BD3-4837-8531-63BDC13C71B3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2" creationId="{853BDFD4-C410-44E9-A041-2C21B75A16D9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3" creationId="{52B3A98B-4F20-4514-904A-B0748514A186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4" creationId="{13210FB8-2744-4B64-9046-246D4D55C9B1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5" creationId="{449CF7C7-566B-4507-AC85-542B87091D2C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29" creationId="{79326BD1-B607-4C34-A3AB-04BEF39EDDEF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31" creationId="{AC807092-2F1E-4BEB-A362-5CFD79C5F49F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32" creationId="{2DA2747A-02D8-4085-BC1D-FF248CBC9BBE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36" creationId="{E58F5F78-CB0D-4EE3-9301-AFD9BD36F3C6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37" creationId="{4252A0D4-1BBD-4121-A166-A4857001FC06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38" creationId="{38905D47-0D60-4C43-9369-CDEB35B835F4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41" creationId="{B580DAC8-B445-4A2F-BD8E-1752C7FD266D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47" creationId="{8D36D670-35CF-4474-B3F5-D8A91D4BA936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48" creationId="{ED880174-5C55-4C49-BBB1-9E92416C4B44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49" creationId="{A6E43B3E-AC8F-4975-86A3-ADF72427C5B4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50" creationId="{724377BC-F015-463A-BA76-A9014C8F1E25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51" creationId="{60CD3CDD-AD9F-4D71-88E3-8B28445B2A2B}"/>
          </ac:spMkLst>
        </pc:spChg>
        <pc:spChg chg="add">
          <ac:chgData name="경상 유" userId="dec61d9fceb8031b" providerId="LiveId" clId="{D2712027-C25C-465B-B255-754351FEBB2D}" dt="2019-05-06T23:21:28.577" v="2049"/>
          <ac:spMkLst>
            <pc:docMk/>
            <pc:sldMk cId="4228470702" sldId="301"/>
            <ac:spMk id="52" creationId="{E4BEEAA1-CF4F-4883-8AAF-8C0003E0B215}"/>
          </ac:spMkLst>
        </pc:spChg>
        <pc:spChg chg="add mod ord">
          <ac:chgData name="경상 유" userId="dec61d9fceb8031b" providerId="LiveId" clId="{D2712027-C25C-465B-B255-754351FEBB2D}" dt="2019-05-06T23:30:21.629" v="2099" actId="693"/>
          <ac:spMkLst>
            <pc:docMk/>
            <pc:sldMk cId="4228470702" sldId="301"/>
            <ac:spMk id="56" creationId="{627127B2-B5BD-4C5C-B4FA-74285A8E05CF}"/>
          </ac:spMkLst>
        </pc:spChg>
        <pc:spChg chg="add del mod ord">
          <ac:chgData name="경상 유" userId="dec61d9fceb8031b" providerId="LiveId" clId="{D2712027-C25C-465B-B255-754351FEBB2D}" dt="2019-05-06T23:30:05.423" v="2098" actId="478"/>
          <ac:spMkLst>
            <pc:docMk/>
            <pc:sldMk cId="4228470702" sldId="301"/>
            <ac:spMk id="57" creationId="{C2678961-B84A-45DD-B253-4E3EB23203EF}"/>
          </ac:spMkLst>
        </pc:spChg>
        <pc:grpChg chg="add">
          <ac:chgData name="경상 유" userId="dec61d9fceb8031b" providerId="LiveId" clId="{D2712027-C25C-465B-B255-754351FEBB2D}" dt="2019-05-06T23:21:28.577" v="2049"/>
          <ac:grpSpMkLst>
            <pc:docMk/>
            <pc:sldMk cId="4228470702" sldId="301"/>
            <ac:grpSpMk id="5" creationId="{D2FD884D-9D9A-45FB-A9A4-3BC19257FF00}"/>
          </ac:grpSpMkLst>
        </pc:grpChg>
        <pc:grpChg chg="add">
          <ac:chgData name="경상 유" userId="dec61d9fceb8031b" providerId="LiveId" clId="{D2712027-C25C-465B-B255-754351FEBB2D}" dt="2019-05-06T23:21:28.577" v="2049"/>
          <ac:grpSpMkLst>
            <pc:docMk/>
            <pc:sldMk cId="4228470702" sldId="301"/>
            <ac:grpSpMk id="11" creationId="{4C1DFF6B-E07C-4E9C-9E73-E50AA75D20CC}"/>
          </ac:grpSpMkLst>
        </pc:grpChg>
        <pc:grpChg chg="add">
          <ac:chgData name="경상 유" userId="dec61d9fceb8031b" providerId="LiveId" clId="{D2712027-C25C-465B-B255-754351FEBB2D}" dt="2019-05-06T23:21:28.577" v="2049"/>
          <ac:grpSpMkLst>
            <pc:docMk/>
            <pc:sldMk cId="4228470702" sldId="301"/>
            <ac:grpSpMk id="15" creationId="{E65A1F9B-BD99-4A5F-B1D3-EF5A5290F025}"/>
          </ac:grpSpMkLst>
        </pc:grpChg>
        <pc:grpChg chg="add">
          <ac:chgData name="경상 유" userId="dec61d9fceb8031b" providerId="LiveId" clId="{D2712027-C25C-465B-B255-754351FEBB2D}" dt="2019-05-06T23:21:28.577" v="2049"/>
          <ac:grpSpMkLst>
            <pc:docMk/>
            <pc:sldMk cId="4228470702" sldId="301"/>
            <ac:grpSpMk id="33" creationId="{C2A39E98-359D-4FA6-9C71-17DAA1EF1490}"/>
          </ac:grpSpMkLst>
        </pc:grpChg>
        <pc:grpChg chg="add">
          <ac:chgData name="경상 유" userId="dec61d9fceb8031b" providerId="LiveId" clId="{D2712027-C25C-465B-B255-754351FEBB2D}" dt="2019-05-06T23:21:28.577" v="2049"/>
          <ac:grpSpMkLst>
            <pc:docMk/>
            <pc:sldMk cId="4228470702" sldId="301"/>
            <ac:grpSpMk id="42" creationId="{CD01877C-C770-487E-8BD4-A1D9148A4E42}"/>
          </ac:grpSpMkLst>
        </pc:grpChg>
        <pc:grpChg chg="add">
          <ac:chgData name="경상 유" userId="dec61d9fceb8031b" providerId="LiveId" clId="{D2712027-C25C-465B-B255-754351FEBB2D}" dt="2019-05-06T23:21:28.577" v="2049"/>
          <ac:grpSpMkLst>
            <pc:docMk/>
            <pc:sldMk cId="4228470702" sldId="301"/>
            <ac:grpSpMk id="53" creationId="{3BDEF6D3-EF22-40F6-B5F2-B10B0CB6AAD7}"/>
          </ac:grpSpMkLst>
        </pc:grp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18" creationId="{2CCBD874-D892-4CB5-AAF2-AE90BD24B43A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19" creationId="{6EB30712-0D37-4C17-B6EA-1DB877A45021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26" creationId="{7EE7E883-4ED4-4AE1-AA30-291685220B81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27" creationId="{1FB9F02C-8754-4335-94D1-118EB057CDFF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28" creationId="{E8FF64CF-6A68-45FD-82A5-9BD4844B9301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30" creationId="{152A9CB1-F67A-4120-8762-E81A7FD875A7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39" creationId="{6DA3D940-EC92-4318-9BF8-A5607C6F3F96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40" creationId="{8C3CB7D9-403D-469C-8EF8-CEED927FCFBA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45" creationId="{A1B09FED-9224-4EA1-AD7F-4BAA532789DC}"/>
          </ac:cxnSpMkLst>
        </pc:cxnChg>
        <pc:cxnChg chg="add">
          <ac:chgData name="경상 유" userId="dec61d9fceb8031b" providerId="LiveId" clId="{D2712027-C25C-465B-B255-754351FEBB2D}" dt="2019-05-06T23:21:28.577" v="2049"/>
          <ac:cxnSpMkLst>
            <pc:docMk/>
            <pc:sldMk cId="4228470702" sldId="301"/>
            <ac:cxnSpMk id="46" creationId="{F447914F-EA42-4ACF-A1D7-68CC22A0A517}"/>
          </ac:cxnSpMkLst>
        </pc:cxnChg>
      </pc:sldChg>
      <pc:sldChg chg="addSp modSp add">
        <pc:chgData name="경상 유" userId="dec61d9fceb8031b" providerId="LiveId" clId="{D2712027-C25C-465B-B255-754351FEBB2D}" dt="2019-05-06T23:37:42.214" v="2108" actId="14100"/>
        <pc:sldMkLst>
          <pc:docMk/>
          <pc:sldMk cId="2347546042" sldId="302"/>
        </pc:sldMkLst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" creationId="{9EECF6D8-0BD0-4592-ADBC-016E0E70BF05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3" creationId="{6A17F51D-13C1-4F76-A7AB-31FE29E79FC7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4" creationId="{AC683220-8E20-4DD2-B12A-B06E6FA3CE63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9" creationId="{61CDDC11-ED93-4BA3-B882-BD9529863A8B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10" creationId="{DF9DAE78-FAAC-45AB-91F5-3A50F4B66517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0" creationId="{1AB43710-B87F-4B34-95FC-D80F5BBCC67D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1" creationId="{0079C624-657B-4592-8C2E-459E62B2B2AF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2" creationId="{812F2F74-11C5-4C27-B3D2-36BA9227BACC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3" creationId="{379B110E-70F8-4A01-8AB2-827D2D7EC6D0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4" creationId="{4A12808B-BAD8-48E0-A4C5-E9774CAFE8C8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5" creationId="{41C8B6C1-094B-4012-8042-BF3D806F65AF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29" creationId="{6D46AA15-C7D5-4211-A3F6-96ED6D2CBBB4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31" creationId="{417CFC23-63B8-4E17-A5DA-6993C1028897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32" creationId="{38B7F2DE-E7ED-486C-BCF4-E0DB99401182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36" creationId="{220F799B-FD29-4DFE-B7DE-712928C81BC4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37" creationId="{044F4313-6EFE-4530-8C60-6770718E1116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38" creationId="{E9737F99-B2C5-46C3-9A69-EC5D72FCD362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41" creationId="{18EA6361-2D17-4C3B-B640-77EDFE2A7311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47" creationId="{4621A0D4-1E7C-46CD-B9C8-4A287BFE59CB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48" creationId="{F55E7A55-24BF-4542-94CB-E7631D0554F6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49" creationId="{79F56BF8-6F91-4373-835C-6E8DCD138787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50" creationId="{50C6E437-FD2B-412A-8AFB-6865F4EDC579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51" creationId="{36E619EA-5894-4E6E-A2D2-C89F819E4CE5}"/>
          </ac:spMkLst>
        </pc:spChg>
        <pc:spChg chg="add">
          <ac:chgData name="경상 유" userId="dec61d9fceb8031b" providerId="LiveId" clId="{D2712027-C25C-465B-B255-754351FEBB2D}" dt="2019-05-06T23:37:08.127" v="2101"/>
          <ac:spMkLst>
            <pc:docMk/>
            <pc:sldMk cId="2347546042" sldId="302"/>
            <ac:spMk id="52" creationId="{ED878E2A-4B34-43AE-93BF-B09361493560}"/>
          </ac:spMkLst>
        </pc:spChg>
        <pc:spChg chg="add mod ord">
          <ac:chgData name="경상 유" userId="dec61d9fceb8031b" providerId="LiveId" clId="{D2712027-C25C-465B-B255-754351FEBB2D}" dt="2019-05-06T23:37:42.214" v="2108" actId="14100"/>
          <ac:spMkLst>
            <pc:docMk/>
            <pc:sldMk cId="2347546042" sldId="302"/>
            <ac:spMk id="56" creationId="{56232F95-04E4-4F92-BCA6-2BD9AE9970F2}"/>
          </ac:spMkLst>
        </pc:spChg>
        <pc:grpChg chg="add">
          <ac:chgData name="경상 유" userId="dec61d9fceb8031b" providerId="LiveId" clId="{D2712027-C25C-465B-B255-754351FEBB2D}" dt="2019-05-06T23:37:08.127" v="2101"/>
          <ac:grpSpMkLst>
            <pc:docMk/>
            <pc:sldMk cId="2347546042" sldId="302"/>
            <ac:grpSpMk id="5" creationId="{632F3CEE-03F1-40BB-84E6-05C9D995B579}"/>
          </ac:grpSpMkLst>
        </pc:grpChg>
        <pc:grpChg chg="add">
          <ac:chgData name="경상 유" userId="dec61d9fceb8031b" providerId="LiveId" clId="{D2712027-C25C-465B-B255-754351FEBB2D}" dt="2019-05-06T23:37:08.127" v="2101"/>
          <ac:grpSpMkLst>
            <pc:docMk/>
            <pc:sldMk cId="2347546042" sldId="302"/>
            <ac:grpSpMk id="11" creationId="{2EDBCCCD-988E-4BB4-A2E7-AA905B657F1F}"/>
          </ac:grpSpMkLst>
        </pc:grpChg>
        <pc:grpChg chg="add">
          <ac:chgData name="경상 유" userId="dec61d9fceb8031b" providerId="LiveId" clId="{D2712027-C25C-465B-B255-754351FEBB2D}" dt="2019-05-06T23:37:08.127" v="2101"/>
          <ac:grpSpMkLst>
            <pc:docMk/>
            <pc:sldMk cId="2347546042" sldId="302"/>
            <ac:grpSpMk id="15" creationId="{DB410466-7785-4265-AAC4-8AE6F942BC19}"/>
          </ac:grpSpMkLst>
        </pc:grpChg>
        <pc:grpChg chg="add">
          <ac:chgData name="경상 유" userId="dec61d9fceb8031b" providerId="LiveId" clId="{D2712027-C25C-465B-B255-754351FEBB2D}" dt="2019-05-06T23:37:08.127" v="2101"/>
          <ac:grpSpMkLst>
            <pc:docMk/>
            <pc:sldMk cId="2347546042" sldId="302"/>
            <ac:grpSpMk id="33" creationId="{841CDD60-ACA8-426C-B6F4-A246536E101F}"/>
          </ac:grpSpMkLst>
        </pc:grpChg>
        <pc:grpChg chg="add">
          <ac:chgData name="경상 유" userId="dec61d9fceb8031b" providerId="LiveId" clId="{D2712027-C25C-465B-B255-754351FEBB2D}" dt="2019-05-06T23:37:08.127" v="2101"/>
          <ac:grpSpMkLst>
            <pc:docMk/>
            <pc:sldMk cId="2347546042" sldId="302"/>
            <ac:grpSpMk id="42" creationId="{D9CE2D5F-0710-44E8-8229-39376BC2E263}"/>
          </ac:grpSpMkLst>
        </pc:grpChg>
        <pc:grpChg chg="add">
          <ac:chgData name="경상 유" userId="dec61d9fceb8031b" providerId="LiveId" clId="{D2712027-C25C-465B-B255-754351FEBB2D}" dt="2019-05-06T23:37:08.127" v="2101"/>
          <ac:grpSpMkLst>
            <pc:docMk/>
            <pc:sldMk cId="2347546042" sldId="302"/>
            <ac:grpSpMk id="53" creationId="{907900D4-E63A-478F-834D-4B5A021EAA3C}"/>
          </ac:grpSpMkLst>
        </pc:grp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18" creationId="{495BCA28-2BB1-45FE-9472-9F64657FDA7D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19" creationId="{E830FA43-FEA1-482D-9564-8364DE8EB823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26" creationId="{B0223606-C4DA-4CFD-95F9-B3299F2B9E0B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27" creationId="{C1D0273C-FCAE-462B-BE90-E17139FB4275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28" creationId="{4B40755E-6FBB-4F13-BE6F-79089E3FFFCA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30" creationId="{049BCA35-CFC8-4030-AAE9-8B1E723AD079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39" creationId="{67B76976-DCCE-4CBD-BC9E-A319CB4B7B31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40" creationId="{9F07D4E0-9872-44E3-A71F-F632F4044E23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45" creationId="{F026B787-BD94-4DA6-8ABB-8921F3B161F6}"/>
          </ac:cxnSpMkLst>
        </pc:cxnChg>
        <pc:cxnChg chg="add">
          <ac:chgData name="경상 유" userId="dec61d9fceb8031b" providerId="LiveId" clId="{D2712027-C25C-465B-B255-754351FEBB2D}" dt="2019-05-06T23:37:08.127" v="2101"/>
          <ac:cxnSpMkLst>
            <pc:docMk/>
            <pc:sldMk cId="2347546042" sldId="302"/>
            <ac:cxnSpMk id="46" creationId="{2D91E44A-4FC5-47FA-833E-1FB307B53369}"/>
          </ac:cxnSpMkLst>
        </pc:cxnChg>
      </pc:sldChg>
    </pc:docChg>
  </pc:docChgLst>
  <pc:docChgLst>
    <pc:chgData name="유 경상" userId="dec61d9fceb8031b" providerId="LiveId" clId="{E7286327-CD98-4B5B-A8B0-467AD485D116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0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3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1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4F23-13D6-4A65-9A60-21CDE37B495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1F6D-6441-44E5-92E9-820964CD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59C64382-75C8-46A0-B6D4-6BA7D065FB03}"/>
              </a:ext>
            </a:extLst>
          </p:cNvPr>
          <p:cNvSpPr/>
          <p:nvPr/>
        </p:nvSpPr>
        <p:spPr>
          <a:xfrm>
            <a:off x="1559868" y="2662615"/>
            <a:ext cx="1915236" cy="920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</a:t>
            </a:r>
            <a:endParaRPr lang="ko-KR" altLang="en-US" sz="120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4CE6359C-776B-4C41-9654-93A343E0FD9D}"/>
              </a:ext>
            </a:extLst>
          </p:cNvPr>
          <p:cNvSpPr/>
          <p:nvPr/>
        </p:nvSpPr>
        <p:spPr>
          <a:xfrm>
            <a:off x="4070107" y="1432420"/>
            <a:ext cx="3804329" cy="3951343"/>
          </a:xfrm>
          <a:prstGeom prst="roundRect">
            <a:avLst>
              <a:gd name="adj" fmla="val 64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CB62D368-A49D-49AC-829E-0BADCD8546E8}"/>
              </a:ext>
            </a:extLst>
          </p:cNvPr>
          <p:cNvSpPr/>
          <p:nvPr/>
        </p:nvSpPr>
        <p:spPr>
          <a:xfrm>
            <a:off x="4229138" y="4126603"/>
            <a:ext cx="1584176" cy="4376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Fox Data Service</a:t>
            </a:r>
          </a:p>
          <a:p>
            <a:pPr algn="ctr"/>
            <a:r>
              <a:rPr lang="en-US" altLang="ko-KR" sz="1100" dirty="0"/>
              <a:t>(WCF/RESTful)</a:t>
            </a:r>
            <a:endParaRPr lang="ko-KR" altLang="en-US" sz="1100" dirty="0"/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020DD855-C506-4AC5-9D25-FDD9CB790860}"/>
              </a:ext>
            </a:extLst>
          </p:cNvPr>
          <p:cNvSpPr/>
          <p:nvPr/>
        </p:nvSpPr>
        <p:spPr>
          <a:xfrm>
            <a:off x="8377969" y="2662615"/>
            <a:ext cx="1788885" cy="92014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Database</a:t>
            </a:r>
            <a:endParaRPr lang="ko-KR" altLang="en-US" sz="1200"/>
          </a:p>
        </p:txBody>
      </p:sp>
      <p:sp>
        <p:nvSpPr>
          <p:cNvPr id="23" name="모서리가 둥근 직사각형 8">
            <a:extLst>
              <a:ext uri="{FF2B5EF4-FFF2-40B4-BE49-F238E27FC236}">
                <a16:creationId xmlns:a16="http://schemas.microsoft.com/office/drawing/2014/main" id="{074F705B-D60D-4EC1-A432-B95DB2DEC222}"/>
              </a:ext>
            </a:extLst>
          </p:cNvPr>
          <p:cNvSpPr/>
          <p:nvPr/>
        </p:nvSpPr>
        <p:spPr>
          <a:xfrm>
            <a:off x="4229138" y="1903619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Service Layer</a:t>
            </a:r>
            <a:br>
              <a:rPr lang="en-US" altLang="ko-KR" sz="1050" dirty="0"/>
            </a:br>
            <a:r>
              <a:rPr lang="en-US" altLang="ko-KR" sz="1050" dirty="0"/>
              <a:t>(WCF)</a:t>
            </a:r>
            <a:endParaRPr lang="ko-KR" altLang="en-US" sz="1050" dirty="0"/>
          </a:p>
        </p:txBody>
      </p:sp>
      <p:sp>
        <p:nvSpPr>
          <p:cNvPr id="24" name="모서리가 둥근 직사각형 9">
            <a:extLst>
              <a:ext uri="{FF2B5EF4-FFF2-40B4-BE49-F238E27FC236}">
                <a16:creationId xmlns:a16="http://schemas.microsoft.com/office/drawing/2014/main" id="{BA46B6AA-14CC-4AAE-BE21-B7AB4BE9D406}"/>
              </a:ext>
            </a:extLst>
          </p:cNvPr>
          <p:cNvSpPr/>
          <p:nvPr/>
        </p:nvSpPr>
        <p:spPr>
          <a:xfrm>
            <a:off x="6151825" y="2690637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8236A56E-482D-427F-A66B-92F5A66FDCB5}"/>
              </a:ext>
            </a:extLst>
          </p:cNvPr>
          <p:cNvSpPr/>
          <p:nvPr/>
        </p:nvSpPr>
        <p:spPr>
          <a:xfrm>
            <a:off x="6151825" y="3429000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22E1F222-B268-4452-8017-7DE6316C62D4}"/>
              </a:ext>
            </a:extLst>
          </p:cNvPr>
          <p:cNvSpPr/>
          <p:nvPr/>
        </p:nvSpPr>
        <p:spPr>
          <a:xfrm>
            <a:off x="4229138" y="2690637"/>
            <a:ext cx="1584176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Fox Biz Service</a:t>
            </a:r>
          </a:p>
          <a:p>
            <a:pPr algn="ctr"/>
            <a:r>
              <a:rPr lang="en-US" altLang="ko-KR" sz="1100" dirty="0"/>
              <a:t>(WCF/RESTful)</a:t>
            </a:r>
            <a:endParaRPr lang="ko-KR" altLang="en-US" sz="11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4621FF-5151-47CF-8089-3908EDAB22B2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5813314" y="2119643"/>
            <a:ext cx="1130599" cy="570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637586F-F4F4-468D-ACFA-7B11D863AFF8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>
            <a:off x="5813314" y="2906661"/>
            <a:ext cx="338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B371F6-048B-493B-B4F9-DBBFC6AE01C7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943913" y="3122685"/>
            <a:ext cx="0" cy="30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2607B70-8BE8-4192-9C42-BEB3050D7532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 flipV="1">
            <a:off x="3475104" y="2119643"/>
            <a:ext cx="754034" cy="1003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7B7CF86-AC2F-4C1E-B9DF-927FDF3F6E08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3475104" y="2906661"/>
            <a:ext cx="754034" cy="216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CB6D971-323A-49CF-80E1-751FE5711E3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475104" y="3122685"/>
            <a:ext cx="754034" cy="1222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9739893-15BB-41A3-9490-EE27E1BC07F7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V="1">
            <a:off x="5813314" y="3582755"/>
            <a:ext cx="3459098" cy="762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23034E-7C34-46C2-835E-D13CD2D5F8DE}"/>
              </a:ext>
            </a:extLst>
          </p:cNvPr>
          <p:cNvCxnSpPr>
            <a:stCxn id="25" idx="3"/>
            <a:endCxn id="16" idx="2"/>
          </p:cNvCxnSpPr>
          <p:nvPr/>
        </p:nvCxnSpPr>
        <p:spPr>
          <a:xfrm flipV="1">
            <a:off x="7736001" y="3122685"/>
            <a:ext cx="641968" cy="522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9B63B68F-FE75-4785-8116-2ED9EAA524BB}"/>
              </a:ext>
            </a:extLst>
          </p:cNvPr>
          <p:cNvSpPr/>
          <p:nvPr/>
        </p:nvSpPr>
        <p:spPr>
          <a:xfrm>
            <a:off x="5541410" y="4819048"/>
            <a:ext cx="1109180" cy="432048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Fox Query</a:t>
            </a:r>
          </a:p>
          <a:p>
            <a:pPr algn="ctr"/>
            <a:r>
              <a:rPr lang="en-US" altLang="ko-KR" sz="1000" dirty="0"/>
              <a:t>(.</a:t>
            </a:r>
            <a:r>
              <a:rPr lang="en-US" altLang="ko-KR" sz="1000" dirty="0" err="1"/>
              <a:t>foxml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2ACE340-58A9-4F3B-B3DC-FFCADFB4C3A2}"/>
              </a:ext>
            </a:extLst>
          </p:cNvPr>
          <p:cNvCxnSpPr>
            <a:stCxn id="15" idx="2"/>
            <a:endCxn id="70" idx="5"/>
          </p:cNvCxnSpPr>
          <p:nvPr/>
        </p:nvCxnSpPr>
        <p:spPr>
          <a:xfrm rot="16200000" flipH="1">
            <a:off x="5072906" y="4512561"/>
            <a:ext cx="470831" cy="574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861F00A-59CA-44C3-80B0-347926129B89}"/>
              </a:ext>
            </a:extLst>
          </p:cNvPr>
          <p:cNvCxnSpPr>
            <a:cxnSpLocks/>
            <a:stCxn id="25" idx="2"/>
            <a:endCxn id="70" idx="2"/>
          </p:cNvCxnSpPr>
          <p:nvPr/>
        </p:nvCxnSpPr>
        <p:spPr>
          <a:xfrm rot="5400000">
            <a:off x="6183237" y="4274396"/>
            <a:ext cx="1174024" cy="34732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33" grpId="0" animBg="1"/>
      <p:bldP spid="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D0AA10-FCEB-42C5-A0D9-4FF16724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052512"/>
            <a:ext cx="7677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7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B0D34A-507A-40D8-99DA-4EDCCD71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95" y="311728"/>
            <a:ext cx="6707608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4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3B7468-AD6B-494F-A4D5-C754F27D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357312"/>
            <a:ext cx="7105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0CC9C3-E49C-4119-BD20-2B4BE094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623887"/>
            <a:ext cx="33147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1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D3F0D-67B3-4AD0-9EBA-33222A4D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838325"/>
            <a:ext cx="3333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C4B638-6939-4CAC-9645-4F10CDBA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262062"/>
            <a:ext cx="7677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81C1282-CDFB-46C8-98E5-0D05AC4B9C88}"/>
              </a:ext>
            </a:extLst>
          </p:cNvPr>
          <p:cNvSpPr/>
          <p:nvPr/>
        </p:nvSpPr>
        <p:spPr>
          <a:xfrm>
            <a:off x="6448184" y="1692748"/>
            <a:ext cx="2627757" cy="2495859"/>
          </a:xfrm>
          <a:prstGeom prst="roundRect">
            <a:avLst>
              <a:gd name="adj" fmla="val 96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Binding Map</a:t>
            </a:r>
            <a:endParaRPr lang="ko-KR" altLang="en-US" sz="12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D82123-BC4C-44C6-9BD0-50EE8A646246}"/>
              </a:ext>
            </a:extLst>
          </p:cNvPr>
          <p:cNvSpPr/>
          <p:nvPr/>
        </p:nvSpPr>
        <p:spPr>
          <a:xfrm>
            <a:off x="6649488" y="2180903"/>
            <a:ext cx="2225149" cy="854159"/>
          </a:xfrm>
          <a:prstGeom prst="roundRect">
            <a:avLst>
              <a:gd name="adj" fmla="val 194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Name: </a:t>
            </a:r>
            <a:r>
              <a:rPr lang="en-US" altLang="ko-KR" sz="1000" b="1" dirty="0">
                <a:solidFill>
                  <a:srgbClr val="C00000"/>
                </a:solidFill>
              </a:rPr>
              <a:t>Map1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D41439-145A-4281-A5BF-F37FC0DB4FEE}"/>
              </a:ext>
            </a:extLst>
          </p:cNvPr>
          <p:cNvSpPr/>
          <p:nvPr/>
        </p:nvSpPr>
        <p:spPr>
          <a:xfrm>
            <a:off x="6649488" y="3150908"/>
            <a:ext cx="2225149" cy="854159"/>
          </a:xfrm>
          <a:prstGeom prst="roundRect">
            <a:avLst>
              <a:gd name="adj" fmla="val 19446"/>
            </a:avLst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>
                    <a:alpha val="50000"/>
                  </a:schemeClr>
                </a:solidFill>
              </a:rPr>
              <a:t>Name: </a:t>
            </a:r>
            <a:r>
              <a:rPr lang="en-US" altLang="ko-KR" sz="1000" dirty="0">
                <a:solidFill>
                  <a:schemeClr val="tx1">
                    <a:alpha val="50000"/>
                  </a:schemeClr>
                </a:solidFill>
              </a:rPr>
              <a:t>Map2</a:t>
            </a:r>
          </a:p>
          <a:p>
            <a:pPr algn="ctr"/>
            <a:r>
              <a:rPr lang="en-US" altLang="ko-KR" sz="1000" dirty="0">
                <a:solidFill>
                  <a:schemeClr val="tx1">
                    <a:alpha val="50000"/>
                  </a:schemeClr>
                </a:solidFill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2C617-F814-4D54-AE86-EAEC496F54BA}"/>
              </a:ext>
            </a:extLst>
          </p:cNvPr>
          <p:cNvSpPr txBox="1"/>
          <p:nvPr/>
        </p:nvSpPr>
        <p:spPr>
          <a:xfrm>
            <a:off x="6567627" y="1433210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/>
                </a:solidFill>
              </a:rPr>
              <a:t>NeoDEEX Configuration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CD88-F59A-4F1E-89ED-0B253F62A0E7}"/>
              </a:ext>
            </a:extLst>
          </p:cNvPr>
          <p:cNvSpPr txBox="1"/>
          <p:nvPr/>
        </p:nvSpPr>
        <p:spPr>
          <a:xfrm>
            <a:off x="5084210" y="742035"/>
            <a:ext cx="4602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CreateChannel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IWcfService</a:t>
            </a:r>
            <a:r>
              <a:rPr lang="en-US" altLang="ko-KR" sz="1100" dirty="0"/>
              <a:t>&gt;("</a:t>
            </a:r>
            <a:r>
              <a:rPr lang="en-US" altLang="ko-KR" sz="1100" dirty="0" err="1"/>
              <a:t>baseAddr</a:t>
            </a:r>
            <a:r>
              <a:rPr lang="en-US" altLang="ko-KR" sz="1100" dirty="0"/>
              <a:t>", "WcfService3.svc", “</a:t>
            </a:r>
            <a:r>
              <a:rPr lang="en-US" altLang="ko-KR" sz="1100" b="1" dirty="0">
                <a:solidFill>
                  <a:srgbClr val="C00000"/>
                </a:solidFill>
              </a:rPr>
              <a:t>Map1</a:t>
            </a:r>
            <a:r>
              <a:rPr lang="en-US" altLang="ko-KR" sz="1100" dirty="0"/>
              <a:t>")</a:t>
            </a:r>
            <a:endParaRPr lang="ko-KR" altLang="en-US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182D31-DD23-4F8F-8627-9D97CD695002}"/>
              </a:ext>
            </a:extLst>
          </p:cNvPr>
          <p:cNvSpPr/>
          <p:nvPr/>
        </p:nvSpPr>
        <p:spPr>
          <a:xfrm>
            <a:off x="2457357" y="1353595"/>
            <a:ext cx="2388870" cy="3109893"/>
          </a:xfrm>
          <a:prstGeom prst="roundRect">
            <a:avLst>
              <a:gd name="adj" fmla="val 9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586A4C-2288-4DD2-821A-DAEDAC3ADA6B}"/>
              </a:ext>
            </a:extLst>
          </p:cNvPr>
          <p:cNvSpPr/>
          <p:nvPr/>
        </p:nvSpPr>
        <p:spPr>
          <a:xfrm>
            <a:off x="2640361" y="1496449"/>
            <a:ext cx="2022863" cy="528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 : </a:t>
            </a:r>
            <a:r>
              <a:rPr lang="en-US" altLang="ko-KR" sz="1050" b="1" dirty="0" err="1">
                <a:solidFill>
                  <a:schemeClr val="tx1"/>
                </a:solidFill>
              </a:rPr>
              <a:t>defaultBinding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chemeClr val="accent4">
                    <a:lumMod val="50000"/>
                  </a:schemeClr>
                </a:solidFill>
              </a:rPr>
              <a:t>BasicHttpBinding</a:t>
            </a:r>
            <a:endParaRPr lang="ko-KR" altLang="en-US" sz="1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015825-358A-4B51-AF31-A598D8EB0F8E}"/>
              </a:ext>
            </a:extLst>
          </p:cNvPr>
          <p:cNvSpPr/>
          <p:nvPr/>
        </p:nvSpPr>
        <p:spPr>
          <a:xfrm>
            <a:off x="6766700" y="2480882"/>
            <a:ext cx="1990725" cy="163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Binding: </a:t>
            </a:r>
            <a:r>
              <a:rPr lang="en-US" altLang="ko-KR" sz="1050" b="1" dirty="0" err="1">
                <a:solidFill>
                  <a:schemeClr val="tx1"/>
                </a:solidFill>
              </a:rPr>
              <a:t>defaultBinding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B2AAD5-370A-4D46-BEAD-3F31E523FE87}"/>
              </a:ext>
            </a:extLst>
          </p:cNvPr>
          <p:cNvSpPr/>
          <p:nvPr/>
        </p:nvSpPr>
        <p:spPr>
          <a:xfrm>
            <a:off x="6766700" y="2712833"/>
            <a:ext cx="1990725" cy="1639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Behavior: </a:t>
            </a:r>
            <a:r>
              <a:rPr lang="en-US" altLang="ko-KR" sz="1050" b="1" dirty="0" err="1">
                <a:solidFill>
                  <a:schemeClr val="tx1"/>
                </a:solidFill>
              </a:rPr>
              <a:t>commonBehavior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BDCD4E-0847-4C5B-8B14-B9C4952DB271}"/>
              </a:ext>
            </a:extLst>
          </p:cNvPr>
          <p:cNvSpPr/>
          <p:nvPr/>
        </p:nvSpPr>
        <p:spPr>
          <a:xfrm>
            <a:off x="2640359" y="3094278"/>
            <a:ext cx="2022863" cy="5286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 : </a:t>
            </a:r>
            <a:r>
              <a:rPr lang="en-US" altLang="ko-KR" sz="1050" b="1" dirty="0" err="1">
                <a:solidFill>
                  <a:schemeClr val="tx1"/>
                </a:solidFill>
              </a:rPr>
              <a:t>commonBehavior</a:t>
            </a:r>
            <a:br>
              <a:rPr lang="en-US" altLang="ko-KR" sz="1000" dirty="0"/>
            </a:br>
            <a:r>
              <a:rPr lang="en-US" altLang="ko-KR" sz="1000" dirty="0" err="1">
                <a:solidFill>
                  <a:schemeClr val="accent6">
                    <a:lumMod val="50000"/>
                  </a:schemeClr>
                </a:solidFill>
              </a:rPr>
              <a:t>EndpointBehavior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4D6F0B-7EBC-4B61-89C2-1C956C3E84AC}"/>
              </a:ext>
            </a:extLst>
          </p:cNvPr>
          <p:cNvSpPr/>
          <p:nvPr/>
        </p:nvSpPr>
        <p:spPr>
          <a:xfrm>
            <a:off x="9031385" y="738139"/>
            <a:ext cx="476250" cy="251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97F4AD5-6D3E-499C-A9DF-8D04357F1B7F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rot="5400000">
            <a:off x="8263061" y="1601533"/>
            <a:ext cx="1618027" cy="39487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061201-0B6F-41AE-A7A0-F008DDAC1E9A}"/>
              </a:ext>
            </a:extLst>
          </p:cNvPr>
          <p:cNvSpPr txBox="1"/>
          <p:nvPr/>
        </p:nvSpPr>
        <p:spPr>
          <a:xfrm>
            <a:off x="2457357" y="1095708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chemeClr val="bg1">
                    <a:lumMod val="65000"/>
                  </a:schemeClr>
                </a:solidFill>
              </a:rPr>
              <a:t>App.config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1100" b="1" dirty="0" err="1">
                <a:solidFill>
                  <a:schemeClr val="bg1">
                    <a:lumMod val="65000"/>
                  </a:schemeClr>
                </a:solidFill>
              </a:rPr>
              <a:t>Web.config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5D7AC9-FCC2-4BBC-A708-EC971A4421AC}"/>
              </a:ext>
            </a:extLst>
          </p:cNvPr>
          <p:cNvSpPr/>
          <p:nvPr/>
        </p:nvSpPr>
        <p:spPr>
          <a:xfrm>
            <a:off x="2640359" y="2131941"/>
            <a:ext cx="2022863" cy="528637"/>
          </a:xfrm>
          <a:prstGeom prst="round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3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>
                    <a:alpha val="50000"/>
                  </a:schemeClr>
                </a:solidFill>
              </a:rPr>
              <a:t>Name : </a:t>
            </a:r>
            <a:r>
              <a:rPr lang="en-US" altLang="ko-KR" sz="1000" dirty="0" err="1">
                <a:solidFill>
                  <a:schemeClr val="dk1">
                    <a:alpha val="50000"/>
                  </a:schemeClr>
                </a:solidFill>
              </a:rPr>
              <a:t>otherBinding</a:t>
            </a:r>
            <a:br>
              <a:rPr lang="en-US" altLang="ko-KR" sz="1000" dirty="0">
                <a:solidFill>
                  <a:schemeClr val="dk1">
                    <a:alpha val="50000"/>
                  </a:schemeClr>
                </a:solidFill>
              </a:rPr>
            </a:br>
            <a:r>
              <a:rPr lang="en-US" altLang="ko-KR" sz="1000" dirty="0" err="1">
                <a:solidFill>
                  <a:schemeClr val="dk1">
                    <a:alpha val="50000"/>
                  </a:schemeClr>
                </a:solidFill>
              </a:rPr>
              <a:t>NetHttpBinding</a:t>
            </a:r>
            <a:endParaRPr lang="ko-KR" altLang="en-US" sz="1000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ADE779-1907-4297-95C2-86CAD614C3C2}"/>
              </a:ext>
            </a:extLst>
          </p:cNvPr>
          <p:cNvSpPr/>
          <p:nvPr/>
        </p:nvSpPr>
        <p:spPr>
          <a:xfrm>
            <a:off x="2640358" y="3740533"/>
            <a:ext cx="2022863" cy="528637"/>
          </a:xfrm>
          <a:prstGeom prst="roundRect">
            <a:avLst/>
          </a:prstGeom>
          <a:ln>
            <a:solidFill>
              <a:schemeClr val="accent3">
                <a:alpha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>
                    <a:alpha val="50000"/>
                  </a:schemeClr>
                </a:solidFill>
              </a:rPr>
              <a:t>Name : </a:t>
            </a:r>
            <a:r>
              <a:rPr lang="en-US" altLang="ko-KR" sz="1000" dirty="0" err="1">
                <a:solidFill>
                  <a:schemeClr val="dk1">
                    <a:alpha val="50000"/>
                  </a:schemeClr>
                </a:solidFill>
              </a:rPr>
              <a:t>otherBehavior</a:t>
            </a:r>
            <a:br>
              <a:rPr lang="en-US" altLang="ko-KR" sz="1000" dirty="0">
                <a:solidFill>
                  <a:schemeClr val="dk1">
                    <a:alpha val="50000"/>
                  </a:schemeClr>
                </a:solidFill>
              </a:rPr>
            </a:br>
            <a:r>
              <a:rPr lang="en-US" altLang="ko-KR" sz="1000" dirty="0" err="1">
                <a:solidFill>
                  <a:schemeClr val="dk1">
                    <a:alpha val="50000"/>
                  </a:schemeClr>
                </a:solidFill>
              </a:rPr>
              <a:t>EndpointBehavior</a:t>
            </a:r>
            <a:endParaRPr lang="ko-KR" altLang="en-US" sz="1000" dirty="0">
              <a:solidFill>
                <a:schemeClr val="dk1">
                  <a:alpha val="50000"/>
                </a:schemeClr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EDD2208-CC35-4AB2-9257-58FF9B812485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>
            <a:off x="4663224" y="1760768"/>
            <a:ext cx="2103476" cy="80207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60BEBB6-7789-4165-8F00-F5F04ED3D599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 flipV="1">
            <a:off x="4663222" y="2794795"/>
            <a:ext cx="2103478" cy="56380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87DE19-1602-404E-873F-2F11E67499C1}"/>
              </a:ext>
            </a:extLst>
          </p:cNvPr>
          <p:cNvSpPr/>
          <p:nvPr/>
        </p:nvSpPr>
        <p:spPr>
          <a:xfrm>
            <a:off x="6752228" y="4635107"/>
            <a:ext cx="1887141" cy="901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Final WCF Channel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68F84C5-3377-47FE-9AC7-D540FC217449}"/>
              </a:ext>
            </a:extLst>
          </p:cNvPr>
          <p:cNvSpPr/>
          <p:nvPr/>
        </p:nvSpPr>
        <p:spPr>
          <a:xfrm>
            <a:off x="6956411" y="4941856"/>
            <a:ext cx="1485012" cy="2205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</a:rPr>
              <a:t>BasicHttpBinding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54B2D35-0222-47E3-9B18-7F317E1D5A0F}"/>
              </a:ext>
            </a:extLst>
          </p:cNvPr>
          <p:cNvSpPr/>
          <p:nvPr/>
        </p:nvSpPr>
        <p:spPr>
          <a:xfrm>
            <a:off x="6956411" y="5231410"/>
            <a:ext cx="1485012" cy="2227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</a:rPr>
              <a:t>EndpointBehavior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06A1638-2E77-4C2F-A1C3-9A9332D5734A}"/>
              </a:ext>
            </a:extLst>
          </p:cNvPr>
          <p:cNvCxnSpPr>
            <a:cxnSpLocks/>
            <a:stCxn id="8" idx="1"/>
            <a:endCxn id="34" idx="1"/>
          </p:cNvCxnSpPr>
          <p:nvPr/>
        </p:nvCxnSpPr>
        <p:spPr>
          <a:xfrm rot="10800000" flipH="1" flipV="1">
            <a:off x="2640361" y="1760768"/>
            <a:ext cx="4316050" cy="3291348"/>
          </a:xfrm>
          <a:prstGeom prst="bentConnector3">
            <a:avLst>
              <a:gd name="adj1" fmla="val -949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FBEB8DC-B34A-45A2-AE76-47FCC284DDF9}"/>
              </a:ext>
            </a:extLst>
          </p:cNvPr>
          <p:cNvCxnSpPr>
            <a:cxnSpLocks/>
            <a:stCxn id="11" idx="1"/>
            <a:endCxn id="35" idx="1"/>
          </p:cNvCxnSpPr>
          <p:nvPr/>
        </p:nvCxnSpPr>
        <p:spPr>
          <a:xfrm rot="10800000" flipH="1" flipV="1">
            <a:off x="2640359" y="3358596"/>
            <a:ext cx="4316052" cy="1984211"/>
          </a:xfrm>
          <a:prstGeom prst="bentConnector3">
            <a:avLst>
              <a:gd name="adj1" fmla="val -529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00D4BF-9295-4BAA-9F5C-DED0F972446E}"/>
              </a:ext>
            </a:extLst>
          </p:cNvPr>
          <p:cNvSpPr txBox="1"/>
          <p:nvPr/>
        </p:nvSpPr>
        <p:spPr>
          <a:xfrm>
            <a:off x="9269510" y="1433210"/>
            <a:ext cx="13805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Binding map reference</a:t>
            </a:r>
            <a:endParaRPr lang="ko-KR" altLang="en-US" sz="9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5A6712-7A67-47CF-A3C0-0C709A0512A3}"/>
              </a:ext>
            </a:extLst>
          </p:cNvPr>
          <p:cNvSpPr txBox="1"/>
          <p:nvPr/>
        </p:nvSpPr>
        <p:spPr>
          <a:xfrm>
            <a:off x="4897231" y="1488955"/>
            <a:ext cx="1111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Binding reference</a:t>
            </a:r>
            <a:endParaRPr lang="ko-KR" altLang="en-US" sz="9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53977-0D04-4F8F-A258-16242C2F22ED}"/>
              </a:ext>
            </a:extLst>
          </p:cNvPr>
          <p:cNvSpPr txBox="1"/>
          <p:nvPr/>
        </p:nvSpPr>
        <p:spPr>
          <a:xfrm>
            <a:off x="4785407" y="337534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Endpoint Behavior reference</a:t>
            </a:r>
            <a:br>
              <a:rPr lang="en-US" altLang="ko-KR" sz="900" i="1" dirty="0"/>
            </a:br>
            <a:r>
              <a:rPr lang="en-US" altLang="ko-KR" sz="900" i="1" dirty="0"/>
              <a:t>(Service Behavior)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CE1039-0750-4BF3-870E-9D59526B1BFE}"/>
              </a:ext>
            </a:extLst>
          </p:cNvPr>
          <p:cNvSpPr txBox="1"/>
          <p:nvPr/>
        </p:nvSpPr>
        <p:spPr>
          <a:xfrm>
            <a:off x="4953374" y="535724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Create Endpoint Behavior</a:t>
            </a:r>
            <a:br>
              <a:rPr lang="en-US" altLang="ko-KR" sz="900" i="1" dirty="0"/>
            </a:br>
            <a:r>
              <a:rPr lang="en-US" altLang="ko-KR" sz="900" i="1" dirty="0"/>
              <a:t>(Service Behavior)</a:t>
            </a:r>
            <a:endParaRPr lang="ko-KR" altLang="en-US" sz="900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09A5AE-3A52-4E97-B0D7-7203E0986FEF}"/>
              </a:ext>
            </a:extLst>
          </p:cNvPr>
          <p:cNvSpPr txBox="1"/>
          <p:nvPr/>
        </p:nvSpPr>
        <p:spPr>
          <a:xfrm>
            <a:off x="4999266" y="4823946"/>
            <a:ext cx="960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Create Binding</a:t>
            </a:r>
            <a:endParaRPr lang="ko-KR" alt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71722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5D16DE-0AC8-48E6-A5FE-69FFDF41C6A2}"/>
              </a:ext>
            </a:extLst>
          </p:cNvPr>
          <p:cNvSpPr/>
          <p:nvPr/>
        </p:nvSpPr>
        <p:spPr>
          <a:xfrm>
            <a:off x="5620033" y="1296110"/>
            <a:ext cx="2388870" cy="2009775"/>
          </a:xfrm>
          <a:prstGeom prst="roundRect">
            <a:avLst>
              <a:gd name="adj" fmla="val 96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Address Map</a:t>
            </a:r>
            <a:endParaRPr lang="ko-KR" altLang="en-US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C4E4E1-7B2F-45CE-946E-EF3D94FDCB07}"/>
              </a:ext>
            </a:extLst>
          </p:cNvPr>
          <p:cNvSpPr/>
          <p:nvPr/>
        </p:nvSpPr>
        <p:spPr>
          <a:xfrm>
            <a:off x="5803037" y="1784266"/>
            <a:ext cx="2022863" cy="528637"/>
          </a:xfrm>
          <a:prstGeom prst="roundRect">
            <a:avLst>
              <a:gd name="adj" fmla="val 194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Name: </a:t>
            </a:r>
            <a:r>
              <a:rPr lang="en-US" altLang="ko-KR" sz="1000" b="1" dirty="0">
                <a:solidFill>
                  <a:srgbClr val="C00000"/>
                </a:solidFill>
              </a:rPr>
              <a:t>Addr1</a:t>
            </a:r>
          </a:p>
          <a:p>
            <a:pPr algn="ctr"/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</a:rPr>
              <a:t>http://localhost:18080/dev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DBB24F-D5BE-4267-AED7-88220420A506}"/>
              </a:ext>
            </a:extLst>
          </p:cNvPr>
          <p:cNvSpPr/>
          <p:nvPr/>
        </p:nvSpPr>
        <p:spPr>
          <a:xfrm>
            <a:off x="5803037" y="2477968"/>
            <a:ext cx="2022863" cy="528637"/>
          </a:xfrm>
          <a:prstGeom prst="roundRect">
            <a:avLst>
              <a:gd name="adj" fmla="val 19446"/>
            </a:avLst>
          </a:prstGeom>
          <a:ln>
            <a:solidFill>
              <a:schemeClr val="accent6">
                <a:alpha val="50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>
                    <a:alpha val="50000"/>
                  </a:schemeClr>
                </a:solidFill>
              </a:rPr>
              <a:t>Name: </a:t>
            </a:r>
            <a:r>
              <a:rPr lang="en-US" altLang="ko-KR" sz="1000" dirty="0">
                <a:solidFill>
                  <a:schemeClr val="tx1">
                    <a:alpha val="50000"/>
                  </a:schemeClr>
                </a:solidFill>
              </a:rPr>
              <a:t>Addr2</a:t>
            </a:r>
          </a:p>
          <a:p>
            <a:pPr algn="ctr"/>
            <a:r>
              <a:rPr lang="en-US" altLang="ko-KR" sz="1000" dirty="0">
                <a:solidFill>
                  <a:schemeClr val="tx1">
                    <a:alpha val="50000"/>
                  </a:schemeClr>
                </a:solidFill>
              </a:rPr>
              <a:t>https://dev.company.com/hr</a:t>
            </a:r>
            <a:endParaRPr lang="ko-KR" altLang="en-US" sz="10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879DEA-F978-452C-A9FE-1CA2888656A1}"/>
              </a:ext>
            </a:extLst>
          </p:cNvPr>
          <p:cNvSpPr txBox="1"/>
          <p:nvPr/>
        </p:nvSpPr>
        <p:spPr>
          <a:xfrm>
            <a:off x="3715764" y="4597689"/>
            <a:ext cx="536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chemeClr val="accent1">
                    <a:lumMod val="50000"/>
                  </a:schemeClr>
                </a:solidFill>
              </a:rPr>
              <a:t>http://localhost:18080/dev/</a:t>
            </a:r>
            <a:r>
              <a:rPr lang="en-US" altLang="ko-KR" b="1" u="sng" dirty="0">
                <a:solidFill>
                  <a:schemeClr val="accent2"/>
                </a:solidFill>
              </a:rPr>
              <a:t>relative/service.svc</a:t>
            </a:r>
            <a:endParaRPr lang="ko-KR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15E2170-D5F6-4FFB-B6E2-0D1544CE554C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rot="5400000" flipH="1" flipV="1">
            <a:off x="4290974" y="1110535"/>
            <a:ext cx="574013" cy="24501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88366CD-CBB1-443A-BE60-BB5DB0412596}"/>
              </a:ext>
            </a:extLst>
          </p:cNvPr>
          <p:cNvCxnSpPr>
            <a:cxnSpLocks/>
            <a:stCxn id="4" idx="3"/>
            <a:endCxn id="59" idx="6"/>
          </p:cNvCxnSpPr>
          <p:nvPr/>
        </p:nvCxnSpPr>
        <p:spPr>
          <a:xfrm flipH="1">
            <a:off x="6604714" y="2048585"/>
            <a:ext cx="1221186" cy="1857021"/>
          </a:xfrm>
          <a:prstGeom prst="bentConnector3">
            <a:avLst>
              <a:gd name="adj1" fmla="val -6317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9A072CE-5902-4E3B-96FD-F225793D4477}"/>
              </a:ext>
            </a:extLst>
          </p:cNvPr>
          <p:cNvGrpSpPr/>
          <p:nvPr/>
        </p:nvGrpSpPr>
        <p:grpSpPr>
          <a:xfrm>
            <a:off x="1646000" y="2622126"/>
            <a:ext cx="3731534" cy="276999"/>
            <a:chOff x="2170137" y="2634245"/>
            <a:chExt cx="3731534" cy="2769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7CB9A7-CD41-4502-B388-4BA561B5BA3D}"/>
                </a:ext>
              </a:extLst>
            </p:cNvPr>
            <p:cNvSpPr txBox="1"/>
            <p:nvPr/>
          </p:nvSpPr>
          <p:spPr>
            <a:xfrm>
              <a:off x="2170137" y="2634245"/>
              <a:ext cx="3731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CreateChannel</a:t>
              </a:r>
              <a:r>
                <a:rPr lang="en-US" altLang="ko-KR" sz="1200" dirty="0"/>
                <a:t>&lt;T&gt;(“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Addr1</a:t>
              </a:r>
              <a:r>
                <a:rPr lang="en-US" altLang="ko-KR" sz="1200" dirty="0"/>
                <a:t>”, “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relative/</a:t>
              </a:r>
              <a:r>
                <a:rPr lang="en-US" altLang="ko-KR" sz="1200" b="1" dirty="0" err="1">
                  <a:solidFill>
                    <a:schemeClr val="accent2"/>
                  </a:solidFill>
                </a:rPr>
                <a:t>service.svc</a:t>
              </a:r>
              <a:r>
                <a:rPr lang="en-US" altLang="ko-KR" sz="1200" dirty="0"/>
                <a:t>”)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CA6AC7-FB70-4480-B5D5-5D197816E9D5}"/>
                </a:ext>
              </a:extLst>
            </p:cNvPr>
            <p:cNvSpPr/>
            <p:nvPr/>
          </p:nvSpPr>
          <p:spPr>
            <a:xfrm>
              <a:off x="3588928" y="2634717"/>
              <a:ext cx="576263" cy="251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EF32461-34E3-46C5-87D2-B75D35F01734}"/>
                </a:ext>
              </a:extLst>
            </p:cNvPr>
            <p:cNvSpPr/>
            <p:nvPr/>
          </p:nvSpPr>
          <p:spPr>
            <a:xfrm>
              <a:off x="4239901" y="2634717"/>
              <a:ext cx="1480246" cy="251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50D25CE-C13B-46E7-803E-DCA40E2C5853}"/>
              </a:ext>
            </a:extLst>
          </p:cNvPr>
          <p:cNvCxnSpPr>
            <a:cxnSpLocks/>
            <a:stCxn id="39" idx="2"/>
            <a:endCxn id="59" idx="2"/>
          </p:cNvCxnSpPr>
          <p:nvPr/>
        </p:nvCxnSpPr>
        <p:spPr>
          <a:xfrm rot="16200000" flipH="1">
            <a:off x="4810394" y="2519908"/>
            <a:ext cx="1031191" cy="17402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3ABE537-05E9-45E2-8F18-49D8B792346E}"/>
              </a:ext>
            </a:extLst>
          </p:cNvPr>
          <p:cNvSpPr txBox="1"/>
          <p:nvPr/>
        </p:nvSpPr>
        <p:spPr>
          <a:xfrm>
            <a:off x="4165191" y="1823502"/>
            <a:ext cx="1398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Address map reference</a:t>
            </a:r>
            <a:endParaRPr lang="ko-KR" altLang="en-US" sz="9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873780-0FE5-4B3B-96F3-B2F54942EA7D}"/>
              </a:ext>
            </a:extLst>
          </p:cNvPr>
          <p:cNvSpPr txBox="1"/>
          <p:nvPr/>
        </p:nvSpPr>
        <p:spPr>
          <a:xfrm>
            <a:off x="8064051" y="1808937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Base address</a:t>
            </a:r>
            <a:endParaRPr lang="ko-KR" altLang="en-US" sz="9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847CF7-DA75-454C-9AE3-6BFA09D0F749}"/>
              </a:ext>
            </a:extLst>
          </p:cNvPr>
          <p:cNvSpPr txBox="1"/>
          <p:nvPr/>
        </p:nvSpPr>
        <p:spPr>
          <a:xfrm>
            <a:off x="5020443" y="3591208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Relative address</a:t>
            </a:r>
            <a:endParaRPr lang="ko-KR" altLang="en-US" sz="9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AC56FB-578A-4BCE-B051-66BEFCA26F8E}"/>
              </a:ext>
            </a:extLst>
          </p:cNvPr>
          <p:cNvSpPr txBox="1"/>
          <p:nvPr/>
        </p:nvSpPr>
        <p:spPr>
          <a:xfrm>
            <a:off x="5924144" y="497400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Final target address</a:t>
            </a:r>
            <a:endParaRPr lang="ko-KR" altLang="en-US" sz="1000" i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6026A1A-8167-49DD-83FC-B4A664CE1629}"/>
              </a:ext>
            </a:extLst>
          </p:cNvPr>
          <p:cNvGrpSpPr/>
          <p:nvPr/>
        </p:nvGrpSpPr>
        <p:grpSpPr>
          <a:xfrm>
            <a:off x="6196091" y="3701420"/>
            <a:ext cx="408623" cy="408371"/>
            <a:chOff x="2857976" y="3677367"/>
            <a:chExt cx="408623" cy="40837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7378079-154F-40EB-B78C-0F5EF83C6896}"/>
                </a:ext>
              </a:extLst>
            </p:cNvPr>
            <p:cNvSpPr/>
            <p:nvPr/>
          </p:nvSpPr>
          <p:spPr>
            <a:xfrm>
              <a:off x="2857976" y="3677367"/>
              <a:ext cx="408623" cy="40837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더하기 기호 59">
              <a:extLst>
                <a:ext uri="{FF2B5EF4-FFF2-40B4-BE49-F238E27FC236}">
                  <a16:creationId xmlns:a16="http://schemas.microsoft.com/office/drawing/2014/main" id="{1C181CB5-FD9F-473D-A422-52C455604AE1}"/>
                </a:ext>
              </a:extLst>
            </p:cNvPr>
            <p:cNvSpPr/>
            <p:nvPr/>
          </p:nvSpPr>
          <p:spPr>
            <a:xfrm>
              <a:off x="2893435" y="3713674"/>
              <a:ext cx="337705" cy="335756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00D2C013-8650-4770-B3CB-62D84DE18DD2}"/>
              </a:ext>
            </a:extLst>
          </p:cNvPr>
          <p:cNvSpPr/>
          <p:nvPr/>
        </p:nvSpPr>
        <p:spPr>
          <a:xfrm>
            <a:off x="6220394" y="4186039"/>
            <a:ext cx="373164" cy="335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80DAB3-8964-477C-98A6-573E3039A83D}"/>
              </a:ext>
            </a:extLst>
          </p:cNvPr>
          <p:cNvSpPr txBox="1"/>
          <p:nvPr/>
        </p:nvSpPr>
        <p:spPr>
          <a:xfrm>
            <a:off x="5620033" y="1036572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/>
                </a:solidFill>
              </a:rPr>
              <a:t>NeoDEEX Configuration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4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AED4C4-A198-4294-8A52-E3639E82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754380"/>
            <a:ext cx="8656320" cy="53492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4DBD7A-6FAC-4A92-AC07-DCDECA34D18B}"/>
              </a:ext>
            </a:extLst>
          </p:cNvPr>
          <p:cNvSpPr/>
          <p:nvPr/>
        </p:nvSpPr>
        <p:spPr>
          <a:xfrm>
            <a:off x="5955323" y="4596912"/>
            <a:ext cx="933450" cy="1905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E23DEB-B2E1-4B45-A595-AC18A18E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939835"/>
            <a:ext cx="8656320" cy="53492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1F6DF74-C6BA-4360-AC98-12578430F8C4}"/>
              </a:ext>
            </a:extLst>
          </p:cNvPr>
          <p:cNvSpPr/>
          <p:nvPr/>
        </p:nvSpPr>
        <p:spPr>
          <a:xfrm>
            <a:off x="5925177" y="4606960"/>
            <a:ext cx="1369925" cy="18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B1D2E6-1220-4002-8B58-C6CD53D8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7" y="100012"/>
            <a:ext cx="34766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8">
            <a:extLst>
              <a:ext uri="{FF2B5EF4-FFF2-40B4-BE49-F238E27FC236}">
                <a16:creationId xmlns:a16="http://schemas.microsoft.com/office/drawing/2014/main" id="{ED37FD9C-3C55-4F9C-B3A3-67EC590F4763}"/>
              </a:ext>
            </a:extLst>
          </p:cNvPr>
          <p:cNvSpPr/>
          <p:nvPr/>
        </p:nvSpPr>
        <p:spPr>
          <a:xfrm>
            <a:off x="5015879" y="1772816"/>
            <a:ext cx="2140701" cy="2845838"/>
          </a:xfrm>
          <a:prstGeom prst="roundRect">
            <a:avLst>
              <a:gd name="adj" fmla="val 64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D21FE708-BB38-4C3F-A85E-F9497F03F0F7}"/>
              </a:ext>
            </a:extLst>
          </p:cNvPr>
          <p:cNvSpPr/>
          <p:nvPr/>
        </p:nvSpPr>
        <p:spPr>
          <a:xfrm>
            <a:off x="2743664" y="2244274"/>
            <a:ext cx="111445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</a:t>
            </a:r>
            <a:endParaRPr lang="ko-KR" altLang="en-US" sz="12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8319CE-AE20-42C2-952F-540872913568}"/>
              </a:ext>
            </a:extLst>
          </p:cNvPr>
          <p:cNvSpPr/>
          <p:nvPr/>
        </p:nvSpPr>
        <p:spPr>
          <a:xfrm>
            <a:off x="5303912" y="2244274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WCF</a:t>
            </a:r>
            <a:r>
              <a:rPr lang="ko-KR" altLang="en-US" sz="1000" dirty="0"/>
              <a:t> </a:t>
            </a:r>
            <a:r>
              <a:rPr lang="en-US" altLang="ko-KR" sz="1000" dirty="0"/>
              <a:t>Service Class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ECD266B-7E40-4CD4-96FD-3260DE1C0B40}"/>
              </a:ext>
            </a:extLst>
          </p:cNvPr>
          <p:cNvSpPr/>
          <p:nvPr/>
        </p:nvSpPr>
        <p:spPr>
          <a:xfrm>
            <a:off x="4542911" y="238829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C4C3B4-BA87-4705-9FF3-C537B3E7CEB7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686927" y="2460298"/>
            <a:ext cx="616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2265B-0E11-4C62-A4FA-74324F6AA75B}"/>
              </a:ext>
            </a:extLst>
          </p:cNvPr>
          <p:cNvSpPr txBox="1"/>
          <p:nvPr/>
        </p:nvSpPr>
        <p:spPr>
          <a:xfrm>
            <a:off x="4092981" y="2128858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Service interface</a:t>
            </a:r>
            <a:endParaRPr lang="ko-KR" altLang="en-US" sz="9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95419CE-BB00-494E-A17D-B84C0EE58CFE}"/>
              </a:ext>
            </a:extLst>
          </p:cNvPr>
          <p:cNvSpPr/>
          <p:nvPr/>
        </p:nvSpPr>
        <p:spPr>
          <a:xfrm>
            <a:off x="5303912" y="3082131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8EBC00A-209F-4C4A-AF24-343E6B3C1265}"/>
              </a:ext>
            </a:extLst>
          </p:cNvPr>
          <p:cNvSpPr/>
          <p:nvPr/>
        </p:nvSpPr>
        <p:spPr>
          <a:xfrm>
            <a:off x="5303912" y="3919988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6451B3-F96E-4A71-B4FF-D7D9C228A65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096000" y="2676322"/>
            <a:ext cx="0" cy="40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DF93AB-4B44-464D-961D-60DBF728F64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96000" y="3514179"/>
            <a:ext cx="0" cy="40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통 12">
            <a:extLst>
              <a:ext uri="{FF2B5EF4-FFF2-40B4-BE49-F238E27FC236}">
                <a16:creationId xmlns:a16="http://schemas.microsoft.com/office/drawing/2014/main" id="{B42F5B59-3ED9-4B0F-B836-DF3899881D56}"/>
              </a:ext>
            </a:extLst>
          </p:cNvPr>
          <p:cNvSpPr/>
          <p:nvPr/>
        </p:nvSpPr>
        <p:spPr>
          <a:xfrm>
            <a:off x="7823390" y="3865982"/>
            <a:ext cx="1080120" cy="54006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DB</a:t>
            </a:r>
            <a:endParaRPr lang="ko-KR" altLang="en-US" sz="105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7DB1111-4210-4202-930F-EECAE5D278D6}"/>
              </a:ext>
            </a:extLst>
          </p:cNvPr>
          <p:cNvCxnSpPr>
            <a:stCxn id="11" idx="3"/>
            <a:endCxn id="25" idx="2"/>
          </p:cNvCxnSpPr>
          <p:nvPr/>
        </p:nvCxnSpPr>
        <p:spPr>
          <a:xfrm>
            <a:off x="6888088" y="4136012"/>
            <a:ext cx="935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89D9668-449B-4A50-BFBC-A9518D4AB23E}"/>
              </a:ext>
            </a:extLst>
          </p:cNvPr>
          <p:cNvCxnSpPr>
            <a:stCxn id="2" idx="3"/>
            <a:endCxn id="4" idx="2"/>
          </p:cNvCxnSpPr>
          <p:nvPr/>
        </p:nvCxnSpPr>
        <p:spPr>
          <a:xfrm>
            <a:off x="3858123" y="2460298"/>
            <a:ext cx="68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1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6F4A88-CC67-415F-8574-8C2576FDD64C}"/>
              </a:ext>
            </a:extLst>
          </p:cNvPr>
          <p:cNvSpPr/>
          <p:nvPr/>
        </p:nvSpPr>
        <p:spPr>
          <a:xfrm>
            <a:off x="3974840" y="1810139"/>
            <a:ext cx="1231641" cy="5411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Service Endpoint</a:t>
            </a:r>
          </a:p>
          <a:p>
            <a:pPr algn="ctr"/>
            <a:r>
              <a:rPr lang="en-US" altLang="ko-KR" sz="900" dirty="0"/>
              <a:t>(*.svc file)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4215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9">
            <a:extLst>
              <a:ext uri="{FF2B5EF4-FFF2-40B4-BE49-F238E27FC236}">
                <a16:creationId xmlns:a16="http://schemas.microsoft.com/office/drawing/2014/main" id="{6F543DD6-B5AE-4FCC-8188-30C7D5D0CF3A}"/>
              </a:ext>
            </a:extLst>
          </p:cNvPr>
          <p:cNvSpPr/>
          <p:nvPr/>
        </p:nvSpPr>
        <p:spPr>
          <a:xfrm>
            <a:off x="4902768" y="1838001"/>
            <a:ext cx="2088232" cy="2520280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3" name="모서리가 둥근 직사각형 7">
            <a:extLst>
              <a:ext uri="{FF2B5EF4-FFF2-40B4-BE49-F238E27FC236}">
                <a16:creationId xmlns:a16="http://schemas.microsoft.com/office/drawing/2014/main" id="{DAF24819-178C-4CE9-8AA4-C142098046FA}"/>
              </a:ext>
            </a:extLst>
          </p:cNvPr>
          <p:cNvSpPr/>
          <p:nvPr/>
        </p:nvSpPr>
        <p:spPr>
          <a:xfrm>
            <a:off x="2844819" y="2337833"/>
            <a:ext cx="13681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E3F3BD55-8A3A-43B4-93A8-518FF6E59FF9}"/>
              </a:ext>
            </a:extLst>
          </p:cNvPr>
          <p:cNvSpPr/>
          <p:nvPr/>
        </p:nvSpPr>
        <p:spPr>
          <a:xfrm>
            <a:off x="5192234" y="2339945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Service Layer</a:t>
            </a:r>
            <a:br>
              <a:rPr lang="en-US" altLang="ko-KR" sz="1050" dirty="0"/>
            </a:br>
            <a:r>
              <a:rPr lang="en-US" altLang="ko-KR" sz="1050" dirty="0"/>
              <a:t>(WCF/RESTful)</a:t>
            </a:r>
            <a:endParaRPr lang="ko-KR" altLang="en-US" sz="1050" dirty="0"/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9130DE96-5785-4DF6-A57D-60ACC4E6F876}"/>
              </a:ext>
            </a:extLst>
          </p:cNvPr>
          <p:cNvSpPr/>
          <p:nvPr/>
        </p:nvSpPr>
        <p:spPr>
          <a:xfrm>
            <a:off x="5190084" y="3054148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3D299AEA-5520-42F5-8549-5E959DE0EEB5}"/>
              </a:ext>
            </a:extLst>
          </p:cNvPr>
          <p:cNvSpPr/>
          <p:nvPr/>
        </p:nvSpPr>
        <p:spPr>
          <a:xfrm>
            <a:off x="5190800" y="3710209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sp>
        <p:nvSpPr>
          <p:cNvPr id="7" name="원통 12">
            <a:extLst>
              <a:ext uri="{FF2B5EF4-FFF2-40B4-BE49-F238E27FC236}">
                <a16:creationId xmlns:a16="http://schemas.microsoft.com/office/drawing/2014/main" id="{1AE48664-CF4F-4F8A-A8DD-F4CA72FCA663}"/>
              </a:ext>
            </a:extLst>
          </p:cNvPr>
          <p:cNvSpPr/>
          <p:nvPr/>
        </p:nvSpPr>
        <p:spPr>
          <a:xfrm>
            <a:off x="7927104" y="3656203"/>
            <a:ext cx="1080120" cy="54006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DB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2B84D4-1224-4514-9C1E-B8176546F61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212971" y="2553857"/>
            <a:ext cx="979263" cy="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053A00-7D2D-43FD-874B-CD2FF5B4819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82172" y="2771993"/>
            <a:ext cx="2150" cy="2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AE10E2-1BBC-446E-88DE-B28868F851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82172" y="3486196"/>
            <a:ext cx="716" cy="2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41E4AB-D01E-4B91-B3E9-F7BBA66AB5F0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6774976" y="3926233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1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DEF5A66E-7E7C-4F12-9F24-7689D495E246}"/>
              </a:ext>
            </a:extLst>
          </p:cNvPr>
          <p:cNvSpPr/>
          <p:nvPr/>
        </p:nvSpPr>
        <p:spPr>
          <a:xfrm>
            <a:off x="5852542" y="2747392"/>
            <a:ext cx="1871819" cy="2188068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17" name="모서리가 둥근 직사각형 9">
            <a:extLst>
              <a:ext uri="{FF2B5EF4-FFF2-40B4-BE49-F238E27FC236}">
                <a16:creationId xmlns:a16="http://schemas.microsoft.com/office/drawing/2014/main" id="{3A46CA7E-EF09-4754-BE51-AC6F586BEB12}"/>
              </a:ext>
            </a:extLst>
          </p:cNvPr>
          <p:cNvSpPr/>
          <p:nvPr/>
        </p:nvSpPr>
        <p:spPr>
          <a:xfrm>
            <a:off x="3478344" y="3268792"/>
            <a:ext cx="122413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</a:t>
            </a:r>
            <a:endParaRPr lang="ko-KR" altLang="en-US" sz="1200"/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9D951044-1D83-4FD5-9375-B5D0E40892ED}"/>
              </a:ext>
            </a:extLst>
          </p:cNvPr>
          <p:cNvSpPr/>
          <p:nvPr/>
        </p:nvSpPr>
        <p:spPr>
          <a:xfrm>
            <a:off x="6094504" y="3263187"/>
            <a:ext cx="141422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Fox Data Service</a:t>
            </a:r>
            <a:endParaRPr lang="ko-KR" altLang="en-US" sz="1100" dirty="0"/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B4974353-1381-45BC-B4BB-C9C8C1D0B42F}"/>
              </a:ext>
            </a:extLst>
          </p:cNvPr>
          <p:cNvSpPr/>
          <p:nvPr/>
        </p:nvSpPr>
        <p:spPr>
          <a:xfrm>
            <a:off x="8797496" y="3162478"/>
            <a:ext cx="1152128" cy="7886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Database</a:t>
            </a:r>
            <a:endParaRPr lang="ko-KR" altLang="en-US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2AC216-2EB9-4204-8AE8-BF5E14200201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>
            <a:off x="4702480" y="3556824"/>
            <a:ext cx="6357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9B96380-7CBC-4110-865C-270897C29DFC}"/>
              </a:ext>
            </a:extLst>
          </p:cNvPr>
          <p:cNvSpPr/>
          <p:nvPr/>
        </p:nvSpPr>
        <p:spPr>
          <a:xfrm>
            <a:off x="5338278" y="34848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E76B0D-CFDB-4158-9829-5C286B4F51BF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 flipV="1">
            <a:off x="5482294" y="3551219"/>
            <a:ext cx="612210" cy="5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D6F192-67F9-4C19-8087-5BDF464134FB}"/>
              </a:ext>
            </a:extLst>
          </p:cNvPr>
          <p:cNvSpPr txBox="1"/>
          <p:nvPr/>
        </p:nvSpPr>
        <p:spPr>
          <a:xfrm>
            <a:off x="4947486" y="3233368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 err="1">
                <a:latin typeface="+mn-lt"/>
              </a:rPr>
              <a:t>IFoxDataService</a:t>
            </a:r>
            <a:endParaRPr lang="ko-KR" altLang="en-US" sz="800" i="1">
              <a:latin typeface="+mn-lt"/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D5072B89-B531-4B8D-B596-37F770FDE0C4}"/>
              </a:ext>
            </a:extLst>
          </p:cNvPr>
          <p:cNvSpPr/>
          <p:nvPr/>
        </p:nvSpPr>
        <p:spPr>
          <a:xfrm>
            <a:off x="6244584" y="4285420"/>
            <a:ext cx="1109180" cy="477587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Fox Query</a:t>
            </a:r>
          </a:p>
          <a:p>
            <a:pPr algn="ctr"/>
            <a:r>
              <a:rPr lang="en-US" altLang="ko-KR" sz="1000" dirty="0"/>
              <a:t>(.</a:t>
            </a:r>
            <a:r>
              <a:rPr lang="en-US" altLang="ko-KR" sz="1000" dirty="0" err="1"/>
              <a:t>foxml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F9292A-5220-4041-8406-F5749F44F4C9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6799174" y="3839251"/>
            <a:ext cx="2441" cy="4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9755F6-9A83-4F93-8BBD-662F52ED65D8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508726" y="3551219"/>
            <a:ext cx="1288770" cy="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743F6A-50CD-4409-95F7-B4D57935918F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508726" y="3551219"/>
            <a:ext cx="1288770" cy="5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A2440D-6153-4155-9D67-B4392616FEEA}"/>
              </a:ext>
            </a:extLst>
          </p:cNvPr>
          <p:cNvSpPr txBox="1"/>
          <p:nvPr/>
        </p:nvSpPr>
        <p:spPr>
          <a:xfrm>
            <a:off x="6305079" y="358533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lt"/>
              </a:rPr>
              <a:t>WCF/RESTful</a:t>
            </a:r>
            <a:endParaRPr lang="ko-KR" altLang="en-US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3" grpId="0"/>
      <p:bldP spid="24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6C7599B-29A1-4E3E-82B0-0D38A04A62AB}"/>
              </a:ext>
            </a:extLst>
          </p:cNvPr>
          <p:cNvCxnSpPr>
            <a:cxnSpLocks/>
          </p:cNvCxnSpPr>
          <p:nvPr/>
        </p:nvCxnSpPr>
        <p:spPr>
          <a:xfrm>
            <a:off x="3875488" y="2797971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309CC5-10F3-4C3B-A6FF-546E07B03F56}"/>
              </a:ext>
            </a:extLst>
          </p:cNvPr>
          <p:cNvCxnSpPr>
            <a:cxnSpLocks/>
          </p:cNvCxnSpPr>
          <p:nvPr/>
        </p:nvCxnSpPr>
        <p:spPr>
          <a:xfrm>
            <a:off x="6611792" y="2797971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2E2DF1-C817-4A51-AC1C-C1DCC9C129D9}"/>
              </a:ext>
            </a:extLst>
          </p:cNvPr>
          <p:cNvSpPr txBox="1"/>
          <p:nvPr/>
        </p:nvSpPr>
        <p:spPr>
          <a:xfrm>
            <a:off x="3583581" y="252097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Client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85D61-CC18-42F4-98DC-D8053A71E045}"/>
              </a:ext>
            </a:extLst>
          </p:cNvPr>
          <p:cNvSpPr txBox="1"/>
          <p:nvPr/>
        </p:nvSpPr>
        <p:spPr>
          <a:xfrm>
            <a:off x="5936062" y="2531244"/>
            <a:ext cx="135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Fox Data Service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0C0D3D-35FE-4A93-A034-0BA104BD7A3E}"/>
              </a:ext>
            </a:extLst>
          </p:cNvPr>
          <p:cNvCxnSpPr/>
          <p:nvPr/>
        </p:nvCxnSpPr>
        <p:spPr>
          <a:xfrm>
            <a:off x="3875488" y="3158011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9D1353-9689-4DF4-9C85-A8DF6619C0CB}"/>
              </a:ext>
            </a:extLst>
          </p:cNvPr>
          <p:cNvSpPr txBox="1"/>
          <p:nvPr/>
        </p:nvSpPr>
        <p:spPr>
          <a:xfrm>
            <a:off x="4402404" y="279797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+mn-lt"/>
              </a:rPr>
              <a:t>FoxDataRequest</a:t>
            </a:r>
          </a:p>
          <a:p>
            <a:pPr algn="ctr"/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QueryId</a:t>
            </a:r>
            <a:r>
              <a:rPr lang="en-US" altLang="ko-KR" sz="1000" dirty="0">
                <a:latin typeface="+mn-lt"/>
              </a:rPr>
              <a:t>: </a:t>
            </a:r>
            <a:r>
              <a:rPr lang="en-US" altLang="ko-KR" sz="1000" dirty="0" err="1">
                <a:latin typeface="+mn-lt"/>
              </a:rPr>
              <a:t>MyQuery.Select</a:t>
            </a:r>
            <a:r>
              <a:rPr lang="en-US" altLang="ko-KR" sz="1000" dirty="0">
                <a:latin typeface="+mn-lt"/>
              </a:rPr>
              <a:t>)</a:t>
            </a:r>
            <a:endParaRPr lang="ko-KR" altLang="en-US" sz="1000" dirty="0">
              <a:latin typeface="+mn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444CD6-48F7-4B4E-9432-7ACDF8FD3A93}"/>
              </a:ext>
            </a:extLst>
          </p:cNvPr>
          <p:cNvCxnSpPr/>
          <p:nvPr/>
        </p:nvCxnSpPr>
        <p:spPr>
          <a:xfrm flipH="1">
            <a:off x="3875488" y="4144803"/>
            <a:ext cx="273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5DC0B8-9853-47B4-BDAA-FB7F4BD6E00F}"/>
              </a:ext>
            </a:extLst>
          </p:cNvPr>
          <p:cNvSpPr txBox="1"/>
          <p:nvPr/>
        </p:nvSpPr>
        <p:spPr>
          <a:xfrm>
            <a:off x="4655850" y="4144803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+mn-lt"/>
              </a:rPr>
              <a:t>FoxDataResponse</a:t>
            </a:r>
          </a:p>
          <a:p>
            <a:pPr algn="ctr"/>
            <a:r>
              <a:rPr lang="en-US" altLang="ko-KR" sz="1000" dirty="0">
                <a:latin typeface="+mn-lt"/>
              </a:rPr>
              <a:t>(with DataSet)</a:t>
            </a:r>
            <a:endParaRPr lang="ko-KR" altLang="en-US" sz="1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9B04D-0B26-46BB-9087-6413136B66B0}"/>
              </a:ext>
            </a:extLst>
          </p:cNvPr>
          <p:cNvSpPr txBox="1"/>
          <p:nvPr/>
        </p:nvSpPr>
        <p:spPr>
          <a:xfrm>
            <a:off x="4472764" y="2366684"/>
            <a:ext cx="1254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ExecuteDataSet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AB2B48-6C5D-4CCC-8ED5-3EDEADF92180}"/>
              </a:ext>
            </a:extLst>
          </p:cNvPr>
          <p:cNvSpPr/>
          <p:nvPr/>
        </p:nvSpPr>
        <p:spPr>
          <a:xfrm>
            <a:off x="8269188" y="3143112"/>
            <a:ext cx="1584176" cy="1469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z="900" dirty="0"/>
          </a:p>
          <a:p>
            <a:r>
              <a:rPr lang="en-US" altLang="ko-KR" sz="900" dirty="0"/>
              <a:t>&lt;statement Id=“</a:t>
            </a:r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en-US" altLang="ko-KR" sz="900" dirty="0"/>
              <a:t>”&gt;</a:t>
            </a:r>
          </a:p>
          <a:p>
            <a:r>
              <a:rPr lang="en-US" altLang="ko-KR" sz="900" dirty="0"/>
              <a:t>&lt;text&gt;</a:t>
            </a:r>
          </a:p>
          <a:p>
            <a:r>
              <a:rPr lang="en-US" altLang="ko-KR" sz="900" b="1" dirty="0">
                <a:solidFill>
                  <a:schemeClr val="accent5"/>
                </a:solidFill>
              </a:rPr>
              <a:t>SELECT * FROM Table</a:t>
            </a:r>
          </a:p>
          <a:p>
            <a:r>
              <a:rPr lang="en-US" altLang="ko-KR" sz="900" dirty="0"/>
              <a:t>&lt;/text&gt;</a:t>
            </a:r>
          </a:p>
          <a:p>
            <a:r>
              <a:rPr lang="en-US" altLang="ko-KR" sz="900" dirty="0"/>
              <a:t>&lt;parameters&gt;</a:t>
            </a:r>
          </a:p>
          <a:p>
            <a:r>
              <a:rPr lang="en-US" altLang="ko-KR" sz="900" dirty="0"/>
              <a:t>    …</a:t>
            </a:r>
          </a:p>
          <a:p>
            <a:r>
              <a:rPr lang="en-US" altLang="ko-KR" sz="900" dirty="0"/>
              <a:t>&lt;/</a:t>
            </a:r>
            <a:r>
              <a:rPr lang="en-US" altLang="ko-KR" sz="900" dirty="0" err="1"/>
              <a:t>paramters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&lt;/statement&gt;</a:t>
            </a:r>
            <a:endParaRPr lang="ko-KR" altLang="en-US" sz="9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5C9E267-2A4D-4257-95B1-5E7D61073AA3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8016554" y="3566081"/>
            <a:ext cx="302838" cy="115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3B2094-32CC-4503-B348-9212DE38A050}"/>
              </a:ext>
            </a:extLst>
          </p:cNvPr>
          <p:cNvSpPr/>
          <p:nvPr/>
        </p:nvSpPr>
        <p:spPr>
          <a:xfrm>
            <a:off x="8319392" y="3585467"/>
            <a:ext cx="1296144" cy="1917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B72B8-330E-4C29-AC1F-B28237622C35}"/>
              </a:ext>
            </a:extLst>
          </p:cNvPr>
          <p:cNvSpPr txBox="1"/>
          <p:nvPr/>
        </p:nvSpPr>
        <p:spPr>
          <a:xfrm>
            <a:off x="8134128" y="2881012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MyQuery.foxml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6693ED-2B92-4C31-B2E0-E63BD8082AEA}"/>
              </a:ext>
            </a:extLst>
          </p:cNvPr>
          <p:cNvSpPr/>
          <p:nvPr/>
        </p:nvSpPr>
        <p:spPr>
          <a:xfrm>
            <a:off x="4124780" y="2922850"/>
            <a:ext cx="252634" cy="19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F50CF3-2CFE-4973-BFB6-BE8AC734D439}"/>
              </a:ext>
            </a:extLst>
          </p:cNvPr>
          <p:cNvSpPr/>
          <p:nvPr/>
        </p:nvSpPr>
        <p:spPr>
          <a:xfrm>
            <a:off x="4124780" y="4183839"/>
            <a:ext cx="252634" cy="19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66ACC0A9-5151-45E8-894B-A4EEDECE2DA8}"/>
              </a:ext>
            </a:extLst>
          </p:cNvPr>
          <p:cNvSpPr/>
          <p:nvPr/>
        </p:nvSpPr>
        <p:spPr>
          <a:xfrm>
            <a:off x="6648402" y="3162259"/>
            <a:ext cx="216025" cy="982544"/>
          </a:xfrm>
          <a:prstGeom prst="righ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2DCD9-2203-4371-84E6-823DEEF3DC77}"/>
              </a:ext>
            </a:extLst>
          </p:cNvPr>
          <p:cNvSpPr txBox="1"/>
          <p:nvPr/>
        </p:nvSpPr>
        <p:spPr>
          <a:xfrm>
            <a:off x="6832897" y="3427580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Executing SQL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1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002CD1F-791A-4B7C-9366-5788E930FFD4}"/>
              </a:ext>
            </a:extLst>
          </p:cNvPr>
          <p:cNvCxnSpPr>
            <a:cxnSpLocks/>
          </p:cNvCxnSpPr>
          <p:nvPr/>
        </p:nvCxnSpPr>
        <p:spPr>
          <a:xfrm>
            <a:off x="3827863" y="1470266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1A69B34-6FEF-4BBF-AA44-2B94FED5F2FC}"/>
              </a:ext>
            </a:extLst>
          </p:cNvPr>
          <p:cNvCxnSpPr>
            <a:cxnSpLocks/>
          </p:cNvCxnSpPr>
          <p:nvPr/>
        </p:nvCxnSpPr>
        <p:spPr>
          <a:xfrm>
            <a:off x="6564167" y="1470266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C43E-7713-41CF-9544-3323A37D6291}"/>
              </a:ext>
            </a:extLst>
          </p:cNvPr>
          <p:cNvSpPr txBox="1"/>
          <p:nvPr/>
        </p:nvSpPr>
        <p:spPr>
          <a:xfrm>
            <a:off x="3535956" y="119326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Client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D695C-4925-4FB7-9423-59750198A6C9}"/>
              </a:ext>
            </a:extLst>
          </p:cNvPr>
          <p:cNvSpPr txBox="1"/>
          <p:nvPr/>
        </p:nvSpPr>
        <p:spPr>
          <a:xfrm>
            <a:off x="5888437" y="1203539"/>
            <a:ext cx="135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Fox Data Service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AE29691-14E4-4319-B0A4-4E1FC68F082B}"/>
              </a:ext>
            </a:extLst>
          </p:cNvPr>
          <p:cNvCxnSpPr/>
          <p:nvPr/>
        </p:nvCxnSpPr>
        <p:spPr>
          <a:xfrm>
            <a:off x="3827863" y="183030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330044-1908-4960-8A0F-65ED79282E01}"/>
              </a:ext>
            </a:extLst>
          </p:cNvPr>
          <p:cNvSpPr txBox="1"/>
          <p:nvPr/>
        </p:nvSpPr>
        <p:spPr>
          <a:xfrm>
            <a:off x="4329131" y="1470265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+mn-lt"/>
              </a:rPr>
              <a:t>FoxDataRequest</a:t>
            </a:r>
          </a:p>
          <a:p>
            <a:pPr algn="ctr"/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QueryId</a:t>
            </a:r>
            <a:r>
              <a:rPr lang="en-US" altLang="ko-KR" sz="1000" dirty="0">
                <a:latin typeface="+mn-lt"/>
              </a:rPr>
              <a:t>: </a:t>
            </a:r>
            <a:r>
              <a:rPr lang="en-US" altLang="ko-KR" sz="1000" b="1" dirty="0" err="1">
                <a:solidFill>
                  <a:srgbClr val="FF0000"/>
                </a:solidFill>
                <a:latin typeface="+mn-lt"/>
              </a:rPr>
              <a:t>MyQuery.Select</a:t>
            </a:r>
            <a:r>
              <a:rPr lang="en-US" altLang="ko-KR" sz="1000" dirty="0">
                <a:latin typeface="+mn-lt"/>
              </a:rPr>
              <a:t>)</a:t>
            </a:r>
            <a:endParaRPr lang="ko-KR" altLang="en-US" sz="1000" dirty="0">
              <a:latin typeface="+mn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CDAFE9-BE03-4376-9701-2945CA77DAAA}"/>
              </a:ext>
            </a:extLst>
          </p:cNvPr>
          <p:cNvCxnSpPr/>
          <p:nvPr/>
        </p:nvCxnSpPr>
        <p:spPr>
          <a:xfrm flipH="1">
            <a:off x="3827863" y="2817098"/>
            <a:ext cx="273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CF07FE-EC02-44E7-B4E7-4F931828A6A0}"/>
              </a:ext>
            </a:extLst>
          </p:cNvPr>
          <p:cNvSpPr txBox="1"/>
          <p:nvPr/>
        </p:nvSpPr>
        <p:spPr>
          <a:xfrm>
            <a:off x="4608225" y="2817098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+mn-lt"/>
              </a:rPr>
              <a:t>FoxDataResponse</a:t>
            </a:r>
          </a:p>
          <a:p>
            <a:pPr algn="ctr"/>
            <a:r>
              <a:rPr lang="en-US" altLang="ko-KR" sz="1000" dirty="0">
                <a:latin typeface="+mn-lt"/>
              </a:rPr>
              <a:t>(with DataSet)</a:t>
            </a:r>
            <a:endParaRPr lang="ko-KR" altLang="en-US" sz="1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610BC-CF93-488F-A5A6-E674176FF174}"/>
              </a:ext>
            </a:extLst>
          </p:cNvPr>
          <p:cNvSpPr txBox="1"/>
          <p:nvPr/>
        </p:nvSpPr>
        <p:spPr>
          <a:xfrm>
            <a:off x="4425139" y="1038979"/>
            <a:ext cx="1254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ExecuteDataSet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F7DDE-1D03-4E58-AE89-38177FA8E4DE}"/>
              </a:ext>
            </a:extLst>
          </p:cNvPr>
          <p:cNvSpPr/>
          <p:nvPr/>
        </p:nvSpPr>
        <p:spPr>
          <a:xfrm>
            <a:off x="8221563" y="1815407"/>
            <a:ext cx="1584176" cy="1469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z="900" dirty="0"/>
          </a:p>
          <a:p>
            <a:r>
              <a:rPr lang="en-US" altLang="ko-KR" sz="900" dirty="0"/>
              <a:t>&lt;statement Id=“</a:t>
            </a:r>
            <a:r>
              <a:rPr lang="en-US" altLang="ko-KR" sz="900" b="1" dirty="0">
                <a:solidFill>
                  <a:srgbClr val="FF0000"/>
                </a:solidFill>
              </a:rPr>
              <a:t>Select</a:t>
            </a:r>
            <a:r>
              <a:rPr lang="en-US" altLang="ko-KR" sz="900" dirty="0"/>
              <a:t>”&gt;</a:t>
            </a:r>
          </a:p>
          <a:p>
            <a:r>
              <a:rPr lang="en-US" altLang="ko-KR" sz="900" dirty="0"/>
              <a:t>&lt;text&gt;</a:t>
            </a:r>
          </a:p>
          <a:p>
            <a:r>
              <a:rPr lang="en-US" altLang="ko-KR" sz="900" b="1" dirty="0">
                <a:solidFill>
                  <a:schemeClr val="accent5"/>
                </a:solidFill>
              </a:rPr>
              <a:t>SELECT * FROM Table</a:t>
            </a:r>
          </a:p>
          <a:p>
            <a:r>
              <a:rPr lang="en-US" altLang="ko-KR" sz="900" dirty="0"/>
              <a:t>&lt;/text&gt;</a:t>
            </a:r>
          </a:p>
          <a:p>
            <a:r>
              <a:rPr lang="en-US" altLang="ko-KR" sz="900" dirty="0"/>
              <a:t>&lt;parameters&gt;</a:t>
            </a:r>
          </a:p>
          <a:p>
            <a:r>
              <a:rPr lang="en-US" altLang="ko-KR" sz="900" dirty="0"/>
              <a:t>    …</a:t>
            </a:r>
          </a:p>
          <a:p>
            <a:r>
              <a:rPr lang="en-US" altLang="ko-KR" sz="900" dirty="0"/>
              <a:t>&lt;/</a:t>
            </a:r>
            <a:r>
              <a:rPr lang="en-US" altLang="ko-KR" sz="900" dirty="0" err="1"/>
              <a:t>paramters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&lt;/statement&gt;</a:t>
            </a:r>
            <a:endParaRPr lang="ko-KR" altLang="en-US" sz="9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4E1C072-7C2A-40D1-857A-181B15B6F733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7968929" y="2238376"/>
            <a:ext cx="302838" cy="115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E03902-A581-411C-8451-8A7BA9F903E4}"/>
              </a:ext>
            </a:extLst>
          </p:cNvPr>
          <p:cNvSpPr/>
          <p:nvPr/>
        </p:nvSpPr>
        <p:spPr>
          <a:xfrm>
            <a:off x="8271767" y="2257762"/>
            <a:ext cx="1296144" cy="1917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2D7F1-811E-43DB-B723-0BD5E1D74A5C}"/>
              </a:ext>
            </a:extLst>
          </p:cNvPr>
          <p:cNvSpPr txBox="1"/>
          <p:nvPr/>
        </p:nvSpPr>
        <p:spPr>
          <a:xfrm>
            <a:off x="8086503" y="1553307"/>
            <a:ext cx="128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lt"/>
              </a:rPr>
              <a:t>MyQuery</a:t>
            </a:r>
            <a:r>
              <a:rPr lang="en-US" altLang="ko-KR" sz="1200" dirty="0" err="1">
                <a:latin typeface="+mn-lt"/>
              </a:rPr>
              <a:t>.foxml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1D584B-3378-4623-9E07-934A6632FBC8}"/>
              </a:ext>
            </a:extLst>
          </p:cNvPr>
          <p:cNvSpPr/>
          <p:nvPr/>
        </p:nvSpPr>
        <p:spPr>
          <a:xfrm>
            <a:off x="4077155" y="1595145"/>
            <a:ext cx="252634" cy="19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E8D02-E60C-4354-9EA5-FEA7474BD1E1}"/>
              </a:ext>
            </a:extLst>
          </p:cNvPr>
          <p:cNvSpPr/>
          <p:nvPr/>
        </p:nvSpPr>
        <p:spPr>
          <a:xfrm>
            <a:off x="4077155" y="2856134"/>
            <a:ext cx="252634" cy="19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4EA5787B-8B98-40EE-BB17-3CFA363B97E2}"/>
              </a:ext>
            </a:extLst>
          </p:cNvPr>
          <p:cNvSpPr/>
          <p:nvPr/>
        </p:nvSpPr>
        <p:spPr>
          <a:xfrm>
            <a:off x="6600777" y="1834554"/>
            <a:ext cx="216025" cy="982544"/>
          </a:xfrm>
          <a:prstGeom prst="righ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F9C2A-6A78-4340-A153-0B4F4CBBA6E2}"/>
              </a:ext>
            </a:extLst>
          </p:cNvPr>
          <p:cNvSpPr txBox="1"/>
          <p:nvPr/>
        </p:nvSpPr>
        <p:spPr>
          <a:xfrm>
            <a:off x="6785272" y="2099875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Executing SQL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8D77106-4842-4AC0-A6C0-6F7A0FE39B47}"/>
              </a:ext>
            </a:extLst>
          </p:cNvPr>
          <p:cNvCxnSpPr>
            <a:cxnSpLocks/>
          </p:cNvCxnSpPr>
          <p:nvPr/>
        </p:nvCxnSpPr>
        <p:spPr>
          <a:xfrm>
            <a:off x="3827863" y="3927015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C1123E-F971-4B99-9B7C-0FD16EBD245A}"/>
              </a:ext>
            </a:extLst>
          </p:cNvPr>
          <p:cNvCxnSpPr>
            <a:cxnSpLocks/>
          </p:cNvCxnSpPr>
          <p:nvPr/>
        </p:nvCxnSpPr>
        <p:spPr>
          <a:xfrm>
            <a:off x="6564167" y="3927015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AC4C3C-1DAA-4642-8DAC-1E3D0027F0A6}"/>
              </a:ext>
            </a:extLst>
          </p:cNvPr>
          <p:cNvSpPr txBox="1"/>
          <p:nvPr/>
        </p:nvSpPr>
        <p:spPr>
          <a:xfrm>
            <a:off x="3535956" y="3650015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Client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60B7-7CAA-42BA-A7EA-4BA1A073C2B1}"/>
              </a:ext>
            </a:extLst>
          </p:cNvPr>
          <p:cNvSpPr txBox="1"/>
          <p:nvPr/>
        </p:nvSpPr>
        <p:spPr>
          <a:xfrm>
            <a:off x="5888437" y="3660288"/>
            <a:ext cx="135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Fox Data Service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A0CCF6-2374-4CD0-AC88-BECC8ACE5EC4}"/>
              </a:ext>
            </a:extLst>
          </p:cNvPr>
          <p:cNvCxnSpPr/>
          <p:nvPr/>
        </p:nvCxnSpPr>
        <p:spPr>
          <a:xfrm>
            <a:off x="3827863" y="4287055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92643-3E73-4224-993D-C136D8F4FE0E}"/>
              </a:ext>
            </a:extLst>
          </p:cNvPr>
          <p:cNvSpPr txBox="1"/>
          <p:nvPr/>
        </p:nvSpPr>
        <p:spPr>
          <a:xfrm>
            <a:off x="4335544" y="3927014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+mn-lt"/>
              </a:rPr>
              <a:t>FoxDataRequest</a:t>
            </a:r>
          </a:p>
          <a:p>
            <a:pPr algn="ctr"/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QueryId</a:t>
            </a:r>
            <a:r>
              <a:rPr lang="en-US" altLang="ko-KR" sz="1000" dirty="0">
                <a:latin typeface="+mn-lt"/>
              </a:rPr>
              <a:t>: </a:t>
            </a:r>
            <a:r>
              <a:rPr lang="en-US" altLang="ko-KR" sz="1000" b="1" dirty="0" err="1">
                <a:solidFill>
                  <a:srgbClr val="FF0000"/>
                </a:solidFill>
                <a:latin typeface="+mn-lt"/>
              </a:rPr>
              <a:t>MyQuery.Insert</a:t>
            </a:r>
            <a:r>
              <a:rPr lang="en-US" altLang="ko-KR" sz="1000" dirty="0">
                <a:latin typeface="+mn-lt"/>
              </a:rPr>
              <a:t>)</a:t>
            </a:r>
            <a:endParaRPr lang="ko-KR" altLang="en-US" sz="1000" dirty="0">
              <a:latin typeface="+mn-lt"/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E2DB34A9-63DC-42CD-962C-1D92DA9540FA}"/>
              </a:ext>
            </a:extLst>
          </p:cNvPr>
          <p:cNvSpPr/>
          <p:nvPr/>
        </p:nvSpPr>
        <p:spPr>
          <a:xfrm>
            <a:off x="6600777" y="4291303"/>
            <a:ext cx="216025" cy="982544"/>
          </a:xfrm>
          <a:prstGeom prst="righ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F48132D-95B3-45F5-BE7B-EA24C170BE11}"/>
              </a:ext>
            </a:extLst>
          </p:cNvPr>
          <p:cNvCxnSpPr/>
          <p:nvPr/>
        </p:nvCxnSpPr>
        <p:spPr>
          <a:xfrm flipH="1">
            <a:off x="3827863" y="5273847"/>
            <a:ext cx="273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5D2BEC-B361-461B-8651-234BC9D69777}"/>
              </a:ext>
            </a:extLst>
          </p:cNvPr>
          <p:cNvSpPr txBox="1"/>
          <p:nvPr/>
        </p:nvSpPr>
        <p:spPr>
          <a:xfrm>
            <a:off x="3890082" y="5273847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+mn-lt"/>
              </a:rPr>
              <a:t>FoxDataResponse</a:t>
            </a:r>
          </a:p>
          <a:p>
            <a:pPr algn="ctr"/>
            <a:r>
              <a:rPr lang="en-US" altLang="ko-KR" sz="1000" dirty="0">
                <a:latin typeface="+mn-lt"/>
              </a:rPr>
              <a:t>(with </a:t>
            </a:r>
            <a:r>
              <a:rPr lang="en-US" altLang="ko-KR" sz="1000" dirty="0" err="1">
                <a:latin typeface="+mn-lt"/>
              </a:rPr>
              <a:t>AffectedRows</a:t>
            </a:r>
            <a:r>
              <a:rPr lang="en-US" altLang="ko-KR" sz="1000" dirty="0">
                <a:latin typeface="+mn-lt"/>
              </a:rPr>
              <a:t> &amp; Output parameters)</a:t>
            </a:r>
            <a:endParaRPr lang="ko-KR" altLang="en-US" sz="1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FBDF3-271F-408B-9EBA-4DF9AEF02D0E}"/>
              </a:ext>
            </a:extLst>
          </p:cNvPr>
          <p:cNvSpPr txBox="1"/>
          <p:nvPr/>
        </p:nvSpPr>
        <p:spPr>
          <a:xfrm>
            <a:off x="6785272" y="4556624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Executing SQL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361A07-ADBF-4EEF-9630-DCD6FD4C5956}"/>
              </a:ext>
            </a:extLst>
          </p:cNvPr>
          <p:cNvSpPr txBox="1"/>
          <p:nvPr/>
        </p:nvSpPr>
        <p:spPr>
          <a:xfrm>
            <a:off x="4425139" y="3495728"/>
            <a:ext cx="1439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ExecuteNonQuery</a:t>
            </a:r>
            <a:endParaRPr lang="ko-KR" altLang="en-US" sz="1200" dirty="0">
              <a:latin typeface="+mn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85F4F9-5E0A-4CAB-BC12-E8F4CD73AFA3}"/>
              </a:ext>
            </a:extLst>
          </p:cNvPr>
          <p:cNvSpPr/>
          <p:nvPr/>
        </p:nvSpPr>
        <p:spPr>
          <a:xfrm>
            <a:off x="8221563" y="4272156"/>
            <a:ext cx="1584176" cy="1469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z="900" dirty="0"/>
          </a:p>
          <a:p>
            <a:r>
              <a:rPr lang="en-US" altLang="ko-KR" sz="900" dirty="0"/>
              <a:t>&lt;statement Id=“</a:t>
            </a:r>
            <a:r>
              <a:rPr lang="en-US" altLang="ko-KR" sz="900" b="1" dirty="0">
                <a:solidFill>
                  <a:srgbClr val="FF0000"/>
                </a:solidFill>
              </a:rPr>
              <a:t>Insert</a:t>
            </a:r>
            <a:r>
              <a:rPr lang="en-US" altLang="ko-KR" sz="900" dirty="0"/>
              <a:t>”&gt;</a:t>
            </a:r>
          </a:p>
          <a:p>
            <a:r>
              <a:rPr lang="en-US" altLang="ko-KR" sz="900" dirty="0"/>
              <a:t>&lt;text&gt;</a:t>
            </a:r>
          </a:p>
          <a:p>
            <a:r>
              <a:rPr lang="en-US" altLang="ko-KR" sz="900" b="1" dirty="0">
                <a:solidFill>
                  <a:schemeClr val="accent5"/>
                </a:solidFill>
              </a:rPr>
              <a:t>INSERT INTO Table …</a:t>
            </a:r>
          </a:p>
          <a:p>
            <a:r>
              <a:rPr lang="en-US" altLang="ko-KR" sz="900" dirty="0"/>
              <a:t>&lt;/text&gt;</a:t>
            </a:r>
          </a:p>
          <a:p>
            <a:r>
              <a:rPr lang="en-US" altLang="ko-KR" sz="900" dirty="0"/>
              <a:t>&lt;parameters&gt;</a:t>
            </a:r>
          </a:p>
          <a:p>
            <a:r>
              <a:rPr lang="en-US" altLang="ko-KR" sz="900" dirty="0"/>
              <a:t>    …</a:t>
            </a:r>
          </a:p>
          <a:p>
            <a:r>
              <a:rPr lang="en-US" altLang="ko-KR" sz="900" dirty="0"/>
              <a:t>&lt;/</a:t>
            </a:r>
            <a:r>
              <a:rPr lang="en-US" altLang="ko-KR" sz="900" dirty="0" err="1"/>
              <a:t>paramters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&lt;/statement&gt;</a:t>
            </a:r>
            <a:endParaRPr lang="ko-KR" altLang="en-US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0F434C2-87DA-477A-8897-70C4F11D3ABC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>
            <a:off x="7968929" y="4695125"/>
            <a:ext cx="302838" cy="115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6E3B7B-5644-4E7C-A6F4-498D2363E0CB}"/>
              </a:ext>
            </a:extLst>
          </p:cNvPr>
          <p:cNvSpPr/>
          <p:nvPr/>
        </p:nvSpPr>
        <p:spPr>
          <a:xfrm>
            <a:off x="8271767" y="4714511"/>
            <a:ext cx="1296144" cy="19175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71795-09F6-4F12-A1B3-86C9B7962AB9}"/>
              </a:ext>
            </a:extLst>
          </p:cNvPr>
          <p:cNvSpPr txBox="1"/>
          <p:nvPr/>
        </p:nvSpPr>
        <p:spPr>
          <a:xfrm>
            <a:off x="8086503" y="4010056"/>
            <a:ext cx="128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lt"/>
              </a:rPr>
              <a:t>MyQuery</a:t>
            </a:r>
            <a:r>
              <a:rPr lang="en-US" altLang="ko-KR" sz="1200" dirty="0" err="1">
                <a:latin typeface="+mn-lt"/>
              </a:rPr>
              <a:t>.foxml</a:t>
            </a:r>
            <a:endParaRPr lang="ko-KR" altLang="en-US" sz="1200" dirty="0">
              <a:latin typeface="+mn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0562B8-2A21-4D78-94D5-F2F5666A1954}"/>
              </a:ext>
            </a:extLst>
          </p:cNvPr>
          <p:cNvSpPr/>
          <p:nvPr/>
        </p:nvSpPr>
        <p:spPr>
          <a:xfrm>
            <a:off x="4077155" y="4051894"/>
            <a:ext cx="252634" cy="19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2DDBAF-4349-40A9-9E5B-006356C85079}"/>
              </a:ext>
            </a:extLst>
          </p:cNvPr>
          <p:cNvSpPr/>
          <p:nvPr/>
        </p:nvSpPr>
        <p:spPr>
          <a:xfrm>
            <a:off x="4077155" y="5312883"/>
            <a:ext cx="252634" cy="19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39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5BCDFB-9CC2-49D7-A2A3-885DF9C5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85837"/>
            <a:ext cx="7486650" cy="48863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76B57D-950E-434F-8711-F7C89B6DE437}"/>
              </a:ext>
            </a:extLst>
          </p:cNvPr>
          <p:cNvSpPr/>
          <p:nvPr/>
        </p:nvSpPr>
        <p:spPr>
          <a:xfrm>
            <a:off x="4058816" y="4133461"/>
            <a:ext cx="802433" cy="326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25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C5734C-1302-4B2B-A785-02F208F1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4" y="195943"/>
            <a:ext cx="6493340" cy="64661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11FD3FD-74BE-4CB7-B087-C7A1257B4D6A}"/>
              </a:ext>
            </a:extLst>
          </p:cNvPr>
          <p:cNvSpPr/>
          <p:nvPr/>
        </p:nvSpPr>
        <p:spPr>
          <a:xfrm>
            <a:off x="6814327" y="3321957"/>
            <a:ext cx="2361217" cy="163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3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1A08D4-82A1-47E6-917D-AD24C5AB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195387"/>
            <a:ext cx="85820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8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53666F-8F0A-4345-BC2E-74761226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40" y="485192"/>
            <a:ext cx="2646119" cy="58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8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84C09C-9A5E-4F28-9600-3EA204735ABB}"/>
              </a:ext>
            </a:extLst>
          </p:cNvPr>
          <p:cNvSpPr/>
          <p:nvPr/>
        </p:nvSpPr>
        <p:spPr>
          <a:xfrm>
            <a:off x="4760992" y="4888557"/>
            <a:ext cx="2405772" cy="1203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Interface</a:t>
            </a:r>
          </a:p>
          <a:p>
            <a:pPr algn="r"/>
            <a:r>
              <a:rPr lang="en-US" altLang="ko-KR" sz="1000" dirty="0"/>
              <a:t>Library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C3E96-A6A7-4EFD-9BE3-B6A7D9D325DF}"/>
              </a:ext>
            </a:extLst>
          </p:cNvPr>
          <p:cNvSpPr txBox="1"/>
          <p:nvPr/>
        </p:nvSpPr>
        <p:spPr>
          <a:xfrm>
            <a:off x="5265839" y="5399576"/>
            <a:ext cx="112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/>
              <a:t>Service interface</a:t>
            </a:r>
            <a:endParaRPr lang="ko-KR" altLang="en-US" sz="900" i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2DFCEC-6EEC-4903-9C2D-4F0FFC72C2D1}"/>
              </a:ext>
            </a:extLst>
          </p:cNvPr>
          <p:cNvSpPr/>
          <p:nvPr/>
        </p:nvSpPr>
        <p:spPr>
          <a:xfrm>
            <a:off x="6260444" y="1575785"/>
            <a:ext cx="3463891" cy="302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Web Application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4B8497-6E5B-4702-B593-400E3DF2B7CA}"/>
              </a:ext>
            </a:extLst>
          </p:cNvPr>
          <p:cNvGrpSpPr/>
          <p:nvPr/>
        </p:nvGrpSpPr>
        <p:grpSpPr>
          <a:xfrm>
            <a:off x="7992390" y="2317096"/>
            <a:ext cx="1524002" cy="617621"/>
            <a:chOff x="4571998" y="3673642"/>
            <a:chExt cx="1524002" cy="6176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A2B53C-6689-46DB-BE2F-B3E5C4CCC81E}"/>
                </a:ext>
              </a:extLst>
            </p:cNvPr>
            <p:cNvSpPr/>
            <p:nvPr/>
          </p:nvSpPr>
          <p:spPr>
            <a:xfrm>
              <a:off x="4997116" y="3673642"/>
              <a:ext cx="1098884" cy="617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dirty="0"/>
                <a:t>Service class</a:t>
              </a:r>
              <a:endParaRPr lang="ko-KR" altLang="en-US" sz="900" i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3CE89A0-9D00-4551-92BD-BD0F6DF3AA6F}"/>
                </a:ext>
              </a:extLst>
            </p:cNvPr>
            <p:cNvSpPr/>
            <p:nvPr/>
          </p:nvSpPr>
          <p:spPr>
            <a:xfrm>
              <a:off x="4571998" y="3922294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8C14C73-D68B-46FE-9408-0D7354F7985D}"/>
                </a:ext>
              </a:extLst>
            </p:cNvPr>
            <p:cNvCxnSpPr>
              <a:cxnSpLocks/>
              <a:stCxn id="10" idx="2"/>
              <a:endCxn id="12" idx="6"/>
            </p:cNvCxnSpPr>
            <p:nvPr/>
          </p:nvCxnSpPr>
          <p:spPr>
            <a:xfrm flipH="1" flipV="1">
              <a:off x="4700335" y="3982452"/>
              <a:ext cx="296781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9E7DD6-DA2B-48F9-9515-82FF7F83893C}"/>
              </a:ext>
            </a:extLst>
          </p:cNvPr>
          <p:cNvSpPr txBox="1"/>
          <p:nvPr/>
        </p:nvSpPr>
        <p:spPr>
          <a:xfrm>
            <a:off x="7674032" y="221203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Service</a:t>
            </a:r>
          </a:p>
          <a:p>
            <a:r>
              <a:rPr lang="en-US" altLang="ko-KR" sz="900" i="1" dirty="0"/>
              <a:t>interface</a:t>
            </a:r>
            <a:endParaRPr lang="ko-KR" altLang="en-US" sz="900" i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3506E-39D1-4F4F-A4E5-9420A54D3C20}"/>
              </a:ext>
            </a:extLst>
          </p:cNvPr>
          <p:cNvSpPr/>
          <p:nvPr/>
        </p:nvSpPr>
        <p:spPr>
          <a:xfrm>
            <a:off x="3380552" y="1575785"/>
            <a:ext cx="1985090" cy="302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Client Module</a:t>
            </a:r>
            <a:br>
              <a:rPr lang="en-US" altLang="ko-KR" sz="1000" dirty="0"/>
            </a:br>
            <a:r>
              <a:rPr lang="en-US" altLang="ko-KR" sz="1000" dirty="0"/>
              <a:t>(EXE or DLL)</a:t>
            </a:r>
            <a:endParaRPr lang="ko-KR" altLang="en-US" sz="1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1C8B0-1481-4748-A543-C1AFC4F703B1}"/>
              </a:ext>
            </a:extLst>
          </p:cNvPr>
          <p:cNvGrpSpPr/>
          <p:nvPr/>
        </p:nvGrpSpPr>
        <p:grpSpPr>
          <a:xfrm>
            <a:off x="3863673" y="2245474"/>
            <a:ext cx="1347533" cy="505328"/>
            <a:chOff x="4620125" y="2855495"/>
            <a:chExt cx="1347533" cy="50532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DC035E0-0557-4A2D-935F-B5BAA9D32860}"/>
                </a:ext>
              </a:extLst>
            </p:cNvPr>
            <p:cNvSpPr/>
            <p:nvPr/>
          </p:nvSpPr>
          <p:spPr>
            <a:xfrm>
              <a:off x="5839321" y="3048001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EE5AF0-EF2B-4D4D-B0B8-3D9B98977CE3}"/>
                </a:ext>
              </a:extLst>
            </p:cNvPr>
            <p:cNvCxnSpPr>
              <a:cxnSpLocks/>
              <a:stCxn id="20" idx="3"/>
              <a:endCxn id="3" idx="2"/>
            </p:cNvCxnSpPr>
            <p:nvPr/>
          </p:nvCxnSpPr>
          <p:spPr>
            <a:xfrm>
              <a:off x="5582652" y="3108159"/>
              <a:ext cx="256669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1B7E037-7D28-43FD-81EF-BA6C20A19130}"/>
                </a:ext>
              </a:extLst>
            </p:cNvPr>
            <p:cNvSpPr/>
            <p:nvPr/>
          </p:nvSpPr>
          <p:spPr>
            <a:xfrm>
              <a:off x="4620125" y="2855495"/>
              <a:ext cx="962527" cy="5053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WCF</a:t>
              </a:r>
            </a:p>
            <a:p>
              <a:pPr algn="ctr"/>
              <a:r>
                <a:rPr lang="en-US" altLang="ko-KR" sz="900" dirty="0"/>
                <a:t>Client Channel</a:t>
              </a:r>
              <a:endParaRPr lang="ko-KR" altLang="en-US" sz="9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0918CE-F05A-41C9-839B-276EDEDF4A52}"/>
              </a:ext>
            </a:extLst>
          </p:cNvPr>
          <p:cNvGrpSpPr/>
          <p:nvPr/>
        </p:nvGrpSpPr>
        <p:grpSpPr>
          <a:xfrm>
            <a:off x="5637184" y="5222057"/>
            <a:ext cx="425118" cy="120316"/>
            <a:chOff x="7214936" y="4178968"/>
            <a:chExt cx="425118" cy="12031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724AE07-B0E5-47E4-AA28-A7604BDA091E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C2B4EBC-DFA8-4B2D-BC1B-BB5F4024FD27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EC11191-F071-4E68-AE50-F41AA3F6B096}"/>
              </a:ext>
            </a:extLst>
          </p:cNvPr>
          <p:cNvCxnSpPr>
            <a:cxnSpLocks/>
            <a:stCxn id="129" idx="1"/>
            <a:endCxn id="71" idx="3"/>
          </p:cNvCxnSpPr>
          <p:nvPr/>
        </p:nvCxnSpPr>
        <p:spPr>
          <a:xfrm rot="10800000">
            <a:off x="4946854" y="3546097"/>
            <a:ext cx="486807" cy="1736118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441154A-70B1-454B-B49F-1BBC04D27BDF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6208682" y="3545986"/>
            <a:ext cx="356163" cy="1736229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9AF5B2-80C1-42DF-9B6C-47D95961941E}"/>
              </a:ext>
            </a:extLst>
          </p:cNvPr>
          <p:cNvSpPr txBox="1"/>
          <p:nvPr/>
        </p:nvSpPr>
        <p:spPr>
          <a:xfrm>
            <a:off x="6376325" y="404993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79B0E6-BE55-4F81-8859-DCE3B481DA5D}"/>
              </a:ext>
            </a:extLst>
          </p:cNvPr>
          <p:cNvSpPr txBox="1"/>
          <p:nvPr/>
        </p:nvSpPr>
        <p:spPr>
          <a:xfrm>
            <a:off x="3762990" y="4928401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Reference</a:t>
            </a:r>
            <a:endParaRPr lang="ko-KR" altLang="en-US" sz="800" i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9FA60DD-558C-43DC-81FC-DD7716A02DC3}"/>
              </a:ext>
            </a:extLst>
          </p:cNvPr>
          <p:cNvSpPr/>
          <p:nvPr/>
        </p:nvSpPr>
        <p:spPr>
          <a:xfrm>
            <a:off x="6564845" y="3291097"/>
            <a:ext cx="1203835" cy="509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Service Factory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DAFBE7-222E-466F-8F1F-F06A6C001FAF}"/>
              </a:ext>
            </a:extLst>
          </p:cNvPr>
          <p:cNvSpPr/>
          <p:nvPr/>
        </p:nvSpPr>
        <p:spPr>
          <a:xfrm>
            <a:off x="5821171" y="2245473"/>
            <a:ext cx="947687" cy="505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WCF</a:t>
            </a:r>
          </a:p>
          <a:p>
            <a:pPr algn="ctr"/>
            <a:r>
              <a:rPr lang="en-US" altLang="ko-KR" sz="900" dirty="0"/>
              <a:t>Service configuration</a:t>
            </a:r>
            <a:endParaRPr lang="ko-KR" altLang="en-US" sz="900" dirty="0"/>
          </a:p>
        </p:txBody>
      </p: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4E1B6CF2-58D0-4093-BE10-2C482D0C098C}"/>
              </a:ext>
            </a:extLst>
          </p:cNvPr>
          <p:cNvSpPr/>
          <p:nvPr/>
        </p:nvSpPr>
        <p:spPr>
          <a:xfrm>
            <a:off x="8417508" y="3152519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web.config</a:t>
            </a:r>
            <a:endParaRPr lang="ko-KR" altLang="en-US" sz="900" dirty="0"/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05038B4C-788F-48D5-8B67-3BE6738B59E0}"/>
              </a:ext>
            </a:extLst>
          </p:cNvPr>
          <p:cNvSpPr/>
          <p:nvPr/>
        </p:nvSpPr>
        <p:spPr>
          <a:xfrm>
            <a:off x="8417508" y="3840091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config</a:t>
            </a:r>
            <a:endParaRPr lang="ko-KR" altLang="en-US" sz="9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C88A9F0-3948-4D11-99AA-382773F4FADF}"/>
              </a:ext>
            </a:extLst>
          </p:cNvPr>
          <p:cNvCxnSpPr>
            <a:cxnSpLocks/>
            <a:stCxn id="43" idx="5"/>
            <a:endCxn id="39" idx="3"/>
          </p:cNvCxnSpPr>
          <p:nvPr/>
        </p:nvCxnSpPr>
        <p:spPr>
          <a:xfrm flipH="1">
            <a:off x="7768680" y="3380182"/>
            <a:ext cx="694313" cy="16580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DA68B50-83FC-429B-BF2D-5DDA32E3B487}"/>
              </a:ext>
            </a:extLst>
          </p:cNvPr>
          <p:cNvCxnSpPr>
            <a:cxnSpLocks/>
            <a:stCxn id="45" idx="5"/>
            <a:endCxn id="39" idx="3"/>
          </p:cNvCxnSpPr>
          <p:nvPr/>
        </p:nvCxnSpPr>
        <p:spPr>
          <a:xfrm flipH="1" flipV="1">
            <a:off x="7768680" y="3545986"/>
            <a:ext cx="694313" cy="52176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219FE92-0B39-4EB7-9299-DCBC00FDA788}"/>
              </a:ext>
            </a:extLst>
          </p:cNvPr>
          <p:cNvCxnSpPr>
            <a:cxnSpLocks/>
            <a:stCxn id="39" idx="0"/>
            <a:endCxn id="41" idx="3"/>
          </p:cNvCxnSpPr>
          <p:nvPr/>
        </p:nvCxnSpPr>
        <p:spPr>
          <a:xfrm rot="16200000" flipV="1">
            <a:off x="6571332" y="2695665"/>
            <a:ext cx="792959" cy="397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800A267-1385-4115-9FAD-6E5B0FD81D77}"/>
              </a:ext>
            </a:extLst>
          </p:cNvPr>
          <p:cNvSpPr/>
          <p:nvPr/>
        </p:nvSpPr>
        <p:spPr>
          <a:xfrm>
            <a:off x="3743018" y="3291208"/>
            <a:ext cx="1203835" cy="509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Client Factory</a:t>
            </a:r>
            <a:endParaRPr lang="ko-KR" altLang="en-US" sz="9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681E38A-C171-4EEB-A9E1-E31243A84D04}"/>
              </a:ext>
            </a:extLst>
          </p:cNvPr>
          <p:cNvCxnSpPr>
            <a:cxnSpLocks/>
            <a:stCxn id="71" idx="0"/>
            <a:endCxn id="20" idx="2"/>
          </p:cNvCxnSpPr>
          <p:nvPr/>
        </p:nvCxnSpPr>
        <p:spPr>
          <a:xfrm flipV="1">
            <a:off x="4344936" y="2750802"/>
            <a:ext cx="1" cy="54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141D63-49EC-4A4B-821F-D11FBC5AD7BA}"/>
              </a:ext>
            </a:extLst>
          </p:cNvPr>
          <p:cNvSpPr txBox="1"/>
          <p:nvPr/>
        </p:nvSpPr>
        <p:spPr>
          <a:xfrm>
            <a:off x="4303300" y="291370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Create</a:t>
            </a:r>
            <a:endParaRPr lang="ko-KR" altLang="en-US" sz="900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A8F6BB-6AF6-4C53-B01A-EEEADD924F7F}"/>
              </a:ext>
            </a:extLst>
          </p:cNvPr>
          <p:cNvSpPr txBox="1"/>
          <p:nvPr/>
        </p:nvSpPr>
        <p:spPr>
          <a:xfrm>
            <a:off x="6439771" y="2908825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Configure</a:t>
            </a:r>
            <a:endParaRPr lang="ko-KR" altLang="en-US" sz="900" i="1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3DF8899-0577-43DD-B9BF-CC572BC0A4C3}"/>
              </a:ext>
            </a:extLst>
          </p:cNvPr>
          <p:cNvGrpSpPr/>
          <p:nvPr/>
        </p:nvGrpSpPr>
        <p:grpSpPr>
          <a:xfrm>
            <a:off x="5847455" y="5853969"/>
            <a:ext cx="425118" cy="120316"/>
            <a:chOff x="7214936" y="4178968"/>
            <a:chExt cx="425118" cy="120316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B0AD5E6-0476-4E1B-8119-C82CA432420C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7C92A8E-473D-42F0-A455-A5CB758EC80D}"/>
                </a:ext>
              </a:extLst>
            </p:cNvPr>
            <p:cNvCxnSpPr>
              <a:cxnSpLocks/>
              <a:endCxn id="81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57AF3EF-9FF8-4822-9EC7-65105831FFE1}"/>
              </a:ext>
            </a:extLst>
          </p:cNvPr>
          <p:cNvSpPr txBox="1"/>
          <p:nvPr/>
        </p:nvSpPr>
        <p:spPr>
          <a:xfrm>
            <a:off x="4760992" y="20242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Service</a:t>
            </a:r>
          </a:p>
          <a:p>
            <a:r>
              <a:rPr lang="en-US" altLang="ko-KR" sz="900" i="1" dirty="0"/>
              <a:t>interface</a:t>
            </a:r>
            <a:endParaRPr lang="ko-KR" altLang="en-US" sz="900" i="1" dirty="0"/>
          </a:p>
        </p:txBody>
      </p:sp>
      <p:sp>
        <p:nvSpPr>
          <p:cNvPr id="96" name="평행 사변형 95">
            <a:extLst>
              <a:ext uri="{FF2B5EF4-FFF2-40B4-BE49-F238E27FC236}">
                <a16:creationId xmlns:a16="http://schemas.microsoft.com/office/drawing/2014/main" id="{FC6D63DB-7E70-494E-8E8A-1E8690D29370}"/>
              </a:ext>
            </a:extLst>
          </p:cNvPr>
          <p:cNvSpPr/>
          <p:nvPr/>
        </p:nvSpPr>
        <p:spPr>
          <a:xfrm>
            <a:off x="1595583" y="2973334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app.config</a:t>
            </a:r>
            <a:endParaRPr lang="ko-KR" altLang="en-US" sz="900" dirty="0"/>
          </a:p>
        </p:txBody>
      </p:sp>
      <p:sp>
        <p:nvSpPr>
          <p:cNvPr id="98" name="평행 사변형 97">
            <a:extLst>
              <a:ext uri="{FF2B5EF4-FFF2-40B4-BE49-F238E27FC236}">
                <a16:creationId xmlns:a16="http://schemas.microsoft.com/office/drawing/2014/main" id="{E6D8B223-CB5A-45CA-B91B-015E0C094D29}"/>
              </a:ext>
            </a:extLst>
          </p:cNvPr>
          <p:cNvSpPr/>
          <p:nvPr/>
        </p:nvSpPr>
        <p:spPr>
          <a:xfrm>
            <a:off x="1590735" y="3732257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config</a:t>
            </a:r>
            <a:endParaRPr lang="ko-KR" altLang="en-US" sz="900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2EDDED9-AACE-4151-A360-546B7AD6271A}"/>
              </a:ext>
            </a:extLst>
          </p:cNvPr>
          <p:cNvCxnSpPr>
            <a:stCxn id="96" idx="2"/>
            <a:endCxn id="71" idx="1"/>
          </p:cNvCxnSpPr>
          <p:nvPr/>
        </p:nvCxnSpPr>
        <p:spPr>
          <a:xfrm>
            <a:off x="2648982" y="3200997"/>
            <a:ext cx="1094036" cy="345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109A222-3DFD-42FE-AE6B-832F4E9F6A90}"/>
              </a:ext>
            </a:extLst>
          </p:cNvPr>
          <p:cNvCxnSpPr>
            <a:cxnSpLocks/>
            <a:stCxn id="98" idx="2"/>
            <a:endCxn id="71" idx="1"/>
          </p:cNvCxnSpPr>
          <p:nvPr/>
        </p:nvCxnSpPr>
        <p:spPr>
          <a:xfrm flipV="1">
            <a:off x="2644134" y="3546097"/>
            <a:ext cx="1098884" cy="4138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7CE4205-BCA3-471C-A4B9-F5073039F5D5}"/>
              </a:ext>
            </a:extLst>
          </p:cNvPr>
          <p:cNvSpPr/>
          <p:nvPr/>
        </p:nvSpPr>
        <p:spPr>
          <a:xfrm>
            <a:off x="5433660" y="5154233"/>
            <a:ext cx="775022" cy="25596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449A0CD7-595B-478E-B07E-8011F5E54773}"/>
              </a:ext>
            </a:extLst>
          </p:cNvPr>
          <p:cNvGrpSpPr/>
          <p:nvPr/>
        </p:nvGrpSpPr>
        <p:grpSpPr>
          <a:xfrm>
            <a:off x="6439771" y="5638125"/>
            <a:ext cx="425118" cy="120316"/>
            <a:chOff x="7214936" y="4178968"/>
            <a:chExt cx="425118" cy="120316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9F5F587-60A0-4DE7-9395-65EBC8552EC6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6B2016A-A327-4873-8EB2-E5E663996A11}"/>
                </a:ext>
              </a:extLst>
            </p:cNvPr>
            <p:cNvCxnSpPr>
              <a:cxnSpLocks/>
              <a:endCxn id="133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71F5DF-B72C-4B14-93C2-57F8AEB359BC}"/>
              </a:ext>
            </a:extLst>
          </p:cNvPr>
          <p:cNvCxnSpPr>
            <a:cxnSpLocks/>
            <a:stCxn id="2" idx="1"/>
            <a:endCxn id="18" idx="2"/>
          </p:cNvCxnSpPr>
          <p:nvPr/>
        </p:nvCxnSpPr>
        <p:spPr>
          <a:xfrm rot="10800000">
            <a:off x="4373098" y="4604838"/>
            <a:ext cx="387895" cy="8852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767E96A-B577-4235-A41E-B110A724AFE2}"/>
              </a:ext>
            </a:extLst>
          </p:cNvPr>
          <p:cNvCxnSpPr>
            <a:cxnSpLocks/>
            <a:stCxn id="2" idx="3"/>
            <a:endCxn id="9" idx="2"/>
          </p:cNvCxnSpPr>
          <p:nvPr/>
        </p:nvCxnSpPr>
        <p:spPr>
          <a:xfrm flipV="1">
            <a:off x="7166764" y="4604838"/>
            <a:ext cx="825626" cy="8852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3D61E5F-1777-417C-8872-FB155969558C}"/>
              </a:ext>
            </a:extLst>
          </p:cNvPr>
          <p:cNvSpPr txBox="1"/>
          <p:nvPr/>
        </p:nvSpPr>
        <p:spPr>
          <a:xfrm>
            <a:off x="8012093" y="4888557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Reference</a:t>
            </a:r>
            <a:endParaRPr lang="ko-KR" altLang="en-US" sz="800" i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EBAD4E-E7B1-49B9-B3AD-B2BAAD73C440}"/>
              </a:ext>
            </a:extLst>
          </p:cNvPr>
          <p:cNvSpPr txBox="1"/>
          <p:nvPr/>
        </p:nvSpPr>
        <p:spPr>
          <a:xfrm>
            <a:off x="7770480" y="3186505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87A8AA3-CFA6-4783-A809-4B548EBF896C}"/>
              </a:ext>
            </a:extLst>
          </p:cNvPr>
          <p:cNvSpPr txBox="1"/>
          <p:nvPr/>
        </p:nvSpPr>
        <p:spPr>
          <a:xfrm>
            <a:off x="7740994" y="386499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B14E2-F1FE-408F-B78A-817B9B045E78}"/>
              </a:ext>
            </a:extLst>
          </p:cNvPr>
          <p:cNvSpPr txBox="1"/>
          <p:nvPr/>
        </p:nvSpPr>
        <p:spPr>
          <a:xfrm>
            <a:off x="4511001" y="4050043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AE2C32-14FE-4E3A-B0EE-2DEE3B518F34}"/>
              </a:ext>
            </a:extLst>
          </p:cNvPr>
          <p:cNvSpPr txBox="1"/>
          <p:nvPr/>
        </p:nvSpPr>
        <p:spPr>
          <a:xfrm>
            <a:off x="2663895" y="386499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061BE7E-EFAF-4725-BB9F-B7F7A2C64E39}"/>
              </a:ext>
            </a:extLst>
          </p:cNvPr>
          <p:cNvSpPr txBox="1"/>
          <p:nvPr/>
        </p:nvSpPr>
        <p:spPr>
          <a:xfrm>
            <a:off x="2689619" y="3046934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A20C3BA-AF84-4B62-8361-07A3B9FE3001}"/>
              </a:ext>
            </a:extLst>
          </p:cNvPr>
          <p:cNvGrpSpPr/>
          <p:nvPr/>
        </p:nvGrpSpPr>
        <p:grpSpPr>
          <a:xfrm>
            <a:off x="5168188" y="5759086"/>
            <a:ext cx="425118" cy="120316"/>
            <a:chOff x="7214936" y="4178968"/>
            <a:chExt cx="425118" cy="120316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4DCB2B-0FCE-4B0A-A6B4-0063EE04506D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A2A57A7-DAA0-4999-9709-3AF151C3EC67}"/>
                </a:ext>
              </a:extLst>
            </p:cNvPr>
            <p:cNvCxnSpPr>
              <a:cxnSpLocks/>
              <a:endCxn id="174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207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698EAC-B39D-4DE8-B943-FA64DFD5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28" y="311728"/>
            <a:ext cx="639534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73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8E780A-3090-49FC-B44C-69053A9E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28" y="311728"/>
            <a:ext cx="639534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9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FF0F1A-5547-4239-BE0D-D2681918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590550"/>
            <a:ext cx="86010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627127B2-B5BD-4C5C-B4FA-74285A8E05CF}"/>
              </a:ext>
            </a:extLst>
          </p:cNvPr>
          <p:cNvSpPr/>
          <p:nvPr/>
        </p:nvSpPr>
        <p:spPr>
          <a:xfrm>
            <a:off x="4631057" y="1449705"/>
            <a:ext cx="5271135" cy="4783455"/>
          </a:xfrm>
          <a:custGeom>
            <a:avLst/>
            <a:gdLst>
              <a:gd name="connsiteX0" fmla="*/ 1981200 w 6410325"/>
              <a:gd name="connsiteY0" fmla="*/ 0 h 5210175"/>
              <a:gd name="connsiteX1" fmla="*/ 6391275 w 6410325"/>
              <a:gd name="connsiteY1" fmla="*/ 0 h 5210175"/>
              <a:gd name="connsiteX2" fmla="*/ 6410325 w 6410325"/>
              <a:gd name="connsiteY2" fmla="*/ 5210175 h 5210175"/>
              <a:gd name="connsiteX3" fmla="*/ 19050 w 6410325"/>
              <a:gd name="connsiteY3" fmla="*/ 5191125 h 5210175"/>
              <a:gd name="connsiteX4" fmla="*/ 0 w 6410325"/>
              <a:gd name="connsiteY4" fmla="*/ 3533775 h 5210175"/>
              <a:gd name="connsiteX5" fmla="*/ 2019300 w 6410325"/>
              <a:gd name="connsiteY5" fmla="*/ 3505200 h 5210175"/>
              <a:gd name="connsiteX6" fmla="*/ 1981200 w 6410325"/>
              <a:gd name="connsiteY6" fmla="*/ 0 h 5210175"/>
              <a:gd name="connsiteX0" fmla="*/ 1981200 w 6410325"/>
              <a:gd name="connsiteY0" fmla="*/ 0 h 5210175"/>
              <a:gd name="connsiteX1" fmla="*/ 6391275 w 6410325"/>
              <a:gd name="connsiteY1" fmla="*/ 0 h 5210175"/>
              <a:gd name="connsiteX2" fmla="*/ 6410325 w 6410325"/>
              <a:gd name="connsiteY2" fmla="*/ 5210175 h 5210175"/>
              <a:gd name="connsiteX3" fmla="*/ 19050 w 6410325"/>
              <a:gd name="connsiteY3" fmla="*/ 5191125 h 5210175"/>
              <a:gd name="connsiteX4" fmla="*/ 0 w 6410325"/>
              <a:gd name="connsiteY4" fmla="*/ 3533775 h 5210175"/>
              <a:gd name="connsiteX5" fmla="*/ 1990725 w 6410325"/>
              <a:gd name="connsiteY5" fmla="*/ 3495675 h 5210175"/>
              <a:gd name="connsiteX6" fmla="*/ 1981200 w 6410325"/>
              <a:gd name="connsiteY6" fmla="*/ 0 h 5210175"/>
              <a:gd name="connsiteX0" fmla="*/ 1981200 w 6410325"/>
              <a:gd name="connsiteY0" fmla="*/ 0 h 5210175"/>
              <a:gd name="connsiteX1" fmla="*/ 6391275 w 6410325"/>
              <a:gd name="connsiteY1" fmla="*/ 0 h 5210175"/>
              <a:gd name="connsiteX2" fmla="*/ 6410325 w 6410325"/>
              <a:gd name="connsiteY2" fmla="*/ 5210175 h 5210175"/>
              <a:gd name="connsiteX3" fmla="*/ 19050 w 6410325"/>
              <a:gd name="connsiteY3" fmla="*/ 5191125 h 5210175"/>
              <a:gd name="connsiteX4" fmla="*/ 0 w 6410325"/>
              <a:gd name="connsiteY4" fmla="*/ 3533775 h 5210175"/>
              <a:gd name="connsiteX5" fmla="*/ 1990725 w 6410325"/>
              <a:gd name="connsiteY5" fmla="*/ 3495675 h 5210175"/>
              <a:gd name="connsiteX6" fmla="*/ 1981200 w 6410325"/>
              <a:gd name="connsiteY6" fmla="*/ 0 h 5210175"/>
              <a:gd name="connsiteX0" fmla="*/ 1971675 w 6400800"/>
              <a:gd name="connsiteY0" fmla="*/ 0 h 5210175"/>
              <a:gd name="connsiteX1" fmla="*/ 6381750 w 6400800"/>
              <a:gd name="connsiteY1" fmla="*/ 0 h 5210175"/>
              <a:gd name="connsiteX2" fmla="*/ 6400800 w 6400800"/>
              <a:gd name="connsiteY2" fmla="*/ 5210175 h 5210175"/>
              <a:gd name="connsiteX3" fmla="*/ 9525 w 6400800"/>
              <a:gd name="connsiteY3" fmla="*/ 5191125 h 5210175"/>
              <a:gd name="connsiteX4" fmla="*/ 0 w 6400800"/>
              <a:gd name="connsiteY4" fmla="*/ 3505200 h 5210175"/>
              <a:gd name="connsiteX5" fmla="*/ 1981200 w 6400800"/>
              <a:gd name="connsiteY5" fmla="*/ 3495675 h 5210175"/>
              <a:gd name="connsiteX6" fmla="*/ 1971675 w 6400800"/>
              <a:gd name="connsiteY6" fmla="*/ 0 h 5210175"/>
              <a:gd name="connsiteX0" fmla="*/ 1971675 w 6400800"/>
              <a:gd name="connsiteY0" fmla="*/ 0 h 5210175"/>
              <a:gd name="connsiteX1" fmla="*/ 6381750 w 6400800"/>
              <a:gd name="connsiteY1" fmla="*/ 0 h 5210175"/>
              <a:gd name="connsiteX2" fmla="*/ 6400800 w 6400800"/>
              <a:gd name="connsiteY2" fmla="*/ 5210175 h 5210175"/>
              <a:gd name="connsiteX3" fmla="*/ 9525 w 6400800"/>
              <a:gd name="connsiteY3" fmla="*/ 4943475 h 5210175"/>
              <a:gd name="connsiteX4" fmla="*/ 0 w 6400800"/>
              <a:gd name="connsiteY4" fmla="*/ 3505200 h 5210175"/>
              <a:gd name="connsiteX5" fmla="*/ 1981200 w 6400800"/>
              <a:gd name="connsiteY5" fmla="*/ 3495675 h 5210175"/>
              <a:gd name="connsiteX6" fmla="*/ 1971675 w 6400800"/>
              <a:gd name="connsiteY6" fmla="*/ 0 h 5210175"/>
              <a:gd name="connsiteX0" fmla="*/ 1971675 w 6400800"/>
              <a:gd name="connsiteY0" fmla="*/ 0 h 4943475"/>
              <a:gd name="connsiteX1" fmla="*/ 6381750 w 6400800"/>
              <a:gd name="connsiteY1" fmla="*/ 0 h 4943475"/>
              <a:gd name="connsiteX2" fmla="*/ 6400800 w 6400800"/>
              <a:gd name="connsiteY2" fmla="*/ 4886325 h 4943475"/>
              <a:gd name="connsiteX3" fmla="*/ 9525 w 6400800"/>
              <a:gd name="connsiteY3" fmla="*/ 4943475 h 4943475"/>
              <a:gd name="connsiteX4" fmla="*/ 0 w 6400800"/>
              <a:gd name="connsiteY4" fmla="*/ 3505200 h 4943475"/>
              <a:gd name="connsiteX5" fmla="*/ 1981200 w 6400800"/>
              <a:gd name="connsiteY5" fmla="*/ 3495675 h 4943475"/>
              <a:gd name="connsiteX6" fmla="*/ 1971675 w 6400800"/>
              <a:gd name="connsiteY6" fmla="*/ 0 h 4943475"/>
              <a:gd name="connsiteX0" fmla="*/ 1971675 w 6381750"/>
              <a:gd name="connsiteY0" fmla="*/ 0 h 4943475"/>
              <a:gd name="connsiteX1" fmla="*/ 6381750 w 6381750"/>
              <a:gd name="connsiteY1" fmla="*/ 0 h 4943475"/>
              <a:gd name="connsiteX2" fmla="*/ 6141720 w 6381750"/>
              <a:gd name="connsiteY2" fmla="*/ 4901565 h 4943475"/>
              <a:gd name="connsiteX3" fmla="*/ 9525 w 6381750"/>
              <a:gd name="connsiteY3" fmla="*/ 4943475 h 4943475"/>
              <a:gd name="connsiteX4" fmla="*/ 0 w 6381750"/>
              <a:gd name="connsiteY4" fmla="*/ 3505200 h 4943475"/>
              <a:gd name="connsiteX5" fmla="*/ 1981200 w 6381750"/>
              <a:gd name="connsiteY5" fmla="*/ 3495675 h 4943475"/>
              <a:gd name="connsiteX6" fmla="*/ 1971675 w 6381750"/>
              <a:gd name="connsiteY6" fmla="*/ 0 h 4943475"/>
              <a:gd name="connsiteX0" fmla="*/ 1971675 w 6145530"/>
              <a:gd name="connsiteY0" fmla="*/ 0 h 4943475"/>
              <a:gd name="connsiteX1" fmla="*/ 6145530 w 6145530"/>
              <a:gd name="connsiteY1" fmla="*/ 7620 h 4943475"/>
              <a:gd name="connsiteX2" fmla="*/ 6141720 w 6145530"/>
              <a:gd name="connsiteY2" fmla="*/ 4901565 h 4943475"/>
              <a:gd name="connsiteX3" fmla="*/ 9525 w 6145530"/>
              <a:gd name="connsiteY3" fmla="*/ 4943475 h 4943475"/>
              <a:gd name="connsiteX4" fmla="*/ 0 w 6145530"/>
              <a:gd name="connsiteY4" fmla="*/ 3505200 h 4943475"/>
              <a:gd name="connsiteX5" fmla="*/ 1981200 w 6145530"/>
              <a:gd name="connsiteY5" fmla="*/ 3495675 h 4943475"/>
              <a:gd name="connsiteX6" fmla="*/ 1971675 w 6145530"/>
              <a:gd name="connsiteY6" fmla="*/ 0 h 4943475"/>
              <a:gd name="connsiteX0" fmla="*/ 1971675 w 6149340"/>
              <a:gd name="connsiteY0" fmla="*/ 0 h 4943475"/>
              <a:gd name="connsiteX1" fmla="*/ 6145530 w 6149340"/>
              <a:gd name="connsiteY1" fmla="*/ 7620 h 4943475"/>
              <a:gd name="connsiteX2" fmla="*/ 6149340 w 6149340"/>
              <a:gd name="connsiteY2" fmla="*/ 4901565 h 4943475"/>
              <a:gd name="connsiteX3" fmla="*/ 9525 w 6149340"/>
              <a:gd name="connsiteY3" fmla="*/ 4943475 h 4943475"/>
              <a:gd name="connsiteX4" fmla="*/ 0 w 6149340"/>
              <a:gd name="connsiteY4" fmla="*/ 3505200 h 4943475"/>
              <a:gd name="connsiteX5" fmla="*/ 1981200 w 6149340"/>
              <a:gd name="connsiteY5" fmla="*/ 3495675 h 4943475"/>
              <a:gd name="connsiteX6" fmla="*/ 1971675 w 6149340"/>
              <a:gd name="connsiteY6" fmla="*/ 0 h 4943475"/>
              <a:gd name="connsiteX0" fmla="*/ 1971675 w 6172200"/>
              <a:gd name="connsiteY0" fmla="*/ 0 h 4943475"/>
              <a:gd name="connsiteX1" fmla="*/ 6145530 w 6172200"/>
              <a:gd name="connsiteY1" fmla="*/ 7620 h 4943475"/>
              <a:gd name="connsiteX2" fmla="*/ 6172200 w 6172200"/>
              <a:gd name="connsiteY2" fmla="*/ 4901565 h 4943475"/>
              <a:gd name="connsiteX3" fmla="*/ 9525 w 6172200"/>
              <a:gd name="connsiteY3" fmla="*/ 4943475 h 4943475"/>
              <a:gd name="connsiteX4" fmla="*/ 0 w 6172200"/>
              <a:gd name="connsiteY4" fmla="*/ 3505200 h 4943475"/>
              <a:gd name="connsiteX5" fmla="*/ 1981200 w 6172200"/>
              <a:gd name="connsiteY5" fmla="*/ 3495675 h 4943475"/>
              <a:gd name="connsiteX6" fmla="*/ 1971675 w 6172200"/>
              <a:gd name="connsiteY6" fmla="*/ 0 h 4943475"/>
              <a:gd name="connsiteX0" fmla="*/ 1971675 w 6172200"/>
              <a:gd name="connsiteY0" fmla="*/ 0 h 4943475"/>
              <a:gd name="connsiteX1" fmla="*/ 6145530 w 6172200"/>
              <a:gd name="connsiteY1" fmla="*/ 7620 h 4943475"/>
              <a:gd name="connsiteX2" fmla="*/ 6172200 w 6172200"/>
              <a:gd name="connsiteY2" fmla="*/ 4901565 h 4943475"/>
              <a:gd name="connsiteX3" fmla="*/ 9525 w 6172200"/>
              <a:gd name="connsiteY3" fmla="*/ 4943475 h 4943475"/>
              <a:gd name="connsiteX4" fmla="*/ 0 w 6172200"/>
              <a:gd name="connsiteY4" fmla="*/ 3505200 h 4943475"/>
              <a:gd name="connsiteX5" fmla="*/ 1988820 w 6172200"/>
              <a:gd name="connsiteY5" fmla="*/ 3526155 h 4943475"/>
              <a:gd name="connsiteX6" fmla="*/ 1971675 w 6172200"/>
              <a:gd name="connsiteY6" fmla="*/ 0 h 4943475"/>
              <a:gd name="connsiteX0" fmla="*/ 1971675 w 6172200"/>
              <a:gd name="connsiteY0" fmla="*/ 0 h 4943475"/>
              <a:gd name="connsiteX1" fmla="*/ 6145530 w 6172200"/>
              <a:gd name="connsiteY1" fmla="*/ 7620 h 4943475"/>
              <a:gd name="connsiteX2" fmla="*/ 6172200 w 6172200"/>
              <a:gd name="connsiteY2" fmla="*/ 4901565 h 4943475"/>
              <a:gd name="connsiteX3" fmla="*/ 9525 w 6172200"/>
              <a:gd name="connsiteY3" fmla="*/ 4943475 h 4943475"/>
              <a:gd name="connsiteX4" fmla="*/ 0 w 6172200"/>
              <a:gd name="connsiteY4" fmla="*/ 3550920 h 4943475"/>
              <a:gd name="connsiteX5" fmla="*/ 1988820 w 6172200"/>
              <a:gd name="connsiteY5" fmla="*/ 3526155 h 4943475"/>
              <a:gd name="connsiteX6" fmla="*/ 1971675 w 6172200"/>
              <a:gd name="connsiteY6" fmla="*/ 0 h 4943475"/>
              <a:gd name="connsiteX0" fmla="*/ 1964055 w 6172200"/>
              <a:gd name="connsiteY0" fmla="*/ 190500 h 4935855"/>
              <a:gd name="connsiteX1" fmla="*/ 6145530 w 6172200"/>
              <a:gd name="connsiteY1" fmla="*/ 0 h 4935855"/>
              <a:gd name="connsiteX2" fmla="*/ 6172200 w 6172200"/>
              <a:gd name="connsiteY2" fmla="*/ 4893945 h 4935855"/>
              <a:gd name="connsiteX3" fmla="*/ 9525 w 6172200"/>
              <a:gd name="connsiteY3" fmla="*/ 4935855 h 4935855"/>
              <a:gd name="connsiteX4" fmla="*/ 0 w 6172200"/>
              <a:gd name="connsiteY4" fmla="*/ 3543300 h 4935855"/>
              <a:gd name="connsiteX5" fmla="*/ 1988820 w 6172200"/>
              <a:gd name="connsiteY5" fmla="*/ 3518535 h 4935855"/>
              <a:gd name="connsiteX6" fmla="*/ 1964055 w 6172200"/>
              <a:gd name="connsiteY6" fmla="*/ 190500 h 4935855"/>
              <a:gd name="connsiteX0" fmla="*/ 1964055 w 6172200"/>
              <a:gd name="connsiteY0" fmla="*/ 0 h 4745355"/>
              <a:gd name="connsiteX1" fmla="*/ 6160770 w 6172200"/>
              <a:gd name="connsiteY1" fmla="*/ 0 h 4745355"/>
              <a:gd name="connsiteX2" fmla="*/ 6172200 w 6172200"/>
              <a:gd name="connsiteY2" fmla="*/ 4703445 h 4745355"/>
              <a:gd name="connsiteX3" fmla="*/ 9525 w 6172200"/>
              <a:gd name="connsiteY3" fmla="*/ 4745355 h 4745355"/>
              <a:gd name="connsiteX4" fmla="*/ 0 w 6172200"/>
              <a:gd name="connsiteY4" fmla="*/ 3352800 h 4745355"/>
              <a:gd name="connsiteX5" fmla="*/ 1988820 w 6172200"/>
              <a:gd name="connsiteY5" fmla="*/ 3328035 h 4745355"/>
              <a:gd name="connsiteX6" fmla="*/ 1964055 w 6172200"/>
              <a:gd name="connsiteY6" fmla="*/ 0 h 4745355"/>
              <a:gd name="connsiteX0" fmla="*/ 1964055 w 6172200"/>
              <a:gd name="connsiteY0" fmla="*/ 7620 h 4752975"/>
              <a:gd name="connsiteX1" fmla="*/ 6145530 w 6172200"/>
              <a:gd name="connsiteY1" fmla="*/ 0 h 4752975"/>
              <a:gd name="connsiteX2" fmla="*/ 6172200 w 6172200"/>
              <a:gd name="connsiteY2" fmla="*/ 4711065 h 4752975"/>
              <a:gd name="connsiteX3" fmla="*/ 9525 w 6172200"/>
              <a:gd name="connsiteY3" fmla="*/ 4752975 h 4752975"/>
              <a:gd name="connsiteX4" fmla="*/ 0 w 6172200"/>
              <a:gd name="connsiteY4" fmla="*/ 3360420 h 4752975"/>
              <a:gd name="connsiteX5" fmla="*/ 1988820 w 6172200"/>
              <a:gd name="connsiteY5" fmla="*/ 3335655 h 4752975"/>
              <a:gd name="connsiteX6" fmla="*/ 1964055 w 6172200"/>
              <a:gd name="connsiteY6" fmla="*/ 7620 h 4752975"/>
              <a:gd name="connsiteX0" fmla="*/ 1954530 w 6162675"/>
              <a:gd name="connsiteY0" fmla="*/ 7620 h 4752975"/>
              <a:gd name="connsiteX1" fmla="*/ 6136005 w 6162675"/>
              <a:gd name="connsiteY1" fmla="*/ 0 h 4752975"/>
              <a:gd name="connsiteX2" fmla="*/ 6162675 w 6162675"/>
              <a:gd name="connsiteY2" fmla="*/ 4711065 h 4752975"/>
              <a:gd name="connsiteX3" fmla="*/ 0 w 6162675"/>
              <a:gd name="connsiteY3" fmla="*/ 4752975 h 4752975"/>
              <a:gd name="connsiteX4" fmla="*/ 882015 w 6162675"/>
              <a:gd name="connsiteY4" fmla="*/ 3360420 h 4752975"/>
              <a:gd name="connsiteX5" fmla="*/ 1979295 w 6162675"/>
              <a:gd name="connsiteY5" fmla="*/ 3335655 h 4752975"/>
              <a:gd name="connsiteX6" fmla="*/ 1954530 w 6162675"/>
              <a:gd name="connsiteY6" fmla="*/ 7620 h 4752975"/>
              <a:gd name="connsiteX0" fmla="*/ 1072515 w 5280660"/>
              <a:gd name="connsiteY0" fmla="*/ 7620 h 4752975"/>
              <a:gd name="connsiteX1" fmla="*/ 5253990 w 5280660"/>
              <a:gd name="connsiteY1" fmla="*/ 0 h 4752975"/>
              <a:gd name="connsiteX2" fmla="*/ 5280660 w 5280660"/>
              <a:gd name="connsiteY2" fmla="*/ 4711065 h 4752975"/>
              <a:gd name="connsiteX3" fmla="*/ 17145 w 5280660"/>
              <a:gd name="connsiteY3" fmla="*/ 4752975 h 4752975"/>
              <a:gd name="connsiteX4" fmla="*/ 0 w 5280660"/>
              <a:gd name="connsiteY4" fmla="*/ 3360420 h 4752975"/>
              <a:gd name="connsiteX5" fmla="*/ 1097280 w 5280660"/>
              <a:gd name="connsiteY5" fmla="*/ 3335655 h 4752975"/>
              <a:gd name="connsiteX6" fmla="*/ 1072515 w 5280660"/>
              <a:gd name="connsiteY6" fmla="*/ 7620 h 4752975"/>
              <a:gd name="connsiteX0" fmla="*/ 1072515 w 5280660"/>
              <a:gd name="connsiteY0" fmla="*/ 7620 h 4752975"/>
              <a:gd name="connsiteX1" fmla="*/ 5253990 w 5280660"/>
              <a:gd name="connsiteY1" fmla="*/ 0 h 4752975"/>
              <a:gd name="connsiteX2" fmla="*/ 5280660 w 5280660"/>
              <a:gd name="connsiteY2" fmla="*/ 4711065 h 4752975"/>
              <a:gd name="connsiteX3" fmla="*/ 17145 w 5280660"/>
              <a:gd name="connsiteY3" fmla="*/ 4752975 h 4752975"/>
              <a:gd name="connsiteX4" fmla="*/ 0 w 5280660"/>
              <a:gd name="connsiteY4" fmla="*/ 3337560 h 4752975"/>
              <a:gd name="connsiteX5" fmla="*/ 1097280 w 5280660"/>
              <a:gd name="connsiteY5" fmla="*/ 3335655 h 4752975"/>
              <a:gd name="connsiteX6" fmla="*/ 1072515 w 5280660"/>
              <a:gd name="connsiteY6" fmla="*/ 7620 h 4752975"/>
              <a:gd name="connsiteX0" fmla="*/ 1072515 w 5280660"/>
              <a:gd name="connsiteY0" fmla="*/ 7620 h 4752975"/>
              <a:gd name="connsiteX1" fmla="*/ 5253990 w 5280660"/>
              <a:gd name="connsiteY1" fmla="*/ 0 h 4752975"/>
              <a:gd name="connsiteX2" fmla="*/ 5280660 w 5280660"/>
              <a:gd name="connsiteY2" fmla="*/ 4711065 h 4752975"/>
              <a:gd name="connsiteX3" fmla="*/ 17145 w 5280660"/>
              <a:gd name="connsiteY3" fmla="*/ 4752975 h 4752975"/>
              <a:gd name="connsiteX4" fmla="*/ 0 w 5280660"/>
              <a:gd name="connsiteY4" fmla="*/ 3337560 h 4752975"/>
              <a:gd name="connsiteX5" fmla="*/ 1104900 w 5280660"/>
              <a:gd name="connsiteY5" fmla="*/ 3289935 h 4752975"/>
              <a:gd name="connsiteX6" fmla="*/ 1072515 w 5280660"/>
              <a:gd name="connsiteY6" fmla="*/ 7620 h 4752975"/>
              <a:gd name="connsiteX0" fmla="*/ 1057275 w 5265420"/>
              <a:gd name="connsiteY0" fmla="*/ 7620 h 4752975"/>
              <a:gd name="connsiteX1" fmla="*/ 5238750 w 5265420"/>
              <a:gd name="connsiteY1" fmla="*/ 0 h 4752975"/>
              <a:gd name="connsiteX2" fmla="*/ 5265420 w 5265420"/>
              <a:gd name="connsiteY2" fmla="*/ 4711065 h 4752975"/>
              <a:gd name="connsiteX3" fmla="*/ 1905 w 5265420"/>
              <a:gd name="connsiteY3" fmla="*/ 4752975 h 4752975"/>
              <a:gd name="connsiteX4" fmla="*/ 0 w 5265420"/>
              <a:gd name="connsiteY4" fmla="*/ 3291840 h 4752975"/>
              <a:gd name="connsiteX5" fmla="*/ 1089660 w 5265420"/>
              <a:gd name="connsiteY5" fmla="*/ 3289935 h 4752975"/>
              <a:gd name="connsiteX6" fmla="*/ 1057275 w 5265420"/>
              <a:gd name="connsiteY6" fmla="*/ 7620 h 4752975"/>
              <a:gd name="connsiteX0" fmla="*/ 1064895 w 5273040"/>
              <a:gd name="connsiteY0" fmla="*/ 7620 h 4752975"/>
              <a:gd name="connsiteX1" fmla="*/ 5246370 w 5273040"/>
              <a:gd name="connsiteY1" fmla="*/ 0 h 4752975"/>
              <a:gd name="connsiteX2" fmla="*/ 5273040 w 5273040"/>
              <a:gd name="connsiteY2" fmla="*/ 4711065 h 4752975"/>
              <a:gd name="connsiteX3" fmla="*/ 9525 w 5273040"/>
              <a:gd name="connsiteY3" fmla="*/ 4752975 h 4752975"/>
              <a:gd name="connsiteX4" fmla="*/ 0 w 5273040"/>
              <a:gd name="connsiteY4" fmla="*/ 3314700 h 4752975"/>
              <a:gd name="connsiteX5" fmla="*/ 1097280 w 5273040"/>
              <a:gd name="connsiteY5" fmla="*/ 3289935 h 4752975"/>
              <a:gd name="connsiteX6" fmla="*/ 1064895 w 5273040"/>
              <a:gd name="connsiteY6" fmla="*/ 7620 h 4752975"/>
              <a:gd name="connsiteX0" fmla="*/ 1064895 w 5288280"/>
              <a:gd name="connsiteY0" fmla="*/ 7620 h 4756785"/>
              <a:gd name="connsiteX1" fmla="*/ 5246370 w 5288280"/>
              <a:gd name="connsiteY1" fmla="*/ 0 h 4756785"/>
              <a:gd name="connsiteX2" fmla="*/ 5288280 w 5288280"/>
              <a:gd name="connsiteY2" fmla="*/ 4756785 h 4756785"/>
              <a:gd name="connsiteX3" fmla="*/ 9525 w 5288280"/>
              <a:gd name="connsiteY3" fmla="*/ 4752975 h 4756785"/>
              <a:gd name="connsiteX4" fmla="*/ 0 w 5288280"/>
              <a:gd name="connsiteY4" fmla="*/ 3314700 h 4756785"/>
              <a:gd name="connsiteX5" fmla="*/ 1097280 w 5288280"/>
              <a:gd name="connsiteY5" fmla="*/ 3289935 h 4756785"/>
              <a:gd name="connsiteX6" fmla="*/ 1064895 w 5288280"/>
              <a:gd name="connsiteY6" fmla="*/ 7620 h 4756785"/>
              <a:gd name="connsiteX0" fmla="*/ 1055370 w 5278755"/>
              <a:gd name="connsiteY0" fmla="*/ 7620 h 4756785"/>
              <a:gd name="connsiteX1" fmla="*/ 5236845 w 5278755"/>
              <a:gd name="connsiteY1" fmla="*/ 0 h 4756785"/>
              <a:gd name="connsiteX2" fmla="*/ 5278755 w 5278755"/>
              <a:gd name="connsiteY2" fmla="*/ 4756785 h 4756785"/>
              <a:gd name="connsiteX3" fmla="*/ 0 w 5278755"/>
              <a:gd name="connsiteY3" fmla="*/ 4752975 h 4756785"/>
              <a:gd name="connsiteX4" fmla="*/ 13335 w 5278755"/>
              <a:gd name="connsiteY4" fmla="*/ 3307080 h 4756785"/>
              <a:gd name="connsiteX5" fmla="*/ 1087755 w 5278755"/>
              <a:gd name="connsiteY5" fmla="*/ 3289935 h 4756785"/>
              <a:gd name="connsiteX6" fmla="*/ 1055370 w 5278755"/>
              <a:gd name="connsiteY6" fmla="*/ 7620 h 4756785"/>
              <a:gd name="connsiteX0" fmla="*/ 1042035 w 5265420"/>
              <a:gd name="connsiteY0" fmla="*/ 7620 h 4756785"/>
              <a:gd name="connsiteX1" fmla="*/ 5223510 w 5265420"/>
              <a:gd name="connsiteY1" fmla="*/ 0 h 4756785"/>
              <a:gd name="connsiteX2" fmla="*/ 5265420 w 5265420"/>
              <a:gd name="connsiteY2" fmla="*/ 4756785 h 4756785"/>
              <a:gd name="connsiteX3" fmla="*/ 1905 w 5265420"/>
              <a:gd name="connsiteY3" fmla="*/ 4752975 h 4756785"/>
              <a:gd name="connsiteX4" fmla="*/ 0 w 5265420"/>
              <a:gd name="connsiteY4" fmla="*/ 3307080 h 4756785"/>
              <a:gd name="connsiteX5" fmla="*/ 1074420 w 5265420"/>
              <a:gd name="connsiteY5" fmla="*/ 3289935 h 4756785"/>
              <a:gd name="connsiteX6" fmla="*/ 1042035 w 5265420"/>
              <a:gd name="connsiteY6" fmla="*/ 7620 h 4756785"/>
              <a:gd name="connsiteX0" fmla="*/ 1047750 w 5271135"/>
              <a:gd name="connsiteY0" fmla="*/ 7620 h 4775835"/>
              <a:gd name="connsiteX1" fmla="*/ 5229225 w 5271135"/>
              <a:gd name="connsiteY1" fmla="*/ 0 h 4775835"/>
              <a:gd name="connsiteX2" fmla="*/ 5271135 w 5271135"/>
              <a:gd name="connsiteY2" fmla="*/ 4756785 h 4775835"/>
              <a:gd name="connsiteX3" fmla="*/ 0 w 5271135"/>
              <a:gd name="connsiteY3" fmla="*/ 4775835 h 4775835"/>
              <a:gd name="connsiteX4" fmla="*/ 5715 w 5271135"/>
              <a:gd name="connsiteY4" fmla="*/ 3307080 h 4775835"/>
              <a:gd name="connsiteX5" fmla="*/ 1080135 w 5271135"/>
              <a:gd name="connsiteY5" fmla="*/ 3289935 h 4775835"/>
              <a:gd name="connsiteX6" fmla="*/ 1047750 w 5271135"/>
              <a:gd name="connsiteY6" fmla="*/ 7620 h 4775835"/>
              <a:gd name="connsiteX0" fmla="*/ 1047750 w 5271135"/>
              <a:gd name="connsiteY0" fmla="*/ 0 h 4783455"/>
              <a:gd name="connsiteX1" fmla="*/ 5229225 w 5271135"/>
              <a:gd name="connsiteY1" fmla="*/ 7620 h 4783455"/>
              <a:gd name="connsiteX2" fmla="*/ 5271135 w 5271135"/>
              <a:gd name="connsiteY2" fmla="*/ 4764405 h 4783455"/>
              <a:gd name="connsiteX3" fmla="*/ 0 w 5271135"/>
              <a:gd name="connsiteY3" fmla="*/ 4783455 h 4783455"/>
              <a:gd name="connsiteX4" fmla="*/ 5715 w 5271135"/>
              <a:gd name="connsiteY4" fmla="*/ 3314700 h 4783455"/>
              <a:gd name="connsiteX5" fmla="*/ 1080135 w 5271135"/>
              <a:gd name="connsiteY5" fmla="*/ 3297555 h 4783455"/>
              <a:gd name="connsiteX6" fmla="*/ 1047750 w 5271135"/>
              <a:gd name="connsiteY6" fmla="*/ 0 h 4783455"/>
              <a:gd name="connsiteX0" fmla="*/ 1047750 w 5271135"/>
              <a:gd name="connsiteY0" fmla="*/ 0 h 4783455"/>
              <a:gd name="connsiteX1" fmla="*/ 5259705 w 5271135"/>
              <a:gd name="connsiteY1" fmla="*/ 0 h 4783455"/>
              <a:gd name="connsiteX2" fmla="*/ 5271135 w 5271135"/>
              <a:gd name="connsiteY2" fmla="*/ 4764405 h 4783455"/>
              <a:gd name="connsiteX3" fmla="*/ 0 w 5271135"/>
              <a:gd name="connsiteY3" fmla="*/ 4783455 h 4783455"/>
              <a:gd name="connsiteX4" fmla="*/ 5715 w 5271135"/>
              <a:gd name="connsiteY4" fmla="*/ 3314700 h 4783455"/>
              <a:gd name="connsiteX5" fmla="*/ 1080135 w 5271135"/>
              <a:gd name="connsiteY5" fmla="*/ 3297555 h 4783455"/>
              <a:gd name="connsiteX6" fmla="*/ 1047750 w 5271135"/>
              <a:gd name="connsiteY6" fmla="*/ 0 h 4783455"/>
              <a:gd name="connsiteX0" fmla="*/ 1047750 w 5274945"/>
              <a:gd name="connsiteY0" fmla="*/ 7620 h 4791075"/>
              <a:gd name="connsiteX1" fmla="*/ 5274945 w 5274945"/>
              <a:gd name="connsiteY1" fmla="*/ 0 h 4791075"/>
              <a:gd name="connsiteX2" fmla="*/ 5271135 w 5274945"/>
              <a:gd name="connsiteY2" fmla="*/ 4772025 h 4791075"/>
              <a:gd name="connsiteX3" fmla="*/ 0 w 5274945"/>
              <a:gd name="connsiteY3" fmla="*/ 4791075 h 4791075"/>
              <a:gd name="connsiteX4" fmla="*/ 5715 w 5274945"/>
              <a:gd name="connsiteY4" fmla="*/ 3322320 h 4791075"/>
              <a:gd name="connsiteX5" fmla="*/ 1080135 w 5274945"/>
              <a:gd name="connsiteY5" fmla="*/ 3305175 h 4791075"/>
              <a:gd name="connsiteX6" fmla="*/ 1047750 w 5274945"/>
              <a:gd name="connsiteY6" fmla="*/ 7620 h 4791075"/>
              <a:gd name="connsiteX0" fmla="*/ 1047750 w 5274945"/>
              <a:gd name="connsiteY0" fmla="*/ 7620 h 4791075"/>
              <a:gd name="connsiteX1" fmla="*/ 5274945 w 5274945"/>
              <a:gd name="connsiteY1" fmla="*/ 0 h 4791075"/>
              <a:gd name="connsiteX2" fmla="*/ 5271135 w 5274945"/>
              <a:gd name="connsiteY2" fmla="*/ 4772025 h 4791075"/>
              <a:gd name="connsiteX3" fmla="*/ 0 w 5274945"/>
              <a:gd name="connsiteY3" fmla="*/ 4791075 h 4791075"/>
              <a:gd name="connsiteX4" fmla="*/ 5715 w 5274945"/>
              <a:gd name="connsiteY4" fmla="*/ 3322320 h 4791075"/>
              <a:gd name="connsiteX5" fmla="*/ 1064895 w 5274945"/>
              <a:gd name="connsiteY5" fmla="*/ 3305175 h 4791075"/>
              <a:gd name="connsiteX6" fmla="*/ 1047750 w 5274945"/>
              <a:gd name="connsiteY6" fmla="*/ 7620 h 4791075"/>
              <a:gd name="connsiteX0" fmla="*/ 1047750 w 5274945"/>
              <a:gd name="connsiteY0" fmla="*/ 7620 h 4791075"/>
              <a:gd name="connsiteX1" fmla="*/ 5274945 w 5274945"/>
              <a:gd name="connsiteY1" fmla="*/ 0 h 4791075"/>
              <a:gd name="connsiteX2" fmla="*/ 5271135 w 5274945"/>
              <a:gd name="connsiteY2" fmla="*/ 4772025 h 4791075"/>
              <a:gd name="connsiteX3" fmla="*/ 0 w 5274945"/>
              <a:gd name="connsiteY3" fmla="*/ 4791075 h 4791075"/>
              <a:gd name="connsiteX4" fmla="*/ 5715 w 5274945"/>
              <a:gd name="connsiteY4" fmla="*/ 3314700 h 4791075"/>
              <a:gd name="connsiteX5" fmla="*/ 1064895 w 5274945"/>
              <a:gd name="connsiteY5" fmla="*/ 3305175 h 4791075"/>
              <a:gd name="connsiteX6" fmla="*/ 1047750 w 5274945"/>
              <a:gd name="connsiteY6" fmla="*/ 7620 h 4791075"/>
              <a:gd name="connsiteX0" fmla="*/ 1047750 w 5271135"/>
              <a:gd name="connsiteY0" fmla="*/ 7620 h 4791075"/>
              <a:gd name="connsiteX1" fmla="*/ 5267325 w 5271135"/>
              <a:gd name="connsiteY1" fmla="*/ 0 h 4791075"/>
              <a:gd name="connsiteX2" fmla="*/ 5271135 w 5271135"/>
              <a:gd name="connsiteY2" fmla="*/ 4772025 h 4791075"/>
              <a:gd name="connsiteX3" fmla="*/ 0 w 5271135"/>
              <a:gd name="connsiteY3" fmla="*/ 4791075 h 4791075"/>
              <a:gd name="connsiteX4" fmla="*/ 5715 w 5271135"/>
              <a:gd name="connsiteY4" fmla="*/ 3314700 h 4791075"/>
              <a:gd name="connsiteX5" fmla="*/ 1064895 w 5271135"/>
              <a:gd name="connsiteY5" fmla="*/ 3305175 h 4791075"/>
              <a:gd name="connsiteX6" fmla="*/ 1047750 w 5271135"/>
              <a:gd name="connsiteY6" fmla="*/ 7620 h 4791075"/>
              <a:gd name="connsiteX0" fmla="*/ 1047750 w 5271135"/>
              <a:gd name="connsiteY0" fmla="*/ 0 h 4783455"/>
              <a:gd name="connsiteX1" fmla="*/ 5267325 w 5271135"/>
              <a:gd name="connsiteY1" fmla="*/ 0 h 4783455"/>
              <a:gd name="connsiteX2" fmla="*/ 5271135 w 5271135"/>
              <a:gd name="connsiteY2" fmla="*/ 4764405 h 4783455"/>
              <a:gd name="connsiteX3" fmla="*/ 0 w 5271135"/>
              <a:gd name="connsiteY3" fmla="*/ 4783455 h 4783455"/>
              <a:gd name="connsiteX4" fmla="*/ 5715 w 5271135"/>
              <a:gd name="connsiteY4" fmla="*/ 3307080 h 4783455"/>
              <a:gd name="connsiteX5" fmla="*/ 1064895 w 5271135"/>
              <a:gd name="connsiteY5" fmla="*/ 3297555 h 4783455"/>
              <a:gd name="connsiteX6" fmla="*/ 1047750 w 5271135"/>
              <a:gd name="connsiteY6" fmla="*/ 0 h 478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1135" h="4783455">
                <a:moveTo>
                  <a:pt x="1047750" y="0"/>
                </a:moveTo>
                <a:lnTo>
                  <a:pt x="5267325" y="0"/>
                </a:lnTo>
                <a:lnTo>
                  <a:pt x="5271135" y="4764405"/>
                </a:lnTo>
                <a:lnTo>
                  <a:pt x="0" y="4783455"/>
                </a:lnTo>
                <a:lnTo>
                  <a:pt x="5715" y="3307080"/>
                </a:lnTo>
                <a:lnTo>
                  <a:pt x="1064895" y="3297555"/>
                </a:lnTo>
                <a:lnTo>
                  <a:pt x="1047750" y="0"/>
                </a:lnTo>
                <a:close/>
              </a:path>
            </a:pathLst>
          </a:cu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E563A4-B202-4FD7-8A8E-5625D20CC7A0}"/>
              </a:ext>
            </a:extLst>
          </p:cNvPr>
          <p:cNvSpPr/>
          <p:nvPr/>
        </p:nvSpPr>
        <p:spPr>
          <a:xfrm>
            <a:off x="4760992" y="4888557"/>
            <a:ext cx="2405772" cy="1203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Interface</a:t>
            </a:r>
          </a:p>
          <a:p>
            <a:pPr algn="r"/>
            <a:r>
              <a:rPr lang="en-US" altLang="ko-KR" sz="1000" dirty="0"/>
              <a:t>Library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8E3E8-FB5E-4880-B1C4-59A3A335B011}"/>
              </a:ext>
            </a:extLst>
          </p:cNvPr>
          <p:cNvSpPr txBox="1"/>
          <p:nvPr/>
        </p:nvSpPr>
        <p:spPr>
          <a:xfrm>
            <a:off x="5265839" y="5399576"/>
            <a:ext cx="112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/>
              <a:t>Service interface</a:t>
            </a:r>
            <a:endParaRPr lang="ko-KR" altLang="en-US" sz="9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EF4141-10FB-4BED-B225-D0862E4DBAFC}"/>
              </a:ext>
            </a:extLst>
          </p:cNvPr>
          <p:cNvSpPr/>
          <p:nvPr/>
        </p:nvSpPr>
        <p:spPr>
          <a:xfrm>
            <a:off x="6260444" y="1575785"/>
            <a:ext cx="3463891" cy="302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Web Application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FD884D-9D9A-45FB-A9A4-3BC19257FF00}"/>
              </a:ext>
            </a:extLst>
          </p:cNvPr>
          <p:cNvGrpSpPr/>
          <p:nvPr/>
        </p:nvGrpSpPr>
        <p:grpSpPr>
          <a:xfrm>
            <a:off x="7992390" y="2317096"/>
            <a:ext cx="1524002" cy="617621"/>
            <a:chOff x="4571998" y="3673642"/>
            <a:chExt cx="1524002" cy="61762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17B21F0-C3C7-4164-A05B-4C522E13B40B}"/>
                </a:ext>
              </a:extLst>
            </p:cNvPr>
            <p:cNvSpPr/>
            <p:nvPr/>
          </p:nvSpPr>
          <p:spPr>
            <a:xfrm>
              <a:off x="4997116" y="3673642"/>
              <a:ext cx="1098884" cy="617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dirty="0"/>
                <a:t>Service class</a:t>
              </a:r>
              <a:endParaRPr lang="ko-KR" altLang="en-US" sz="900" i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E785D7E-870B-428F-9242-C66AEE5E777F}"/>
                </a:ext>
              </a:extLst>
            </p:cNvPr>
            <p:cNvSpPr/>
            <p:nvPr/>
          </p:nvSpPr>
          <p:spPr>
            <a:xfrm>
              <a:off x="4571998" y="3922294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905669-D24D-4F96-829C-D6E729A3C672}"/>
                </a:ext>
              </a:extLst>
            </p:cNvPr>
            <p:cNvCxnSpPr>
              <a:cxnSpLocks/>
              <a:stCxn id="6" idx="2"/>
              <a:endCxn id="7" idx="6"/>
            </p:cNvCxnSpPr>
            <p:nvPr/>
          </p:nvCxnSpPr>
          <p:spPr>
            <a:xfrm flipH="1" flipV="1">
              <a:off x="4700335" y="3982452"/>
              <a:ext cx="296781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1758BE-DB53-461B-A038-EB6E6485FF9D}"/>
              </a:ext>
            </a:extLst>
          </p:cNvPr>
          <p:cNvSpPr txBox="1"/>
          <p:nvPr/>
        </p:nvSpPr>
        <p:spPr>
          <a:xfrm>
            <a:off x="7674032" y="221203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Service</a:t>
            </a:r>
          </a:p>
          <a:p>
            <a:r>
              <a:rPr lang="en-US" altLang="ko-KR" sz="900" i="1" dirty="0"/>
              <a:t>interface</a:t>
            </a:r>
            <a:endParaRPr lang="ko-KR" altLang="en-US" sz="900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AB2D2E-A648-44FE-A05E-7AE00DA4BDBC}"/>
              </a:ext>
            </a:extLst>
          </p:cNvPr>
          <p:cNvSpPr/>
          <p:nvPr/>
        </p:nvSpPr>
        <p:spPr>
          <a:xfrm>
            <a:off x="3380552" y="1575785"/>
            <a:ext cx="1985090" cy="302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Client Module</a:t>
            </a:r>
            <a:br>
              <a:rPr lang="en-US" altLang="ko-KR" sz="1000" dirty="0"/>
            </a:br>
            <a:r>
              <a:rPr lang="en-US" altLang="ko-KR" sz="1000" dirty="0"/>
              <a:t>(EXE or DLL)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1DFF6B-E07C-4E9C-9E73-E50AA75D20CC}"/>
              </a:ext>
            </a:extLst>
          </p:cNvPr>
          <p:cNvGrpSpPr/>
          <p:nvPr/>
        </p:nvGrpSpPr>
        <p:grpSpPr>
          <a:xfrm>
            <a:off x="3863673" y="2245474"/>
            <a:ext cx="1347533" cy="505328"/>
            <a:chOff x="4620125" y="2855495"/>
            <a:chExt cx="1347533" cy="50532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76C5B4F-6C4C-4294-900D-711AEB05DD9E}"/>
                </a:ext>
              </a:extLst>
            </p:cNvPr>
            <p:cNvSpPr/>
            <p:nvPr/>
          </p:nvSpPr>
          <p:spPr>
            <a:xfrm>
              <a:off x="5839321" y="3048001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22FFFF5-EAAE-4CC4-AA16-9B1100C6766B}"/>
                </a:ext>
              </a:extLst>
            </p:cNvPr>
            <p:cNvCxnSpPr>
              <a:cxnSpLocks/>
              <a:stCxn id="14" idx="3"/>
              <a:endCxn id="12" idx="2"/>
            </p:cNvCxnSpPr>
            <p:nvPr/>
          </p:nvCxnSpPr>
          <p:spPr>
            <a:xfrm>
              <a:off x="5582652" y="3108159"/>
              <a:ext cx="256669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F444BF6-B235-4B22-9CDB-3E68269972F7}"/>
                </a:ext>
              </a:extLst>
            </p:cNvPr>
            <p:cNvSpPr/>
            <p:nvPr/>
          </p:nvSpPr>
          <p:spPr>
            <a:xfrm>
              <a:off x="4620125" y="2855495"/>
              <a:ext cx="962527" cy="5053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WCF</a:t>
              </a:r>
            </a:p>
            <a:p>
              <a:pPr algn="ctr"/>
              <a:r>
                <a:rPr lang="en-US" altLang="ko-KR" sz="900" dirty="0"/>
                <a:t>Client Channel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5A1F9B-BD99-4A5F-B1D3-EF5A5290F025}"/>
              </a:ext>
            </a:extLst>
          </p:cNvPr>
          <p:cNvGrpSpPr/>
          <p:nvPr/>
        </p:nvGrpSpPr>
        <p:grpSpPr>
          <a:xfrm>
            <a:off x="5637184" y="5222057"/>
            <a:ext cx="425118" cy="120316"/>
            <a:chOff x="7214936" y="4178968"/>
            <a:chExt cx="425118" cy="12031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44A3D93-49BD-4F42-8C18-ACDB31EE010D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ED5B05A-3A64-4E86-BA27-0EA7A39C804A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CCBD874-D892-4CB5-AAF2-AE90BD24B43A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rot="10800000">
            <a:off x="4946854" y="3546097"/>
            <a:ext cx="486807" cy="1736118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EB30712-0D37-4C17-B6EA-1DB877A45021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6208682" y="3545986"/>
            <a:ext cx="356163" cy="1736229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75C09C-9B70-4F56-ACFB-E75A1A114FE2}"/>
              </a:ext>
            </a:extLst>
          </p:cNvPr>
          <p:cNvSpPr txBox="1"/>
          <p:nvPr/>
        </p:nvSpPr>
        <p:spPr>
          <a:xfrm>
            <a:off x="6376325" y="404993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DA5E00-3BD3-4837-8531-63BDC13C71B3}"/>
              </a:ext>
            </a:extLst>
          </p:cNvPr>
          <p:cNvSpPr txBox="1"/>
          <p:nvPr/>
        </p:nvSpPr>
        <p:spPr>
          <a:xfrm>
            <a:off x="3762990" y="4928401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Reference</a:t>
            </a:r>
            <a:endParaRPr lang="ko-KR" altLang="en-US" sz="800" i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3BDFD4-C410-44E9-A041-2C21B75A16D9}"/>
              </a:ext>
            </a:extLst>
          </p:cNvPr>
          <p:cNvSpPr/>
          <p:nvPr/>
        </p:nvSpPr>
        <p:spPr>
          <a:xfrm>
            <a:off x="6564845" y="3291097"/>
            <a:ext cx="1203835" cy="509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Service Factory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B3A98B-4F20-4514-904A-B0748514A186}"/>
              </a:ext>
            </a:extLst>
          </p:cNvPr>
          <p:cNvSpPr/>
          <p:nvPr/>
        </p:nvSpPr>
        <p:spPr>
          <a:xfrm>
            <a:off x="5821171" y="2245473"/>
            <a:ext cx="947687" cy="505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WCF</a:t>
            </a:r>
          </a:p>
          <a:p>
            <a:pPr algn="ctr"/>
            <a:r>
              <a:rPr lang="en-US" altLang="ko-KR" sz="900" dirty="0"/>
              <a:t>Service configuration</a:t>
            </a:r>
            <a:endParaRPr lang="ko-KR" altLang="en-US" sz="900" dirty="0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13210FB8-2744-4B64-9046-246D4D55C9B1}"/>
              </a:ext>
            </a:extLst>
          </p:cNvPr>
          <p:cNvSpPr/>
          <p:nvPr/>
        </p:nvSpPr>
        <p:spPr>
          <a:xfrm>
            <a:off x="8417508" y="3152519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web.config</a:t>
            </a:r>
            <a:endParaRPr lang="ko-KR" altLang="en-US" sz="900" dirty="0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449CF7C7-566B-4507-AC85-542B87091D2C}"/>
              </a:ext>
            </a:extLst>
          </p:cNvPr>
          <p:cNvSpPr/>
          <p:nvPr/>
        </p:nvSpPr>
        <p:spPr>
          <a:xfrm>
            <a:off x="8417508" y="3840091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config</a:t>
            </a:r>
            <a:endParaRPr lang="ko-KR" altLang="en-US" sz="9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E7E883-4ED4-4AE1-AA30-291685220B81}"/>
              </a:ext>
            </a:extLst>
          </p:cNvPr>
          <p:cNvCxnSpPr>
            <a:cxnSpLocks/>
            <a:stCxn id="24" idx="5"/>
            <a:endCxn id="22" idx="3"/>
          </p:cNvCxnSpPr>
          <p:nvPr/>
        </p:nvCxnSpPr>
        <p:spPr>
          <a:xfrm flipH="1">
            <a:off x="7768680" y="3380182"/>
            <a:ext cx="694313" cy="16580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B9F02C-8754-4335-94D1-118EB057CDFF}"/>
              </a:ext>
            </a:extLst>
          </p:cNvPr>
          <p:cNvCxnSpPr>
            <a:cxnSpLocks/>
            <a:stCxn id="25" idx="5"/>
            <a:endCxn id="22" idx="3"/>
          </p:cNvCxnSpPr>
          <p:nvPr/>
        </p:nvCxnSpPr>
        <p:spPr>
          <a:xfrm flipH="1" flipV="1">
            <a:off x="7768680" y="3545986"/>
            <a:ext cx="694313" cy="52176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FF64CF-6A68-45FD-82A5-9BD4844B9301}"/>
              </a:ext>
            </a:extLst>
          </p:cNvPr>
          <p:cNvCxnSpPr>
            <a:cxnSpLocks/>
            <a:stCxn id="22" idx="0"/>
            <a:endCxn id="23" idx="3"/>
          </p:cNvCxnSpPr>
          <p:nvPr/>
        </p:nvCxnSpPr>
        <p:spPr>
          <a:xfrm rot="16200000" flipV="1">
            <a:off x="6571332" y="2695665"/>
            <a:ext cx="792959" cy="397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326BD1-B607-4C34-A3AB-04BEF39EDDEF}"/>
              </a:ext>
            </a:extLst>
          </p:cNvPr>
          <p:cNvSpPr/>
          <p:nvPr/>
        </p:nvSpPr>
        <p:spPr>
          <a:xfrm>
            <a:off x="3743018" y="3291208"/>
            <a:ext cx="1203835" cy="509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Client Factory</a:t>
            </a:r>
            <a:endParaRPr lang="ko-KR" altLang="en-US" sz="9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2A9CB1-F67A-4120-8762-E81A7FD875A7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flipV="1">
            <a:off x="4344936" y="2750802"/>
            <a:ext cx="1" cy="54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807092-2F1E-4BEB-A362-5CFD79C5F49F}"/>
              </a:ext>
            </a:extLst>
          </p:cNvPr>
          <p:cNvSpPr txBox="1"/>
          <p:nvPr/>
        </p:nvSpPr>
        <p:spPr>
          <a:xfrm>
            <a:off x="4303300" y="291370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Create</a:t>
            </a:r>
            <a:endParaRPr lang="ko-KR" altLang="en-US" sz="9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A2747A-02D8-4085-BC1D-FF248CBC9BBE}"/>
              </a:ext>
            </a:extLst>
          </p:cNvPr>
          <p:cNvSpPr txBox="1"/>
          <p:nvPr/>
        </p:nvSpPr>
        <p:spPr>
          <a:xfrm>
            <a:off x="6439771" y="2908825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Configure</a:t>
            </a:r>
            <a:endParaRPr lang="ko-KR" altLang="en-US" sz="900" i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2A39E98-359D-4FA6-9C71-17DAA1EF1490}"/>
              </a:ext>
            </a:extLst>
          </p:cNvPr>
          <p:cNvGrpSpPr/>
          <p:nvPr/>
        </p:nvGrpSpPr>
        <p:grpSpPr>
          <a:xfrm>
            <a:off x="5847455" y="5853969"/>
            <a:ext cx="425118" cy="120316"/>
            <a:chOff x="7214936" y="4178968"/>
            <a:chExt cx="425118" cy="12031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5500E1-8AE8-429B-9111-350886F114DB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9E38AC0-17F9-4F06-8510-AA855FEDCDB2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58F5F78-CB0D-4EE3-9301-AFD9BD36F3C6}"/>
              </a:ext>
            </a:extLst>
          </p:cNvPr>
          <p:cNvSpPr txBox="1"/>
          <p:nvPr/>
        </p:nvSpPr>
        <p:spPr>
          <a:xfrm>
            <a:off x="4760992" y="20242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Service</a:t>
            </a:r>
          </a:p>
          <a:p>
            <a:r>
              <a:rPr lang="en-US" altLang="ko-KR" sz="900" i="1" dirty="0"/>
              <a:t>interface</a:t>
            </a:r>
            <a:endParaRPr lang="ko-KR" altLang="en-US" sz="900" i="1" dirty="0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4252A0D4-1BBD-4121-A166-A4857001FC06}"/>
              </a:ext>
            </a:extLst>
          </p:cNvPr>
          <p:cNvSpPr/>
          <p:nvPr/>
        </p:nvSpPr>
        <p:spPr>
          <a:xfrm>
            <a:off x="1595583" y="2973334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app.config</a:t>
            </a:r>
            <a:endParaRPr lang="ko-KR" altLang="en-US" sz="900" dirty="0"/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38905D47-0D60-4C43-9369-CDEB35B835F4}"/>
              </a:ext>
            </a:extLst>
          </p:cNvPr>
          <p:cNvSpPr/>
          <p:nvPr/>
        </p:nvSpPr>
        <p:spPr>
          <a:xfrm>
            <a:off x="1590735" y="3732257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config</a:t>
            </a:r>
            <a:endParaRPr lang="ko-KR" altLang="en-US" sz="9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A3D940-EC92-4318-9BF8-A5607C6F3F96}"/>
              </a:ext>
            </a:extLst>
          </p:cNvPr>
          <p:cNvCxnSpPr>
            <a:stCxn id="37" idx="2"/>
            <a:endCxn id="29" idx="1"/>
          </p:cNvCxnSpPr>
          <p:nvPr/>
        </p:nvCxnSpPr>
        <p:spPr>
          <a:xfrm>
            <a:off x="2648982" y="3200997"/>
            <a:ext cx="1094036" cy="345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C3CB7D9-403D-469C-8EF8-CEED927FCFBA}"/>
              </a:ext>
            </a:extLst>
          </p:cNvPr>
          <p:cNvCxnSpPr>
            <a:cxnSpLocks/>
            <a:stCxn id="38" idx="2"/>
            <a:endCxn id="29" idx="1"/>
          </p:cNvCxnSpPr>
          <p:nvPr/>
        </p:nvCxnSpPr>
        <p:spPr>
          <a:xfrm flipV="1">
            <a:off x="2644134" y="3546097"/>
            <a:ext cx="1098884" cy="4138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580DAC8-B445-4A2F-BD8E-1752C7FD266D}"/>
              </a:ext>
            </a:extLst>
          </p:cNvPr>
          <p:cNvSpPr/>
          <p:nvPr/>
        </p:nvSpPr>
        <p:spPr>
          <a:xfrm>
            <a:off x="5433660" y="5154233"/>
            <a:ext cx="775022" cy="25596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D01877C-C770-487E-8BD4-A1D9148A4E42}"/>
              </a:ext>
            </a:extLst>
          </p:cNvPr>
          <p:cNvGrpSpPr/>
          <p:nvPr/>
        </p:nvGrpSpPr>
        <p:grpSpPr>
          <a:xfrm>
            <a:off x="6439771" y="5638125"/>
            <a:ext cx="425118" cy="120316"/>
            <a:chOff x="7214936" y="4178968"/>
            <a:chExt cx="425118" cy="12031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A14CF9B-9F08-45EE-98A3-C85729DC3983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9BB2823-6DAD-44A5-9403-3C8E30831D44}"/>
                </a:ext>
              </a:extLst>
            </p:cNvPr>
            <p:cNvCxnSpPr>
              <a:cxnSpLocks/>
              <a:endCxn id="43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1B09FED-9224-4EA1-AD7F-4BAA532789DC}"/>
              </a:ext>
            </a:extLst>
          </p:cNvPr>
          <p:cNvCxnSpPr>
            <a:cxnSpLocks/>
            <a:stCxn id="2" idx="1"/>
            <a:endCxn id="10" idx="2"/>
          </p:cNvCxnSpPr>
          <p:nvPr/>
        </p:nvCxnSpPr>
        <p:spPr>
          <a:xfrm rot="10800000">
            <a:off x="4373098" y="4604838"/>
            <a:ext cx="387895" cy="8852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447914F-EA42-4ACF-A1D7-68CC22A0A517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7166764" y="4604838"/>
            <a:ext cx="825626" cy="8852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36D670-35CF-4474-B3F5-D8A91D4BA936}"/>
              </a:ext>
            </a:extLst>
          </p:cNvPr>
          <p:cNvSpPr txBox="1"/>
          <p:nvPr/>
        </p:nvSpPr>
        <p:spPr>
          <a:xfrm>
            <a:off x="8012093" y="4888557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Reference</a:t>
            </a:r>
            <a:endParaRPr lang="ko-KR" altLang="en-US" sz="8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880174-5C55-4C49-BBB1-9E92416C4B44}"/>
              </a:ext>
            </a:extLst>
          </p:cNvPr>
          <p:cNvSpPr txBox="1"/>
          <p:nvPr/>
        </p:nvSpPr>
        <p:spPr>
          <a:xfrm>
            <a:off x="7770480" y="3186505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E43B3E-AC8F-4975-86A3-ADF72427C5B4}"/>
              </a:ext>
            </a:extLst>
          </p:cNvPr>
          <p:cNvSpPr txBox="1"/>
          <p:nvPr/>
        </p:nvSpPr>
        <p:spPr>
          <a:xfrm>
            <a:off x="7740994" y="386499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4377BC-F015-463A-BA76-A9014C8F1E25}"/>
              </a:ext>
            </a:extLst>
          </p:cNvPr>
          <p:cNvSpPr txBox="1"/>
          <p:nvPr/>
        </p:nvSpPr>
        <p:spPr>
          <a:xfrm>
            <a:off x="4511001" y="4050043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D3CDD-AD9F-4D71-88E3-8B28445B2A2B}"/>
              </a:ext>
            </a:extLst>
          </p:cNvPr>
          <p:cNvSpPr txBox="1"/>
          <p:nvPr/>
        </p:nvSpPr>
        <p:spPr>
          <a:xfrm>
            <a:off x="2663895" y="386499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BEEAA1-CF4F-4883-8AAF-8C0003E0B215}"/>
              </a:ext>
            </a:extLst>
          </p:cNvPr>
          <p:cNvSpPr txBox="1"/>
          <p:nvPr/>
        </p:nvSpPr>
        <p:spPr>
          <a:xfrm>
            <a:off x="2689619" y="3046934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DEF6D3-EF22-40F6-B5F2-B10B0CB6AAD7}"/>
              </a:ext>
            </a:extLst>
          </p:cNvPr>
          <p:cNvGrpSpPr/>
          <p:nvPr/>
        </p:nvGrpSpPr>
        <p:grpSpPr>
          <a:xfrm>
            <a:off x="5168188" y="5759086"/>
            <a:ext cx="425118" cy="120316"/>
            <a:chOff x="7214936" y="4178968"/>
            <a:chExt cx="425118" cy="12031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44CA628-1814-4314-8AD5-C1123D7BB78A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A9A941E-88C0-4637-A95E-9283221FBB1E}"/>
                </a:ext>
              </a:extLst>
            </p:cNvPr>
            <p:cNvCxnSpPr>
              <a:cxnSpLocks/>
              <a:endCxn id="54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284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232F95-04E4-4F92-BCA6-2BD9AE9970F2}"/>
              </a:ext>
            </a:extLst>
          </p:cNvPr>
          <p:cNvSpPr/>
          <p:nvPr/>
        </p:nvSpPr>
        <p:spPr>
          <a:xfrm>
            <a:off x="1478280" y="1367863"/>
            <a:ext cx="4039835" cy="3371702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CF6D8-0BD0-4592-ADBC-016E0E70BF05}"/>
              </a:ext>
            </a:extLst>
          </p:cNvPr>
          <p:cNvSpPr/>
          <p:nvPr/>
        </p:nvSpPr>
        <p:spPr>
          <a:xfrm>
            <a:off x="4760992" y="4888557"/>
            <a:ext cx="2405772" cy="1203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Interface</a:t>
            </a:r>
          </a:p>
          <a:p>
            <a:pPr algn="r"/>
            <a:r>
              <a:rPr lang="en-US" altLang="ko-KR" sz="1000" dirty="0"/>
              <a:t>Library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7F51D-13C1-4F76-A7AB-31FE29E79FC7}"/>
              </a:ext>
            </a:extLst>
          </p:cNvPr>
          <p:cNvSpPr txBox="1"/>
          <p:nvPr/>
        </p:nvSpPr>
        <p:spPr>
          <a:xfrm>
            <a:off x="5265839" y="5399576"/>
            <a:ext cx="112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/>
              <a:t>Service interface</a:t>
            </a:r>
            <a:endParaRPr lang="ko-KR" altLang="en-US" sz="9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3220-8E20-4DD2-B12A-B06E6FA3CE63}"/>
              </a:ext>
            </a:extLst>
          </p:cNvPr>
          <p:cNvSpPr/>
          <p:nvPr/>
        </p:nvSpPr>
        <p:spPr>
          <a:xfrm>
            <a:off x="6260444" y="1575785"/>
            <a:ext cx="3463891" cy="302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Web Application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2F3CEE-03F1-40BB-84E6-05C9D995B579}"/>
              </a:ext>
            </a:extLst>
          </p:cNvPr>
          <p:cNvGrpSpPr/>
          <p:nvPr/>
        </p:nvGrpSpPr>
        <p:grpSpPr>
          <a:xfrm>
            <a:off x="7992390" y="2317096"/>
            <a:ext cx="1524002" cy="617621"/>
            <a:chOff x="4571998" y="3673642"/>
            <a:chExt cx="1524002" cy="61762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E2D914-F668-47E6-8D7E-4DB3B7D55902}"/>
                </a:ext>
              </a:extLst>
            </p:cNvPr>
            <p:cNvSpPr/>
            <p:nvPr/>
          </p:nvSpPr>
          <p:spPr>
            <a:xfrm>
              <a:off x="4997116" y="3673642"/>
              <a:ext cx="1098884" cy="617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i="1" dirty="0"/>
                <a:t>Service class</a:t>
              </a:r>
              <a:endParaRPr lang="ko-KR" altLang="en-US" sz="900" i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FBB01C5-D7B1-4F92-A961-7CB8C3E33781}"/>
                </a:ext>
              </a:extLst>
            </p:cNvPr>
            <p:cNvSpPr/>
            <p:nvPr/>
          </p:nvSpPr>
          <p:spPr>
            <a:xfrm>
              <a:off x="4571998" y="3922294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6A518E4-51EE-4F22-96C9-618123BF65AE}"/>
                </a:ext>
              </a:extLst>
            </p:cNvPr>
            <p:cNvCxnSpPr>
              <a:cxnSpLocks/>
              <a:stCxn id="6" idx="2"/>
              <a:endCxn id="7" idx="6"/>
            </p:cNvCxnSpPr>
            <p:nvPr/>
          </p:nvCxnSpPr>
          <p:spPr>
            <a:xfrm flipH="1" flipV="1">
              <a:off x="4700335" y="3982452"/>
              <a:ext cx="296781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CDDC11-ED93-4BA3-B882-BD9529863A8B}"/>
              </a:ext>
            </a:extLst>
          </p:cNvPr>
          <p:cNvSpPr txBox="1"/>
          <p:nvPr/>
        </p:nvSpPr>
        <p:spPr>
          <a:xfrm>
            <a:off x="7674032" y="221203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Service</a:t>
            </a:r>
          </a:p>
          <a:p>
            <a:r>
              <a:rPr lang="en-US" altLang="ko-KR" sz="900" i="1" dirty="0"/>
              <a:t>interface</a:t>
            </a:r>
            <a:endParaRPr lang="ko-KR" altLang="en-US" sz="900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9DAE78-FAAC-45AB-91F5-3A50F4B66517}"/>
              </a:ext>
            </a:extLst>
          </p:cNvPr>
          <p:cNvSpPr/>
          <p:nvPr/>
        </p:nvSpPr>
        <p:spPr>
          <a:xfrm>
            <a:off x="3380552" y="1575785"/>
            <a:ext cx="1985090" cy="302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dirty="0"/>
              <a:t>Client Module</a:t>
            </a:r>
            <a:br>
              <a:rPr lang="en-US" altLang="ko-KR" sz="1000" dirty="0"/>
            </a:br>
            <a:r>
              <a:rPr lang="en-US" altLang="ko-KR" sz="1000" dirty="0"/>
              <a:t>(EXE or DLL)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DBCCCD-988E-4BB4-A2E7-AA905B657F1F}"/>
              </a:ext>
            </a:extLst>
          </p:cNvPr>
          <p:cNvGrpSpPr/>
          <p:nvPr/>
        </p:nvGrpSpPr>
        <p:grpSpPr>
          <a:xfrm>
            <a:off x="3863673" y="2245474"/>
            <a:ext cx="1347533" cy="505328"/>
            <a:chOff x="4620125" y="2855495"/>
            <a:chExt cx="1347533" cy="50532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54B6EA-929C-4EB6-830A-CC8F11048078}"/>
                </a:ext>
              </a:extLst>
            </p:cNvPr>
            <p:cNvSpPr/>
            <p:nvPr/>
          </p:nvSpPr>
          <p:spPr>
            <a:xfrm>
              <a:off x="5839321" y="3048001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928066B-9A5C-46F4-9C2D-4093A880237C}"/>
                </a:ext>
              </a:extLst>
            </p:cNvPr>
            <p:cNvCxnSpPr>
              <a:cxnSpLocks/>
              <a:stCxn id="14" idx="3"/>
              <a:endCxn id="12" idx="2"/>
            </p:cNvCxnSpPr>
            <p:nvPr/>
          </p:nvCxnSpPr>
          <p:spPr>
            <a:xfrm>
              <a:off x="5582652" y="3108159"/>
              <a:ext cx="256669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411087B-521C-4F8B-8083-ADDBF1308201}"/>
                </a:ext>
              </a:extLst>
            </p:cNvPr>
            <p:cNvSpPr/>
            <p:nvPr/>
          </p:nvSpPr>
          <p:spPr>
            <a:xfrm>
              <a:off x="4620125" y="2855495"/>
              <a:ext cx="962527" cy="5053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WCF</a:t>
              </a:r>
            </a:p>
            <a:p>
              <a:pPr algn="ctr"/>
              <a:r>
                <a:rPr lang="en-US" altLang="ko-KR" sz="900" dirty="0"/>
                <a:t>Client Channel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410466-7785-4265-AAC4-8AE6F942BC19}"/>
              </a:ext>
            </a:extLst>
          </p:cNvPr>
          <p:cNvGrpSpPr/>
          <p:nvPr/>
        </p:nvGrpSpPr>
        <p:grpSpPr>
          <a:xfrm>
            <a:off x="5637184" y="5222057"/>
            <a:ext cx="425118" cy="120316"/>
            <a:chOff x="7214936" y="4178968"/>
            <a:chExt cx="425118" cy="12031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83FB79-445F-44E9-8656-A0F3417B6821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AC9D543-81AC-4F74-B004-9038BB77BE94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95BCA28-2BB1-45FE-9472-9F64657FDA7D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rot="10800000">
            <a:off x="4946854" y="3546097"/>
            <a:ext cx="486807" cy="1736118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830FA43-FEA1-482D-9564-8364DE8EB823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6208682" y="3545986"/>
            <a:ext cx="356163" cy="1736229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B43710-B87F-4B34-95FC-D80F5BBCC67D}"/>
              </a:ext>
            </a:extLst>
          </p:cNvPr>
          <p:cNvSpPr txBox="1"/>
          <p:nvPr/>
        </p:nvSpPr>
        <p:spPr>
          <a:xfrm>
            <a:off x="6376325" y="404993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79C624-657B-4592-8C2E-459E62B2B2AF}"/>
              </a:ext>
            </a:extLst>
          </p:cNvPr>
          <p:cNvSpPr txBox="1"/>
          <p:nvPr/>
        </p:nvSpPr>
        <p:spPr>
          <a:xfrm>
            <a:off x="3762990" y="4928401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Reference</a:t>
            </a:r>
            <a:endParaRPr lang="ko-KR" altLang="en-US" sz="800" i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2F2F74-11C5-4C27-B3D2-36BA9227BACC}"/>
              </a:ext>
            </a:extLst>
          </p:cNvPr>
          <p:cNvSpPr/>
          <p:nvPr/>
        </p:nvSpPr>
        <p:spPr>
          <a:xfrm>
            <a:off x="6564845" y="3291097"/>
            <a:ext cx="1203835" cy="509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Service Factory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9B110E-70F8-4A01-8AB2-827D2D7EC6D0}"/>
              </a:ext>
            </a:extLst>
          </p:cNvPr>
          <p:cNvSpPr/>
          <p:nvPr/>
        </p:nvSpPr>
        <p:spPr>
          <a:xfrm>
            <a:off x="5821171" y="2245473"/>
            <a:ext cx="947687" cy="505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WCF</a:t>
            </a:r>
          </a:p>
          <a:p>
            <a:pPr algn="ctr"/>
            <a:r>
              <a:rPr lang="en-US" altLang="ko-KR" sz="900" dirty="0"/>
              <a:t>Service configuration</a:t>
            </a:r>
            <a:endParaRPr lang="ko-KR" altLang="en-US" sz="900" dirty="0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4A12808B-BAD8-48E0-A4C5-E9774CAFE8C8}"/>
              </a:ext>
            </a:extLst>
          </p:cNvPr>
          <p:cNvSpPr/>
          <p:nvPr/>
        </p:nvSpPr>
        <p:spPr>
          <a:xfrm>
            <a:off x="8417508" y="3152519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web.config</a:t>
            </a:r>
            <a:endParaRPr lang="ko-KR" altLang="en-US" sz="900" dirty="0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41C8B6C1-094B-4012-8042-BF3D806F65AF}"/>
              </a:ext>
            </a:extLst>
          </p:cNvPr>
          <p:cNvSpPr/>
          <p:nvPr/>
        </p:nvSpPr>
        <p:spPr>
          <a:xfrm>
            <a:off x="8417508" y="3840091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config</a:t>
            </a:r>
            <a:endParaRPr lang="ko-KR" altLang="en-US" sz="9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223606-C4DA-4CFD-95F9-B3299F2B9E0B}"/>
              </a:ext>
            </a:extLst>
          </p:cNvPr>
          <p:cNvCxnSpPr>
            <a:cxnSpLocks/>
            <a:stCxn id="24" idx="5"/>
            <a:endCxn id="22" idx="3"/>
          </p:cNvCxnSpPr>
          <p:nvPr/>
        </p:nvCxnSpPr>
        <p:spPr>
          <a:xfrm flipH="1">
            <a:off x="7768680" y="3380182"/>
            <a:ext cx="694313" cy="16580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D0273C-FCAE-462B-BE90-E17139FB4275}"/>
              </a:ext>
            </a:extLst>
          </p:cNvPr>
          <p:cNvCxnSpPr>
            <a:cxnSpLocks/>
            <a:stCxn id="25" idx="5"/>
            <a:endCxn id="22" idx="3"/>
          </p:cNvCxnSpPr>
          <p:nvPr/>
        </p:nvCxnSpPr>
        <p:spPr>
          <a:xfrm flipH="1" flipV="1">
            <a:off x="7768680" y="3545986"/>
            <a:ext cx="694313" cy="52176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B40755E-6FBB-4F13-BE6F-79089E3FFFCA}"/>
              </a:ext>
            </a:extLst>
          </p:cNvPr>
          <p:cNvCxnSpPr>
            <a:cxnSpLocks/>
            <a:stCxn id="22" idx="0"/>
            <a:endCxn id="23" idx="3"/>
          </p:cNvCxnSpPr>
          <p:nvPr/>
        </p:nvCxnSpPr>
        <p:spPr>
          <a:xfrm rot="16200000" flipV="1">
            <a:off x="6571332" y="2695665"/>
            <a:ext cx="792959" cy="397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46AA15-C7D5-4211-A3F6-96ED6D2CBBB4}"/>
              </a:ext>
            </a:extLst>
          </p:cNvPr>
          <p:cNvSpPr/>
          <p:nvPr/>
        </p:nvSpPr>
        <p:spPr>
          <a:xfrm>
            <a:off x="3743018" y="3291208"/>
            <a:ext cx="1203835" cy="509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Client Factory</a:t>
            </a:r>
            <a:endParaRPr lang="ko-KR" altLang="en-US" sz="9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49BCA35-CFC8-4030-AAE9-8B1E723AD079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flipV="1">
            <a:off x="4344936" y="2750802"/>
            <a:ext cx="1" cy="54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7CFC23-63B8-4E17-A5DA-6993C1028897}"/>
              </a:ext>
            </a:extLst>
          </p:cNvPr>
          <p:cNvSpPr txBox="1"/>
          <p:nvPr/>
        </p:nvSpPr>
        <p:spPr>
          <a:xfrm>
            <a:off x="4303300" y="291370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Create</a:t>
            </a:r>
            <a:endParaRPr lang="ko-KR" altLang="en-US" sz="9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7F2DE-E7ED-486C-BCF4-E0DB99401182}"/>
              </a:ext>
            </a:extLst>
          </p:cNvPr>
          <p:cNvSpPr txBox="1"/>
          <p:nvPr/>
        </p:nvSpPr>
        <p:spPr>
          <a:xfrm>
            <a:off x="6439771" y="2908825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Configure</a:t>
            </a:r>
            <a:endParaRPr lang="ko-KR" altLang="en-US" sz="900" i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1CDD60-ACA8-426C-B6F4-A246536E101F}"/>
              </a:ext>
            </a:extLst>
          </p:cNvPr>
          <p:cNvGrpSpPr/>
          <p:nvPr/>
        </p:nvGrpSpPr>
        <p:grpSpPr>
          <a:xfrm>
            <a:off x="5847455" y="5853969"/>
            <a:ext cx="425118" cy="120316"/>
            <a:chOff x="7214936" y="4178968"/>
            <a:chExt cx="425118" cy="12031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B252FD4-4E25-4925-8C64-C6E66EBDB259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E2ABA91-F860-4EAC-A87F-AD57261F8B28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0F799B-FD29-4DFE-B7DE-712928C81BC4}"/>
              </a:ext>
            </a:extLst>
          </p:cNvPr>
          <p:cNvSpPr txBox="1"/>
          <p:nvPr/>
        </p:nvSpPr>
        <p:spPr>
          <a:xfrm>
            <a:off x="4760992" y="20242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/>
              <a:t>Service</a:t>
            </a:r>
          </a:p>
          <a:p>
            <a:r>
              <a:rPr lang="en-US" altLang="ko-KR" sz="900" i="1" dirty="0"/>
              <a:t>interface</a:t>
            </a:r>
            <a:endParaRPr lang="ko-KR" altLang="en-US" sz="900" i="1" dirty="0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044F4313-6EFE-4530-8C60-6770718E1116}"/>
              </a:ext>
            </a:extLst>
          </p:cNvPr>
          <p:cNvSpPr/>
          <p:nvPr/>
        </p:nvSpPr>
        <p:spPr>
          <a:xfrm>
            <a:off x="1595583" y="2973334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app.config</a:t>
            </a:r>
            <a:endParaRPr lang="ko-KR" altLang="en-US" sz="900" dirty="0"/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E9737F99-B2C5-46C3-9A69-EC5D72FCD362}"/>
              </a:ext>
            </a:extLst>
          </p:cNvPr>
          <p:cNvSpPr/>
          <p:nvPr/>
        </p:nvSpPr>
        <p:spPr>
          <a:xfrm>
            <a:off x="1590735" y="3732257"/>
            <a:ext cx="1098884" cy="455325"/>
          </a:xfrm>
          <a:prstGeom prst="parallelogram">
            <a:avLst>
              <a:gd name="adj" fmla="val 199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NeoDEEX</a:t>
            </a:r>
          </a:p>
          <a:p>
            <a:pPr algn="ctr"/>
            <a:r>
              <a:rPr lang="en-US" altLang="ko-KR" sz="900" dirty="0"/>
              <a:t>config</a:t>
            </a:r>
            <a:endParaRPr lang="ko-KR" altLang="en-US" sz="9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B76976-DCCE-4CBD-BC9E-A319CB4B7B31}"/>
              </a:ext>
            </a:extLst>
          </p:cNvPr>
          <p:cNvCxnSpPr>
            <a:stCxn id="37" idx="2"/>
            <a:endCxn id="29" idx="1"/>
          </p:cNvCxnSpPr>
          <p:nvPr/>
        </p:nvCxnSpPr>
        <p:spPr>
          <a:xfrm>
            <a:off x="2648982" y="3200997"/>
            <a:ext cx="1094036" cy="345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07D4E0-9872-44E3-A71F-F632F4044E23}"/>
              </a:ext>
            </a:extLst>
          </p:cNvPr>
          <p:cNvCxnSpPr>
            <a:cxnSpLocks/>
            <a:stCxn id="38" idx="2"/>
            <a:endCxn id="29" idx="1"/>
          </p:cNvCxnSpPr>
          <p:nvPr/>
        </p:nvCxnSpPr>
        <p:spPr>
          <a:xfrm flipV="1">
            <a:off x="2644134" y="3546097"/>
            <a:ext cx="1098884" cy="4138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EA6361-2D17-4C3B-B640-77EDFE2A7311}"/>
              </a:ext>
            </a:extLst>
          </p:cNvPr>
          <p:cNvSpPr/>
          <p:nvPr/>
        </p:nvSpPr>
        <p:spPr>
          <a:xfrm>
            <a:off x="5433660" y="5154233"/>
            <a:ext cx="775022" cy="25596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E2D5F-0710-44E8-8229-39376BC2E263}"/>
              </a:ext>
            </a:extLst>
          </p:cNvPr>
          <p:cNvGrpSpPr/>
          <p:nvPr/>
        </p:nvGrpSpPr>
        <p:grpSpPr>
          <a:xfrm>
            <a:off x="6439771" y="5638125"/>
            <a:ext cx="425118" cy="120316"/>
            <a:chOff x="7214936" y="4178968"/>
            <a:chExt cx="425118" cy="12031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09F7646-2058-40AA-86F3-5650D7A18D08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DD8B9DD-E3A3-4F30-8225-59006DB9E45A}"/>
                </a:ext>
              </a:extLst>
            </p:cNvPr>
            <p:cNvCxnSpPr>
              <a:cxnSpLocks/>
              <a:endCxn id="43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026B787-BD94-4DA6-8ABB-8921F3B161F6}"/>
              </a:ext>
            </a:extLst>
          </p:cNvPr>
          <p:cNvCxnSpPr>
            <a:cxnSpLocks/>
            <a:stCxn id="2" idx="1"/>
            <a:endCxn id="10" idx="2"/>
          </p:cNvCxnSpPr>
          <p:nvPr/>
        </p:nvCxnSpPr>
        <p:spPr>
          <a:xfrm rot="10800000">
            <a:off x="4373098" y="4604838"/>
            <a:ext cx="387895" cy="8852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D91E44A-4FC5-47FA-833E-1FB307B53369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7166764" y="4604838"/>
            <a:ext cx="825626" cy="8852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621A0D4-1E7C-46CD-B9C8-4A287BFE59CB}"/>
              </a:ext>
            </a:extLst>
          </p:cNvPr>
          <p:cNvSpPr txBox="1"/>
          <p:nvPr/>
        </p:nvSpPr>
        <p:spPr>
          <a:xfrm>
            <a:off x="8012093" y="4888557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Reference</a:t>
            </a:r>
            <a:endParaRPr lang="ko-KR" altLang="en-US" sz="8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E7A55-24BF-4542-94CB-E7631D0554F6}"/>
              </a:ext>
            </a:extLst>
          </p:cNvPr>
          <p:cNvSpPr txBox="1"/>
          <p:nvPr/>
        </p:nvSpPr>
        <p:spPr>
          <a:xfrm>
            <a:off x="7770480" y="3186505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F56BF8-6F91-4373-835C-6E8DCD138787}"/>
              </a:ext>
            </a:extLst>
          </p:cNvPr>
          <p:cNvSpPr txBox="1"/>
          <p:nvPr/>
        </p:nvSpPr>
        <p:spPr>
          <a:xfrm>
            <a:off x="7740994" y="386499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C6E437-FD2B-412A-8AFB-6865F4EDC579}"/>
              </a:ext>
            </a:extLst>
          </p:cNvPr>
          <p:cNvSpPr txBox="1"/>
          <p:nvPr/>
        </p:nvSpPr>
        <p:spPr>
          <a:xfrm>
            <a:off x="4511001" y="4050043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E619EA-5894-4E6E-A2D2-C89F819E4CE5}"/>
              </a:ext>
            </a:extLst>
          </p:cNvPr>
          <p:cNvSpPr txBox="1"/>
          <p:nvPr/>
        </p:nvSpPr>
        <p:spPr>
          <a:xfrm>
            <a:off x="2663895" y="386499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878E2A-4B34-43AE-93BF-B09361493560}"/>
              </a:ext>
            </a:extLst>
          </p:cNvPr>
          <p:cNvSpPr txBox="1"/>
          <p:nvPr/>
        </p:nvSpPr>
        <p:spPr>
          <a:xfrm>
            <a:off x="2689619" y="3046934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Collect info</a:t>
            </a:r>
            <a:endParaRPr lang="ko-KR" altLang="en-US" sz="800" i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7900D4-E63A-478F-834D-4B5A021EAA3C}"/>
              </a:ext>
            </a:extLst>
          </p:cNvPr>
          <p:cNvGrpSpPr/>
          <p:nvPr/>
        </p:nvGrpSpPr>
        <p:grpSpPr>
          <a:xfrm>
            <a:off x="5168188" y="5759086"/>
            <a:ext cx="425118" cy="120316"/>
            <a:chOff x="7214936" y="4178968"/>
            <a:chExt cx="425118" cy="12031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6C77BC8-38F0-4661-868A-DD059A5B1FC7}"/>
                </a:ext>
              </a:extLst>
            </p:cNvPr>
            <p:cNvSpPr/>
            <p:nvPr/>
          </p:nvSpPr>
          <p:spPr>
            <a:xfrm>
              <a:off x="7214936" y="4178968"/>
              <a:ext cx="128337" cy="1203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0529995-2CF6-4ECC-9B0F-052CFA080696}"/>
                </a:ext>
              </a:extLst>
            </p:cNvPr>
            <p:cNvCxnSpPr>
              <a:cxnSpLocks/>
              <a:endCxn id="54" idx="6"/>
            </p:cNvCxnSpPr>
            <p:nvPr/>
          </p:nvCxnSpPr>
          <p:spPr>
            <a:xfrm flipH="1" flipV="1">
              <a:off x="7343273" y="4239126"/>
              <a:ext cx="296781" cy="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4754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65B3AC-13C1-4E41-9C43-5DB22DAD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85837"/>
            <a:ext cx="7486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FEC6C0-48E4-471A-AC79-476117F7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726" y="311728"/>
            <a:ext cx="2798549" cy="62345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750166C-0EF8-40D1-84BB-D22F4E331BBB}"/>
              </a:ext>
            </a:extLst>
          </p:cNvPr>
          <p:cNvSpPr/>
          <p:nvPr/>
        </p:nvSpPr>
        <p:spPr>
          <a:xfrm>
            <a:off x="5061284" y="5077326"/>
            <a:ext cx="2286000" cy="601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CA1D2-086B-4584-AB60-00CAC8E1ABF1}"/>
              </a:ext>
            </a:extLst>
          </p:cNvPr>
          <p:cNvSpPr/>
          <p:nvPr/>
        </p:nvSpPr>
        <p:spPr>
          <a:xfrm>
            <a:off x="5061284" y="2005264"/>
            <a:ext cx="2286000" cy="144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43AF3F-9A6C-4C4B-AA18-AA85E38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771650"/>
            <a:ext cx="3429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9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68C08A-FEB2-404F-978B-49BBA03F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019175"/>
            <a:ext cx="3390900" cy="48196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EA7AD0-CB5C-42A6-BE3D-CBDD408A50FA}"/>
              </a:ext>
            </a:extLst>
          </p:cNvPr>
          <p:cNvSpPr/>
          <p:nvPr/>
        </p:nvSpPr>
        <p:spPr>
          <a:xfrm>
            <a:off x="4932947" y="2895601"/>
            <a:ext cx="2775284" cy="208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7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518</Words>
  <Application>Microsoft Office PowerPoint</Application>
  <PresentationFormat>와이드스크린</PresentationFormat>
  <Paragraphs>224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유경상</dc:creator>
  <cp:lastModifiedBy>경상 유</cp:lastModifiedBy>
  <cp:revision>60</cp:revision>
  <dcterms:created xsi:type="dcterms:W3CDTF">2016-04-27T12:41:24Z</dcterms:created>
  <dcterms:modified xsi:type="dcterms:W3CDTF">2019-05-07T07:48:21Z</dcterms:modified>
</cp:coreProperties>
</file>