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84" r:id="rId24"/>
    <p:sldId id="285" r:id="rId25"/>
    <p:sldId id="286" r:id="rId26"/>
    <p:sldId id="287" r:id="rId27"/>
    <p:sldId id="288" r:id="rId28"/>
    <p:sldId id="289" r:id="rId29"/>
    <p:sldId id="290" r:id="rId30"/>
    <p:sldId id="291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2160" userDrawn="1">
          <p15:clr>
            <a:srgbClr val="A4A3A4"/>
          </p15:clr>
        </p15:guide>
        <p15:guide id="4" pos="576" userDrawn="1">
          <p15:clr>
            <a:srgbClr val="A4A3A4"/>
          </p15:clr>
        </p15:guide>
        <p15:guide id="5" pos="710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3540"/>
    <a:srgbClr val="01CE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 showGuides="1">
      <p:cViewPr varScale="1">
        <p:scale>
          <a:sx n="91" d="100"/>
          <a:sy n="91" d="100"/>
        </p:scale>
        <p:origin x="341" y="72"/>
      </p:cViewPr>
      <p:guideLst>
        <p:guide pos="3840"/>
        <p:guide orient="horz" pos="2160"/>
        <p:guide pos="576"/>
        <p:guide pos="710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18A6318-E172-4ABB-9513-A30E06DCB4B3}" type="doc">
      <dgm:prSet loTypeId="urn:microsoft.com/office/officeart/2005/8/layout/list1" loCatId="list" qsTypeId="urn:microsoft.com/office/officeart/2005/8/quickstyle/3d5" qsCatId="3D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D543AE96-F2F5-4A8C-93BE-448701A5C71A}">
      <dgm:prSet phldrT="[文字]"/>
      <dgm:spPr/>
      <dgm:t>
        <a:bodyPr/>
        <a:lstStyle/>
        <a:p>
          <a:r>
            <a:rPr lang="zh-TW" altLang="en-US" b="1" dirty="0"/>
            <a:t>第四層 傳輸層</a:t>
          </a:r>
        </a:p>
      </dgm:t>
    </dgm:pt>
    <dgm:pt modelId="{085DDECE-6EC8-44C0-B6DC-3A8D61E098B0}" type="parTrans" cxnId="{059B4FF5-C538-4BBA-9518-FFC79E2E817B}">
      <dgm:prSet/>
      <dgm:spPr/>
      <dgm:t>
        <a:bodyPr/>
        <a:lstStyle/>
        <a:p>
          <a:endParaRPr lang="zh-TW" altLang="en-US"/>
        </a:p>
      </dgm:t>
    </dgm:pt>
    <dgm:pt modelId="{AC755288-CB52-4E55-880A-1EC098DF72DC}" type="sibTrans" cxnId="{059B4FF5-C538-4BBA-9518-FFC79E2E817B}">
      <dgm:prSet/>
      <dgm:spPr/>
      <dgm:t>
        <a:bodyPr/>
        <a:lstStyle/>
        <a:p>
          <a:endParaRPr lang="zh-TW" altLang="en-US"/>
        </a:p>
      </dgm:t>
    </dgm:pt>
    <dgm:pt modelId="{7B377E58-0200-46EF-826D-F1C3A4D4F7BC}">
      <dgm:prSet phldrT="[文字]"/>
      <dgm:spPr/>
      <dgm:t>
        <a:bodyPr/>
        <a:lstStyle/>
        <a:p>
          <a:r>
            <a:rPr lang="zh-TW" altLang="en-US" b="1" dirty="0"/>
            <a:t>第三層 網路層</a:t>
          </a:r>
        </a:p>
      </dgm:t>
    </dgm:pt>
    <dgm:pt modelId="{FE87AF91-AEF5-4E00-80C9-D93C6DF21A73}" type="parTrans" cxnId="{40D94220-EB0E-4A3F-89F4-1FDC0B9748AC}">
      <dgm:prSet/>
      <dgm:spPr/>
      <dgm:t>
        <a:bodyPr/>
        <a:lstStyle/>
        <a:p>
          <a:endParaRPr lang="zh-TW" altLang="en-US"/>
        </a:p>
      </dgm:t>
    </dgm:pt>
    <dgm:pt modelId="{70D73B41-9C1B-4F7C-9AF1-11E46C3FB956}" type="sibTrans" cxnId="{40D94220-EB0E-4A3F-89F4-1FDC0B9748AC}">
      <dgm:prSet/>
      <dgm:spPr/>
      <dgm:t>
        <a:bodyPr/>
        <a:lstStyle/>
        <a:p>
          <a:endParaRPr lang="zh-TW" altLang="en-US"/>
        </a:p>
      </dgm:t>
    </dgm:pt>
    <dgm:pt modelId="{A6F4C36F-63DA-4E6F-8369-505C57B5F2D2}">
      <dgm:prSet phldrT="[文字]"/>
      <dgm:spPr/>
      <dgm:t>
        <a:bodyPr/>
        <a:lstStyle/>
        <a:p>
          <a:r>
            <a:rPr lang="zh-TW" altLang="en-US" b="1" dirty="0"/>
            <a:t>第二層 資料鏈結層</a:t>
          </a:r>
        </a:p>
      </dgm:t>
    </dgm:pt>
    <dgm:pt modelId="{4C22E3C1-CA8A-4198-A435-34B3371AC79F}" type="parTrans" cxnId="{453E0CCC-ADF6-471D-99AF-AA046383CC71}">
      <dgm:prSet/>
      <dgm:spPr/>
      <dgm:t>
        <a:bodyPr/>
        <a:lstStyle/>
        <a:p>
          <a:endParaRPr lang="zh-TW" altLang="en-US"/>
        </a:p>
      </dgm:t>
    </dgm:pt>
    <dgm:pt modelId="{705F9C4C-7BA3-4B93-B53D-930E9515A90F}" type="sibTrans" cxnId="{453E0CCC-ADF6-471D-99AF-AA046383CC71}">
      <dgm:prSet/>
      <dgm:spPr/>
      <dgm:t>
        <a:bodyPr/>
        <a:lstStyle/>
        <a:p>
          <a:endParaRPr lang="zh-TW" altLang="en-US"/>
        </a:p>
      </dgm:t>
    </dgm:pt>
    <dgm:pt modelId="{0EBD7AF3-14E3-40BD-96D6-AC6E8F1B8D7C}">
      <dgm:prSet phldrT="[文字]"/>
      <dgm:spPr/>
      <dgm:t>
        <a:bodyPr/>
        <a:lstStyle/>
        <a:p>
          <a:r>
            <a:rPr lang="zh-TW" altLang="en-US" b="1" dirty="0"/>
            <a:t>第一層 實體層</a:t>
          </a:r>
        </a:p>
      </dgm:t>
    </dgm:pt>
    <dgm:pt modelId="{6B9450E9-7B83-44D5-B1B4-C93AF29FF88E}" type="parTrans" cxnId="{7A118131-1126-4D91-BE0F-BE6F910DA02B}">
      <dgm:prSet/>
      <dgm:spPr/>
      <dgm:t>
        <a:bodyPr/>
        <a:lstStyle/>
        <a:p>
          <a:endParaRPr lang="zh-TW" altLang="en-US"/>
        </a:p>
      </dgm:t>
    </dgm:pt>
    <dgm:pt modelId="{6B97AE1D-5004-4694-8D56-332A9EC68708}" type="sibTrans" cxnId="{7A118131-1126-4D91-BE0F-BE6F910DA02B}">
      <dgm:prSet/>
      <dgm:spPr/>
      <dgm:t>
        <a:bodyPr/>
        <a:lstStyle/>
        <a:p>
          <a:endParaRPr lang="zh-TW" altLang="en-US"/>
        </a:p>
      </dgm:t>
    </dgm:pt>
    <dgm:pt modelId="{77B3339A-1ED1-42B1-87F3-883A7B7F2A17}">
      <dgm:prSet phldrT="[文字]"/>
      <dgm:spPr/>
      <dgm:t>
        <a:bodyPr/>
        <a:lstStyle/>
        <a:p>
          <a:r>
            <a:rPr lang="zh-TW" altLang="en-US" b="1" dirty="0"/>
            <a:t>第五層 會議層</a:t>
          </a:r>
        </a:p>
      </dgm:t>
    </dgm:pt>
    <dgm:pt modelId="{0E250991-F091-4575-9640-83C9AEB426FC}" type="parTrans" cxnId="{C747ED70-B738-4A45-AE9A-E5DA7BE7837A}">
      <dgm:prSet/>
      <dgm:spPr/>
      <dgm:t>
        <a:bodyPr/>
        <a:lstStyle/>
        <a:p>
          <a:endParaRPr lang="zh-TW" altLang="en-US"/>
        </a:p>
      </dgm:t>
    </dgm:pt>
    <dgm:pt modelId="{04C4DDFC-8416-4384-A00E-37DB14F42A97}" type="sibTrans" cxnId="{C747ED70-B738-4A45-AE9A-E5DA7BE7837A}">
      <dgm:prSet/>
      <dgm:spPr/>
      <dgm:t>
        <a:bodyPr/>
        <a:lstStyle/>
        <a:p>
          <a:endParaRPr lang="zh-TW" altLang="en-US"/>
        </a:p>
      </dgm:t>
    </dgm:pt>
    <dgm:pt modelId="{57CA73AF-D1F1-48F9-81A0-5D12924916E9}">
      <dgm:prSet phldrT="[文字]"/>
      <dgm:spPr/>
      <dgm:t>
        <a:bodyPr/>
        <a:lstStyle/>
        <a:p>
          <a:r>
            <a:rPr lang="zh-TW" altLang="en-US" b="1" dirty="0"/>
            <a:t>第六層 表現層</a:t>
          </a:r>
        </a:p>
      </dgm:t>
    </dgm:pt>
    <dgm:pt modelId="{BDFB012E-21A6-4F9A-95D2-D9DC2373CA5C}" type="parTrans" cxnId="{FBC3B995-40C4-4619-97AA-CF5F72D5BA18}">
      <dgm:prSet/>
      <dgm:spPr/>
      <dgm:t>
        <a:bodyPr/>
        <a:lstStyle/>
        <a:p>
          <a:endParaRPr lang="zh-TW" altLang="en-US"/>
        </a:p>
      </dgm:t>
    </dgm:pt>
    <dgm:pt modelId="{54B98D0C-43B4-484B-BABC-3FFA907C7400}" type="sibTrans" cxnId="{FBC3B995-40C4-4619-97AA-CF5F72D5BA18}">
      <dgm:prSet/>
      <dgm:spPr/>
      <dgm:t>
        <a:bodyPr/>
        <a:lstStyle/>
        <a:p>
          <a:endParaRPr lang="zh-TW" altLang="en-US"/>
        </a:p>
      </dgm:t>
    </dgm:pt>
    <dgm:pt modelId="{B9120705-B680-4E0E-AE47-FE05D8483978}">
      <dgm:prSet phldrT="[文字]"/>
      <dgm:spPr/>
      <dgm:t>
        <a:bodyPr/>
        <a:lstStyle/>
        <a:p>
          <a:r>
            <a:rPr lang="zh-TW" altLang="en-US" b="1" dirty="0"/>
            <a:t>第七層 應用層</a:t>
          </a:r>
        </a:p>
      </dgm:t>
    </dgm:pt>
    <dgm:pt modelId="{DB591F0E-F3B5-4E02-A9A6-7D0C6F80C2A9}" type="parTrans" cxnId="{F918DDD8-8B7D-46F4-837A-3EFC7C2DF5ED}">
      <dgm:prSet/>
      <dgm:spPr/>
      <dgm:t>
        <a:bodyPr/>
        <a:lstStyle/>
        <a:p>
          <a:endParaRPr lang="zh-TW" altLang="en-US"/>
        </a:p>
      </dgm:t>
    </dgm:pt>
    <dgm:pt modelId="{E7CBCA7F-9126-4923-ADCB-38E482C6E3C9}" type="sibTrans" cxnId="{F918DDD8-8B7D-46F4-837A-3EFC7C2DF5ED}">
      <dgm:prSet/>
      <dgm:spPr/>
      <dgm:t>
        <a:bodyPr/>
        <a:lstStyle/>
        <a:p>
          <a:endParaRPr lang="zh-TW" altLang="en-US"/>
        </a:p>
      </dgm:t>
    </dgm:pt>
    <dgm:pt modelId="{8EE83888-5688-452C-BE44-8A0325FBA631}" type="pres">
      <dgm:prSet presAssocID="{D18A6318-E172-4ABB-9513-A30E06DCB4B3}" presName="linear" presStyleCnt="0">
        <dgm:presLayoutVars>
          <dgm:dir/>
          <dgm:animLvl val="lvl"/>
          <dgm:resizeHandles val="exact"/>
        </dgm:presLayoutVars>
      </dgm:prSet>
      <dgm:spPr/>
    </dgm:pt>
    <dgm:pt modelId="{538D1E3A-866A-441B-8462-DE720CCFE556}" type="pres">
      <dgm:prSet presAssocID="{B9120705-B680-4E0E-AE47-FE05D8483978}" presName="parentLin" presStyleCnt="0"/>
      <dgm:spPr/>
    </dgm:pt>
    <dgm:pt modelId="{900402D1-ADFF-45CF-9005-5A5A9BB81D99}" type="pres">
      <dgm:prSet presAssocID="{B9120705-B680-4E0E-AE47-FE05D8483978}" presName="parentLeftMargin" presStyleLbl="node1" presStyleIdx="0" presStyleCnt="7"/>
      <dgm:spPr/>
    </dgm:pt>
    <dgm:pt modelId="{46C7A7F3-0037-4B7F-9C3C-2605FAFDFA98}" type="pres">
      <dgm:prSet presAssocID="{B9120705-B680-4E0E-AE47-FE05D8483978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DCC69155-EC7B-441F-B7A2-6919E734BECB}" type="pres">
      <dgm:prSet presAssocID="{B9120705-B680-4E0E-AE47-FE05D8483978}" presName="negativeSpace" presStyleCnt="0"/>
      <dgm:spPr/>
    </dgm:pt>
    <dgm:pt modelId="{555B987C-4F58-48AA-87B8-360289CCE827}" type="pres">
      <dgm:prSet presAssocID="{B9120705-B680-4E0E-AE47-FE05D8483978}" presName="childText" presStyleLbl="conFgAcc1" presStyleIdx="0" presStyleCnt="7">
        <dgm:presLayoutVars>
          <dgm:bulletEnabled val="1"/>
        </dgm:presLayoutVars>
      </dgm:prSet>
      <dgm:spPr/>
    </dgm:pt>
    <dgm:pt modelId="{708F48B3-3297-4280-A3C4-D47F02F9DF17}" type="pres">
      <dgm:prSet presAssocID="{E7CBCA7F-9126-4923-ADCB-38E482C6E3C9}" presName="spaceBetweenRectangles" presStyleCnt="0"/>
      <dgm:spPr/>
    </dgm:pt>
    <dgm:pt modelId="{492037DE-83DD-41AC-ABC9-9444100B93FD}" type="pres">
      <dgm:prSet presAssocID="{57CA73AF-D1F1-48F9-81A0-5D12924916E9}" presName="parentLin" presStyleCnt="0"/>
      <dgm:spPr/>
    </dgm:pt>
    <dgm:pt modelId="{10B46AB3-6101-4303-8642-2DB5B92EF756}" type="pres">
      <dgm:prSet presAssocID="{57CA73AF-D1F1-48F9-81A0-5D12924916E9}" presName="parentLeftMargin" presStyleLbl="node1" presStyleIdx="0" presStyleCnt="7"/>
      <dgm:spPr/>
    </dgm:pt>
    <dgm:pt modelId="{C2D56C4B-D06B-4A97-99AD-56649E3DF8E0}" type="pres">
      <dgm:prSet presAssocID="{57CA73AF-D1F1-48F9-81A0-5D12924916E9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312249BD-AA3B-48D3-A8F0-07F98EE2B263}" type="pres">
      <dgm:prSet presAssocID="{57CA73AF-D1F1-48F9-81A0-5D12924916E9}" presName="negativeSpace" presStyleCnt="0"/>
      <dgm:spPr/>
    </dgm:pt>
    <dgm:pt modelId="{4D9174AB-40EC-4228-A84A-228CFF484D5E}" type="pres">
      <dgm:prSet presAssocID="{57CA73AF-D1F1-48F9-81A0-5D12924916E9}" presName="childText" presStyleLbl="conFgAcc1" presStyleIdx="1" presStyleCnt="7">
        <dgm:presLayoutVars>
          <dgm:bulletEnabled val="1"/>
        </dgm:presLayoutVars>
      </dgm:prSet>
      <dgm:spPr/>
    </dgm:pt>
    <dgm:pt modelId="{49137457-D004-4F66-9BDC-8E23F2BC4763}" type="pres">
      <dgm:prSet presAssocID="{54B98D0C-43B4-484B-BABC-3FFA907C7400}" presName="spaceBetweenRectangles" presStyleCnt="0"/>
      <dgm:spPr/>
    </dgm:pt>
    <dgm:pt modelId="{8E3D2F78-4EC6-4F53-806F-8FBC30F01264}" type="pres">
      <dgm:prSet presAssocID="{77B3339A-1ED1-42B1-87F3-883A7B7F2A17}" presName="parentLin" presStyleCnt="0"/>
      <dgm:spPr/>
    </dgm:pt>
    <dgm:pt modelId="{640B87D6-60E6-479B-B493-BB312FE41D4D}" type="pres">
      <dgm:prSet presAssocID="{77B3339A-1ED1-42B1-87F3-883A7B7F2A17}" presName="parentLeftMargin" presStyleLbl="node1" presStyleIdx="1" presStyleCnt="7"/>
      <dgm:spPr/>
    </dgm:pt>
    <dgm:pt modelId="{C2DF1914-4073-4EDF-8841-B77A97E24695}" type="pres">
      <dgm:prSet presAssocID="{77B3339A-1ED1-42B1-87F3-883A7B7F2A17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66FC3FCF-A4B1-462E-841E-27C41ADA7A42}" type="pres">
      <dgm:prSet presAssocID="{77B3339A-1ED1-42B1-87F3-883A7B7F2A17}" presName="negativeSpace" presStyleCnt="0"/>
      <dgm:spPr/>
    </dgm:pt>
    <dgm:pt modelId="{39F271C0-E4ED-410A-A375-3E5A07285A32}" type="pres">
      <dgm:prSet presAssocID="{77B3339A-1ED1-42B1-87F3-883A7B7F2A17}" presName="childText" presStyleLbl="conFgAcc1" presStyleIdx="2" presStyleCnt="7">
        <dgm:presLayoutVars>
          <dgm:bulletEnabled val="1"/>
        </dgm:presLayoutVars>
      </dgm:prSet>
      <dgm:spPr/>
    </dgm:pt>
    <dgm:pt modelId="{083840DF-700C-4F41-B3C8-9E36FF6EAFD6}" type="pres">
      <dgm:prSet presAssocID="{04C4DDFC-8416-4384-A00E-37DB14F42A97}" presName="spaceBetweenRectangles" presStyleCnt="0"/>
      <dgm:spPr/>
    </dgm:pt>
    <dgm:pt modelId="{154C67B6-B16B-4D3E-BDEB-875FBC46A328}" type="pres">
      <dgm:prSet presAssocID="{D543AE96-F2F5-4A8C-93BE-448701A5C71A}" presName="parentLin" presStyleCnt="0"/>
      <dgm:spPr/>
    </dgm:pt>
    <dgm:pt modelId="{743986A2-0E70-4C79-951C-062110964BE3}" type="pres">
      <dgm:prSet presAssocID="{D543AE96-F2F5-4A8C-93BE-448701A5C71A}" presName="parentLeftMargin" presStyleLbl="node1" presStyleIdx="2" presStyleCnt="7"/>
      <dgm:spPr/>
    </dgm:pt>
    <dgm:pt modelId="{A666A478-6A51-4CDF-99C7-CBF4EA734CB5}" type="pres">
      <dgm:prSet presAssocID="{D543AE96-F2F5-4A8C-93BE-448701A5C71A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70779706-94CB-4D50-A961-2AAF2AA6E617}" type="pres">
      <dgm:prSet presAssocID="{D543AE96-F2F5-4A8C-93BE-448701A5C71A}" presName="negativeSpace" presStyleCnt="0"/>
      <dgm:spPr/>
    </dgm:pt>
    <dgm:pt modelId="{C77892AF-D1D1-42F2-8FBB-D8E90765DFEE}" type="pres">
      <dgm:prSet presAssocID="{D543AE96-F2F5-4A8C-93BE-448701A5C71A}" presName="childText" presStyleLbl="conFgAcc1" presStyleIdx="3" presStyleCnt="7">
        <dgm:presLayoutVars>
          <dgm:bulletEnabled val="1"/>
        </dgm:presLayoutVars>
      </dgm:prSet>
      <dgm:spPr/>
    </dgm:pt>
    <dgm:pt modelId="{C5ADA83C-73C3-4F87-84E1-B99179907BB8}" type="pres">
      <dgm:prSet presAssocID="{AC755288-CB52-4E55-880A-1EC098DF72DC}" presName="spaceBetweenRectangles" presStyleCnt="0"/>
      <dgm:spPr/>
    </dgm:pt>
    <dgm:pt modelId="{48387566-DD80-475A-A7C9-53790138248C}" type="pres">
      <dgm:prSet presAssocID="{7B377E58-0200-46EF-826D-F1C3A4D4F7BC}" presName="parentLin" presStyleCnt="0"/>
      <dgm:spPr/>
    </dgm:pt>
    <dgm:pt modelId="{D9DB4E8D-8FA2-4EFD-80EC-141AED5F8587}" type="pres">
      <dgm:prSet presAssocID="{7B377E58-0200-46EF-826D-F1C3A4D4F7BC}" presName="parentLeftMargin" presStyleLbl="node1" presStyleIdx="3" presStyleCnt="7"/>
      <dgm:spPr/>
    </dgm:pt>
    <dgm:pt modelId="{D5892207-E556-4C47-9196-C507B4290C68}" type="pres">
      <dgm:prSet presAssocID="{7B377E58-0200-46EF-826D-F1C3A4D4F7BC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F30C8003-8F39-46CA-8CDF-19900C0A9E0F}" type="pres">
      <dgm:prSet presAssocID="{7B377E58-0200-46EF-826D-F1C3A4D4F7BC}" presName="negativeSpace" presStyleCnt="0"/>
      <dgm:spPr/>
    </dgm:pt>
    <dgm:pt modelId="{92CC38C2-C83F-412E-8C38-9539D328FFE9}" type="pres">
      <dgm:prSet presAssocID="{7B377E58-0200-46EF-826D-F1C3A4D4F7BC}" presName="childText" presStyleLbl="conFgAcc1" presStyleIdx="4" presStyleCnt="7">
        <dgm:presLayoutVars>
          <dgm:bulletEnabled val="1"/>
        </dgm:presLayoutVars>
      </dgm:prSet>
      <dgm:spPr/>
    </dgm:pt>
    <dgm:pt modelId="{56CCB657-0DAE-4A19-9690-A6F3E84A5305}" type="pres">
      <dgm:prSet presAssocID="{70D73B41-9C1B-4F7C-9AF1-11E46C3FB956}" presName="spaceBetweenRectangles" presStyleCnt="0"/>
      <dgm:spPr/>
    </dgm:pt>
    <dgm:pt modelId="{0C06F32B-8A0B-4231-8BC9-EB4F4BEDDA41}" type="pres">
      <dgm:prSet presAssocID="{A6F4C36F-63DA-4E6F-8369-505C57B5F2D2}" presName="parentLin" presStyleCnt="0"/>
      <dgm:spPr/>
    </dgm:pt>
    <dgm:pt modelId="{71049FFE-1106-4F85-852C-DF288911B496}" type="pres">
      <dgm:prSet presAssocID="{A6F4C36F-63DA-4E6F-8369-505C57B5F2D2}" presName="parentLeftMargin" presStyleLbl="node1" presStyleIdx="4" presStyleCnt="7"/>
      <dgm:spPr/>
    </dgm:pt>
    <dgm:pt modelId="{CBAC239B-70DF-492E-ABEE-3C4E02798AC4}" type="pres">
      <dgm:prSet presAssocID="{A6F4C36F-63DA-4E6F-8369-505C57B5F2D2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5E4F7F38-3711-4B5C-853E-F179CB164F34}" type="pres">
      <dgm:prSet presAssocID="{A6F4C36F-63DA-4E6F-8369-505C57B5F2D2}" presName="negativeSpace" presStyleCnt="0"/>
      <dgm:spPr/>
    </dgm:pt>
    <dgm:pt modelId="{27329ADB-442C-4A25-8692-B5E2672A9AD2}" type="pres">
      <dgm:prSet presAssocID="{A6F4C36F-63DA-4E6F-8369-505C57B5F2D2}" presName="childText" presStyleLbl="conFgAcc1" presStyleIdx="5" presStyleCnt="7">
        <dgm:presLayoutVars>
          <dgm:bulletEnabled val="1"/>
        </dgm:presLayoutVars>
      </dgm:prSet>
      <dgm:spPr/>
    </dgm:pt>
    <dgm:pt modelId="{40C9F73C-F44E-4CEB-AFEF-3828E3B519B1}" type="pres">
      <dgm:prSet presAssocID="{705F9C4C-7BA3-4B93-B53D-930E9515A90F}" presName="spaceBetweenRectangles" presStyleCnt="0"/>
      <dgm:spPr/>
    </dgm:pt>
    <dgm:pt modelId="{A0C241AA-5BBE-44E9-AEA7-48F5E4EEB015}" type="pres">
      <dgm:prSet presAssocID="{0EBD7AF3-14E3-40BD-96D6-AC6E8F1B8D7C}" presName="parentLin" presStyleCnt="0"/>
      <dgm:spPr/>
    </dgm:pt>
    <dgm:pt modelId="{18FAA2B7-71AC-4B12-84B0-2E7E510187BA}" type="pres">
      <dgm:prSet presAssocID="{0EBD7AF3-14E3-40BD-96D6-AC6E8F1B8D7C}" presName="parentLeftMargin" presStyleLbl="node1" presStyleIdx="5" presStyleCnt="7"/>
      <dgm:spPr/>
    </dgm:pt>
    <dgm:pt modelId="{F6D6032E-BC62-4879-A688-183258C6EF4E}" type="pres">
      <dgm:prSet presAssocID="{0EBD7AF3-14E3-40BD-96D6-AC6E8F1B8D7C}" presName="parentText" presStyleLbl="node1" presStyleIdx="6" presStyleCnt="7">
        <dgm:presLayoutVars>
          <dgm:chMax val="0"/>
          <dgm:bulletEnabled val="1"/>
        </dgm:presLayoutVars>
      </dgm:prSet>
      <dgm:spPr/>
    </dgm:pt>
    <dgm:pt modelId="{531DA7C1-C761-42C5-81B9-BCE6334F7AB1}" type="pres">
      <dgm:prSet presAssocID="{0EBD7AF3-14E3-40BD-96D6-AC6E8F1B8D7C}" presName="negativeSpace" presStyleCnt="0"/>
      <dgm:spPr/>
    </dgm:pt>
    <dgm:pt modelId="{E41B6162-52E1-4427-A3AE-7175EC6CA41A}" type="pres">
      <dgm:prSet presAssocID="{0EBD7AF3-14E3-40BD-96D6-AC6E8F1B8D7C}" presName="childText" presStyleLbl="conFgAcc1" presStyleIdx="6" presStyleCnt="7">
        <dgm:presLayoutVars>
          <dgm:bulletEnabled val="1"/>
        </dgm:presLayoutVars>
      </dgm:prSet>
      <dgm:spPr/>
    </dgm:pt>
  </dgm:ptLst>
  <dgm:cxnLst>
    <dgm:cxn modelId="{40D94220-EB0E-4A3F-89F4-1FDC0B9748AC}" srcId="{D18A6318-E172-4ABB-9513-A30E06DCB4B3}" destId="{7B377E58-0200-46EF-826D-F1C3A4D4F7BC}" srcOrd="4" destOrd="0" parTransId="{FE87AF91-AEF5-4E00-80C9-D93C6DF21A73}" sibTransId="{70D73B41-9C1B-4F7C-9AF1-11E46C3FB956}"/>
    <dgm:cxn modelId="{7A118131-1126-4D91-BE0F-BE6F910DA02B}" srcId="{D18A6318-E172-4ABB-9513-A30E06DCB4B3}" destId="{0EBD7AF3-14E3-40BD-96D6-AC6E8F1B8D7C}" srcOrd="6" destOrd="0" parTransId="{6B9450E9-7B83-44D5-B1B4-C93AF29FF88E}" sibTransId="{6B97AE1D-5004-4694-8D56-332A9EC68708}"/>
    <dgm:cxn modelId="{1A34DF60-CDA2-4BEA-96F8-89AFFF10C813}" type="presOf" srcId="{D18A6318-E172-4ABB-9513-A30E06DCB4B3}" destId="{8EE83888-5688-452C-BE44-8A0325FBA631}" srcOrd="0" destOrd="0" presId="urn:microsoft.com/office/officeart/2005/8/layout/list1"/>
    <dgm:cxn modelId="{88B45A69-1143-466B-85E2-DAB0892FC85E}" type="presOf" srcId="{57CA73AF-D1F1-48F9-81A0-5D12924916E9}" destId="{C2D56C4B-D06B-4A97-99AD-56649E3DF8E0}" srcOrd="1" destOrd="0" presId="urn:microsoft.com/office/officeart/2005/8/layout/list1"/>
    <dgm:cxn modelId="{6981324A-E39E-47DE-8826-2C54C6E6925F}" type="presOf" srcId="{7B377E58-0200-46EF-826D-F1C3A4D4F7BC}" destId="{D9DB4E8D-8FA2-4EFD-80EC-141AED5F8587}" srcOrd="0" destOrd="0" presId="urn:microsoft.com/office/officeart/2005/8/layout/list1"/>
    <dgm:cxn modelId="{A828E04F-749C-41B8-BD40-CB5544BD0AA7}" type="presOf" srcId="{77B3339A-1ED1-42B1-87F3-883A7B7F2A17}" destId="{640B87D6-60E6-479B-B493-BB312FE41D4D}" srcOrd="0" destOrd="0" presId="urn:microsoft.com/office/officeart/2005/8/layout/list1"/>
    <dgm:cxn modelId="{C747ED70-B738-4A45-AE9A-E5DA7BE7837A}" srcId="{D18A6318-E172-4ABB-9513-A30E06DCB4B3}" destId="{77B3339A-1ED1-42B1-87F3-883A7B7F2A17}" srcOrd="2" destOrd="0" parTransId="{0E250991-F091-4575-9640-83C9AEB426FC}" sibTransId="{04C4DDFC-8416-4384-A00E-37DB14F42A97}"/>
    <dgm:cxn modelId="{B586C053-1533-4E69-B991-9B3C50721425}" type="presOf" srcId="{B9120705-B680-4E0E-AE47-FE05D8483978}" destId="{900402D1-ADFF-45CF-9005-5A5A9BB81D99}" srcOrd="0" destOrd="0" presId="urn:microsoft.com/office/officeart/2005/8/layout/list1"/>
    <dgm:cxn modelId="{D6B7F692-30A6-4F80-87F6-FCE2BCF0C00E}" type="presOf" srcId="{7B377E58-0200-46EF-826D-F1C3A4D4F7BC}" destId="{D5892207-E556-4C47-9196-C507B4290C68}" srcOrd="1" destOrd="0" presId="urn:microsoft.com/office/officeart/2005/8/layout/list1"/>
    <dgm:cxn modelId="{2DC70494-DF91-4321-9397-72635235485D}" type="presOf" srcId="{0EBD7AF3-14E3-40BD-96D6-AC6E8F1B8D7C}" destId="{F6D6032E-BC62-4879-A688-183258C6EF4E}" srcOrd="1" destOrd="0" presId="urn:microsoft.com/office/officeart/2005/8/layout/list1"/>
    <dgm:cxn modelId="{FBC3B995-40C4-4619-97AA-CF5F72D5BA18}" srcId="{D18A6318-E172-4ABB-9513-A30E06DCB4B3}" destId="{57CA73AF-D1F1-48F9-81A0-5D12924916E9}" srcOrd="1" destOrd="0" parTransId="{BDFB012E-21A6-4F9A-95D2-D9DC2373CA5C}" sibTransId="{54B98D0C-43B4-484B-BABC-3FFA907C7400}"/>
    <dgm:cxn modelId="{AEA5A4A3-B629-4B73-B337-A042D4C32412}" type="presOf" srcId="{A6F4C36F-63DA-4E6F-8369-505C57B5F2D2}" destId="{CBAC239B-70DF-492E-ABEE-3C4E02798AC4}" srcOrd="1" destOrd="0" presId="urn:microsoft.com/office/officeart/2005/8/layout/list1"/>
    <dgm:cxn modelId="{D8CD24AF-C79D-4C35-9532-5BBB61CB2C78}" type="presOf" srcId="{D543AE96-F2F5-4A8C-93BE-448701A5C71A}" destId="{743986A2-0E70-4C79-951C-062110964BE3}" srcOrd="0" destOrd="0" presId="urn:microsoft.com/office/officeart/2005/8/layout/list1"/>
    <dgm:cxn modelId="{0881CAC4-856A-4B25-94B7-DF9C6647A44B}" type="presOf" srcId="{57CA73AF-D1F1-48F9-81A0-5D12924916E9}" destId="{10B46AB3-6101-4303-8642-2DB5B92EF756}" srcOrd="0" destOrd="0" presId="urn:microsoft.com/office/officeart/2005/8/layout/list1"/>
    <dgm:cxn modelId="{41C063CB-C1AE-4E14-ABE8-DB439C1EFA8B}" type="presOf" srcId="{77B3339A-1ED1-42B1-87F3-883A7B7F2A17}" destId="{C2DF1914-4073-4EDF-8841-B77A97E24695}" srcOrd="1" destOrd="0" presId="urn:microsoft.com/office/officeart/2005/8/layout/list1"/>
    <dgm:cxn modelId="{453E0CCC-ADF6-471D-99AF-AA046383CC71}" srcId="{D18A6318-E172-4ABB-9513-A30E06DCB4B3}" destId="{A6F4C36F-63DA-4E6F-8369-505C57B5F2D2}" srcOrd="5" destOrd="0" parTransId="{4C22E3C1-CA8A-4198-A435-34B3371AC79F}" sibTransId="{705F9C4C-7BA3-4B93-B53D-930E9515A90F}"/>
    <dgm:cxn modelId="{3F8851D7-B7CF-4B47-A23E-D918EB08E2D2}" type="presOf" srcId="{0EBD7AF3-14E3-40BD-96D6-AC6E8F1B8D7C}" destId="{18FAA2B7-71AC-4B12-84B0-2E7E510187BA}" srcOrd="0" destOrd="0" presId="urn:microsoft.com/office/officeart/2005/8/layout/list1"/>
    <dgm:cxn modelId="{F918DDD8-8B7D-46F4-837A-3EFC7C2DF5ED}" srcId="{D18A6318-E172-4ABB-9513-A30E06DCB4B3}" destId="{B9120705-B680-4E0E-AE47-FE05D8483978}" srcOrd="0" destOrd="0" parTransId="{DB591F0E-F3B5-4E02-A9A6-7D0C6F80C2A9}" sibTransId="{E7CBCA7F-9126-4923-ADCB-38E482C6E3C9}"/>
    <dgm:cxn modelId="{BCF8FEEB-C052-49F5-95B1-150997F748AE}" type="presOf" srcId="{A6F4C36F-63DA-4E6F-8369-505C57B5F2D2}" destId="{71049FFE-1106-4F85-852C-DF288911B496}" srcOrd="0" destOrd="0" presId="urn:microsoft.com/office/officeart/2005/8/layout/list1"/>
    <dgm:cxn modelId="{DD4EC8EF-7523-47E6-B196-846400FE7FC1}" type="presOf" srcId="{D543AE96-F2F5-4A8C-93BE-448701A5C71A}" destId="{A666A478-6A51-4CDF-99C7-CBF4EA734CB5}" srcOrd="1" destOrd="0" presId="urn:microsoft.com/office/officeart/2005/8/layout/list1"/>
    <dgm:cxn modelId="{059B4FF5-C538-4BBA-9518-FFC79E2E817B}" srcId="{D18A6318-E172-4ABB-9513-A30E06DCB4B3}" destId="{D543AE96-F2F5-4A8C-93BE-448701A5C71A}" srcOrd="3" destOrd="0" parTransId="{085DDECE-6EC8-44C0-B6DC-3A8D61E098B0}" sibTransId="{AC755288-CB52-4E55-880A-1EC098DF72DC}"/>
    <dgm:cxn modelId="{39EAE8FE-046E-4A4B-B5DE-481DAEBAD728}" type="presOf" srcId="{B9120705-B680-4E0E-AE47-FE05D8483978}" destId="{46C7A7F3-0037-4B7F-9C3C-2605FAFDFA98}" srcOrd="1" destOrd="0" presId="urn:microsoft.com/office/officeart/2005/8/layout/list1"/>
    <dgm:cxn modelId="{F525BB77-15D6-4D69-B238-776D9E5312CC}" type="presParOf" srcId="{8EE83888-5688-452C-BE44-8A0325FBA631}" destId="{538D1E3A-866A-441B-8462-DE720CCFE556}" srcOrd="0" destOrd="0" presId="urn:microsoft.com/office/officeart/2005/8/layout/list1"/>
    <dgm:cxn modelId="{05D46104-99B8-430A-B726-5620136480B1}" type="presParOf" srcId="{538D1E3A-866A-441B-8462-DE720CCFE556}" destId="{900402D1-ADFF-45CF-9005-5A5A9BB81D99}" srcOrd="0" destOrd="0" presId="urn:microsoft.com/office/officeart/2005/8/layout/list1"/>
    <dgm:cxn modelId="{8DAD6A0E-BFA3-4246-9AD5-2057FDE57CFB}" type="presParOf" srcId="{538D1E3A-866A-441B-8462-DE720CCFE556}" destId="{46C7A7F3-0037-4B7F-9C3C-2605FAFDFA98}" srcOrd="1" destOrd="0" presId="urn:microsoft.com/office/officeart/2005/8/layout/list1"/>
    <dgm:cxn modelId="{2015A6EC-FF66-44CC-81A0-6CEEF69608E8}" type="presParOf" srcId="{8EE83888-5688-452C-BE44-8A0325FBA631}" destId="{DCC69155-EC7B-441F-B7A2-6919E734BECB}" srcOrd="1" destOrd="0" presId="urn:microsoft.com/office/officeart/2005/8/layout/list1"/>
    <dgm:cxn modelId="{B112518F-1D17-469B-B70F-6B463B1751F9}" type="presParOf" srcId="{8EE83888-5688-452C-BE44-8A0325FBA631}" destId="{555B987C-4F58-48AA-87B8-360289CCE827}" srcOrd="2" destOrd="0" presId="urn:microsoft.com/office/officeart/2005/8/layout/list1"/>
    <dgm:cxn modelId="{846DF32F-0EAF-4DD6-A1CC-26DB6853CA2C}" type="presParOf" srcId="{8EE83888-5688-452C-BE44-8A0325FBA631}" destId="{708F48B3-3297-4280-A3C4-D47F02F9DF17}" srcOrd="3" destOrd="0" presId="urn:microsoft.com/office/officeart/2005/8/layout/list1"/>
    <dgm:cxn modelId="{17246C59-1742-412F-8167-5B6FD69C4A9E}" type="presParOf" srcId="{8EE83888-5688-452C-BE44-8A0325FBA631}" destId="{492037DE-83DD-41AC-ABC9-9444100B93FD}" srcOrd="4" destOrd="0" presId="urn:microsoft.com/office/officeart/2005/8/layout/list1"/>
    <dgm:cxn modelId="{CB16D069-E4DF-4A4B-AE59-9DB63737BA17}" type="presParOf" srcId="{492037DE-83DD-41AC-ABC9-9444100B93FD}" destId="{10B46AB3-6101-4303-8642-2DB5B92EF756}" srcOrd="0" destOrd="0" presId="urn:microsoft.com/office/officeart/2005/8/layout/list1"/>
    <dgm:cxn modelId="{34654B37-274B-4D51-A249-0269212ACC14}" type="presParOf" srcId="{492037DE-83DD-41AC-ABC9-9444100B93FD}" destId="{C2D56C4B-D06B-4A97-99AD-56649E3DF8E0}" srcOrd="1" destOrd="0" presId="urn:microsoft.com/office/officeart/2005/8/layout/list1"/>
    <dgm:cxn modelId="{FFC6AE49-D7D7-4B51-8855-B3AAD4E37F16}" type="presParOf" srcId="{8EE83888-5688-452C-BE44-8A0325FBA631}" destId="{312249BD-AA3B-48D3-A8F0-07F98EE2B263}" srcOrd="5" destOrd="0" presId="urn:microsoft.com/office/officeart/2005/8/layout/list1"/>
    <dgm:cxn modelId="{9D69B1AA-3587-4E8C-9292-B02157F9FC9F}" type="presParOf" srcId="{8EE83888-5688-452C-BE44-8A0325FBA631}" destId="{4D9174AB-40EC-4228-A84A-228CFF484D5E}" srcOrd="6" destOrd="0" presId="urn:microsoft.com/office/officeart/2005/8/layout/list1"/>
    <dgm:cxn modelId="{E9A7F745-68C4-4CE6-B46E-8C0F5024872C}" type="presParOf" srcId="{8EE83888-5688-452C-BE44-8A0325FBA631}" destId="{49137457-D004-4F66-9BDC-8E23F2BC4763}" srcOrd="7" destOrd="0" presId="urn:microsoft.com/office/officeart/2005/8/layout/list1"/>
    <dgm:cxn modelId="{32D4B295-8CCB-41C3-A3C1-B4BBE27E2D7D}" type="presParOf" srcId="{8EE83888-5688-452C-BE44-8A0325FBA631}" destId="{8E3D2F78-4EC6-4F53-806F-8FBC30F01264}" srcOrd="8" destOrd="0" presId="urn:microsoft.com/office/officeart/2005/8/layout/list1"/>
    <dgm:cxn modelId="{2C08CAA2-2067-449B-BF3A-411ED35435A9}" type="presParOf" srcId="{8E3D2F78-4EC6-4F53-806F-8FBC30F01264}" destId="{640B87D6-60E6-479B-B493-BB312FE41D4D}" srcOrd="0" destOrd="0" presId="urn:microsoft.com/office/officeart/2005/8/layout/list1"/>
    <dgm:cxn modelId="{2F08C495-EA31-456B-8F4D-06493783C758}" type="presParOf" srcId="{8E3D2F78-4EC6-4F53-806F-8FBC30F01264}" destId="{C2DF1914-4073-4EDF-8841-B77A97E24695}" srcOrd="1" destOrd="0" presId="urn:microsoft.com/office/officeart/2005/8/layout/list1"/>
    <dgm:cxn modelId="{E61E6306-F17F-4483-A9DE-3B1D10AEAF81}" type="presParOf" srcId="{8EE83888-5688-452C-BE44-8A0325FBA631}" destId="{66FC3FCF-A4B1-462E-841E-27C41ADA7A42}" srcOrd="9" destOrd="0" presId="urn:microsoft.com/office/officeart/2005/8/layout/list1"/>
    <dgm:cxn modelId="{5C6B99FE-76C9-4482-B629-FB11AAED9F4A}" type="presParOf" srcId="{8EE83888-5688-452C-BE44-8A0325FBA631}" destId="{39F271C0-E4ED-410A-A375-3E5A07285A32}" srcOrd="10" destOrd="0" presId="urn:microsoft.com/office/officeart/2005/8/layout/list1"/>
    <dgm:cxn modelId="{F9481718-E6D1-4D08-9FF9-4C1C8A43BBE8}" type="presParOf" srcId="{8EE83888-5688-452C-BE44-8A0325FBA631}" destId="{083840DF-700C-4F41-B3C8-9E36FF6EAFD6}" srcOrd="11" destOrd="0" presId="urn:microsoft.com/office/officeart/2005/8/layout/list1"/>
    <dgm:cxn modelId="{CBBB0FE2-21EC-4C35-8C51-22A3AB4CE051}" type="presParOf" srcId="{8EE83888-5688-452C-BE44-8A0325FBA631}" destId="{154C67B6-B16B-4D3E-BDEB-875FBC46A328}" srcOrd="12" destOrd="0" presId="urn:microsoft.com/office/officeart/2005/8/layout/list1"/>
    <dgm:cxn modelId="{83E814BF-F263-438C-A710-5D5F36AFEAFE}" type="presParOf" srcId="{154C67B6-B16B-4D3E-BDEB-875FBC46A328}" destId="{743986A2-0E70-4C79-951C-062110964BE3}" srcOrd="0" destOrd="0" presId="urn:microsoft.com/office/officeart/2005/8/layout/list1"/>
    <dgm:cxn modelId="{D91C337A-E2AE-4828-943D-7E231A85B17B}" type="presParOf" srcId="{154C67B6-B16B-4D3E-BDEB-875FBC46A328}" destId="{A666A478-6A51-4CDF-99C7-CBF4EA734CB5}" srcOrd="1" destOrd="0" presId="urn:microsoft.com/office/officeart/2005/8/layout/list1"/>
    <dgm:cxn modelId="{097A9939-9B49-4879-B0B5-A6B757C21437}" type="presParOf" srcId="{8EE83888-5688-452C-BE44-8A0325FBA631}" destId="{70779706-94CB-4D50-A961-2AAF2AA6E617}" srcOrd="13" destOrd="0" presId="urn:microsoft.com/office/officeart/2005/8/layout/list1"/>
    <dgm:cxn modelId="{2175978D-767C-4C2F-A3AA-E7C8CDD2AB71}" type="presParOf" srcId="{8EE83888-5688-452C-BE44-8A0325FBA631}" destId="{C77892AF-D1D1-42F2-8FBB-D8E90765DFEE}" srcOrd="14" destOrd="0" presId="urn:microsoft.com/office/officeart/2005/8/layout/list1"/>
    <dgm:cxn modelId="{03625FD4-ABE0-45D9-BD2E-86FD5CC3016C}" type="presParOf" srcId="{8EE83888-5688-452C-BE44-8A0325FBA631}" destId="{C5ADA83C-73C3-4F87-84E1-B99179907BB8}" srcOrd="15" destOrd="0" presId="urn:microsoft.com/office/officeart/2005/8/layout/list1"/>
    <dgm:cxn modelId="{70BA3EDB-0638-4A1B-973C-781D448EB417}" type="presParOf" srcId="{8EE83888-5688-452C-BE44-8A0325FBA631}" destId="{48387566-DD80-475A-A7C9-53790138248C}" srcOrd="16" destOrd="0" presId="urn:microsoft.com/office/officeart/2005/8/layout/list1"/>
    <dgm:cxn modelId="{800C75FD-1080-4FA3-824E-F55609B5C644}" type="presParOf" srcId="{48387566-DD80-475A-A7C9-53790138248C}" destId="{D9DB4E8D-8FA2-4EFD-80EC-141AED5F8587}" srcOrd="0" destOrd="0" presId="urn:microsoft.com/office/officeart/2005/8/layout/list1"/>
    <dgm:cxn modelId="{7B91E7D9-8757-413E-AD12-5400E13630AE}" type="presParOf" srcId="{48387566-DD80-475A-A7C9-53790138248C}" destId="{D5892207-E556-4C47-9196-C507B4290C68}" srcOrd="1" destOrd="0" presId="urn:microsoft.com/office/officeart/2005/8/layout/list1"/>
    <dgm:cxn modelId="{72AE0650-4C2A-4D67-8257-C7E0E942D597}" type="presParOf" srcId="{8EE83888-5688-452C-BE44-8A0325FBA631}" destId="{F30C8003-8F39-46CA-8CDF-19900C0A9E0F}" srcOrd="17" destOrd="0" presId="urn:microsoft.com/office/officeart/2005/8/layout/list1"/>
    <dgm:cxn modelId="{646FB8DC-9F5E-459E-8CB1-698C86EF749D}" type="presParOf" srcId="{8EE83888-5688-452C-BE44-8A0325FBA631}" destId="{92CC38C2-C83F-412E-8C38-9539D328FFE9}" srcOrd="18" destOrd="0" presId="urn:microsoft.com/office/officeart/2005/8/layout/list1"/>
    <dgm:cxn modelId="{5ED2CD6A-E625-43F5-8DDA-668BB4015F03}" type="presParOf" srcId="{8EE83888-5688-452C-BE44-8A0325FBA631}" destId="{56CCB657-0DAE-4A19-9690-A6F3E84A5305}" srcOrd="19" destOrd="0" presId="urn:microsoft.com/office/officeart/2005/8/layout/list1"/>
    <dgm:cxn modelId="{48475883-C79F-4C87-A4BE-FA9D02A800B2}" type="presParOf" srcId="{8EE83888-5688-452C-BE44-8A0325FBA631}" destId="{0C06F32B-8A0B-4231-8BC9-EB4F4BEDDA41}" srcOrd="20" destOrd="0" presId="urn:microsoft.com/office/officeart/2005/8/layout/list1"/>
    <dgm:cxn modelId="{8D739DF3-D1FB-4B6B-8DF0-7EBF39EDE46C}" type="presParOf" srcId="{0C06F32B-8A0B-4231-8BC9-EB4F4BEDDA41}" destId="{71049FFE-1106-4F85-852C-DF288911B496}" srcOrd="0" destOrd="0" presId="urn:microsoft.com/office/officeart/2005/8/layout/list1"/>
    <dgm:cxn modelId="{53F8D9E9-E410-42D2-9514-60246BAEF2BA}" type="presParOf" srcId="{0C06F32B-8A0B-4231-8BC9-EB4F4BEDDA41}" destId="{CBAC239B-70DF-492E-ABEE-3C4E02798AC4}" srcOrd="1" destOrd="0" presId="urn:microsoft.com/office/officeart/2005/8/layout/list1"/>
    <dgm:cxn modelId="{DDAEC5E7-FB4F-48AB-8651-6A34B1FA84B5}" type="presParOf" srcId="{8EE83888-5688-452C-BE44-8A0325FBA631}" destId="{5E4F7F38-3711-4B5C-853E-F179CB164F34}" srcOrd="21" destOrd="0" presId="urn:microsoft.com/office/officeart/2005/8/layout/list1"/>
    <dgm:cxn modelId="{31A5AF2D-E786-4AE2-B319-062B8239F3D4}" type="presParOf" srcId="{8EE83888-5688-452C-BE44-8A0325FBA631}" destId="{27329ADB-442C-4A25-8692-B5E2672A9AD2}" srcOrd="22" destOrd="0" presId="urn:microsoft.com/office/officeart/2005/8/layout/list1"/>
    <dgm:cxn modelId="{6DAF16AA-5B38-4ABB-8FE9-570317BE95EB}" type="presParOf" srcId="{8EE83888-5688-452C-BE44-8A0325FBA631}" destId="{40C9F73C-F44E-4CEB-AFEF-3828E3B519B1}" srcOrd="23" destOrd="0" presId="urn:microsoft.com/office/officeart/2005/8/layout/list1"/>
    <dgm:cxn modelId="{3170C94C-65A9-4B24-89A2-27F057C69C2F}" type="presParOf" srcId="{8EE83888-5688-452C-BE44-8A0325FBA631}" destId="{A0C241AA-5BBE-44E9-AEA7-48F5E4EEB015}" srcOrd="24" destOrd="0" presId="urn:microsoft.com/office/officeart/2005/8/layout/list1"/>
    <dgm:cxn modelId="{54A4AAED-3F7A-4E02-A71F-7E6B90CD7218}" type="presParOf" srcId="{A0C241AA-5BBE-44E9-AEA7-48F5E4EEB015}" destId="{18FAA2B7-71AC-4B12-84B0-2E7E510187BA}" srcOrd="0" destOrd="0" presId="urn:microsoft.com/office/officeart/2005/8/layout/list1"/>
    <dgm:cxn modelId="{AE6E4556-5D84-4830-97F2-3FAC305F6BB1}" type="presParOf" srcId="{A0C241AA-5BBE-44E9-AEA7-48F5E4EEB015}" destId="{F6D6032E-BC62-4879-A688-183258C6EF4E}" srcOrd="1" destOrd="0" presId="urn:microsoft.com/office/officeart/2005/8/layout/list1"/>
    <dgm:cxn modelId="{BA445D4C-9AE4-4735-AA12-0A58E371C6F7}" type="presParOf" srcId="{8EE83888-5688-452C-BE44-8A0325FBA631}" destId="{531DA7C1-C761-42C5-81B9-BCE6334F7AB1}" srcOrd="25" destOrd="0" presId="urn:microsoft.com/office/officeart/2005/8/layout/list1"/>
    <dgm:cxn modelId="{82BDB66F-F3B6-4467-A527-BE1C213F767D}" type="presParOf" srcId="{8EE83888-5688-452C-BE44-8A0325FBA631}" destId="{E41B6162-52E1-4427-A3AE-7175EC6CA41A}" srcOrd="2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89D0674-8A39-4791-861D-501C977ACDA1}" type="doc">
      <dgm:prSet loTypeId="urn:microsoft.com/office/officeart/2005/8/layout/cycle1" loCatId="cycle" qsTypeId="urn:microsoft.com/office/officeart/2005/8/quickstyle/3d5" qsCatId="3D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4414F882-D96E-4814-BF3D-2761C65ED07E}">
      <dgm:prSet phldrT="[文字]" custT="1"/>
      <dgm:spPr/>
      <dgm:t>
        <a:bodyPr/>
        <a:lstStyle/>
        <a:p>
          <a:r>
            <a:rPr lang="zh-TW" altLang="en-US" sz="24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機器向</a:t>
          </a:r>
          <a:r>
            <a:rPr lang="en-US" altLang="en-US" sz="24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DHCP</a:t>
          </a:r>
          <a:r>
            <a:rPr lang="zh-TW" altLang="en-US" sz="24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伺服器請求</a:t>
          </a:r>
          <a:r>
            <a:rPr lang="en-US" altLang="en-US" sz="24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IP</a:t>
          </a:r>
          <a:endParaRPr lang="zh-TW" altLang="en-US" sz="2400" b="1" dirty="0">
            <a:solidFill>
              <a:schemeClr val="bg1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5B73A4C5-8A38-433C-9E7C-DAA7D88D1879}" type="parTrans" cxnId="{1E39C92F-ABD5-4773-845B-CBA5B72B2060}">
      <dgm:prSet/>
      <dgm:spPr/>
      <dgm:t>
        <a:bodyPr/>
        <a:lstStyle/>
        <a:p>
          <a:endParaRPr lang="zh-TW" altLang="en-US"/>
        </a:p>
      </dgm:t>
    </dgm:pt>
    <dgm:pt modelId="{2143C92E-9CA7-4A9A-9FA7-D3F9B9C2C6F8}" type="sibTrans" cxnId="{1E39C92F-ABD5-4773-845B-CBA5B72B2060}">
      <dgm:prSet/>
      <dgm:spPr/>
      <dgm:t>
        <a:bodyPr/>
        <a:lstStyle/>
        <a:p>
          <a:endParaRPr lang="zh-TW" altLang="en-US" sz="1400" b="1">
            <a:solidFill>
              <a:schemeClr val="bg1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99D66E49-E28F-4F80-A479-2514D47FF4DA}">
      <dgm:prSet phldrT="[文字]" custT="1"/>
      <dgm:spPr/>
      <dgm:t>
        <a:bodyPr/>
        <a:lstStyle/>
        <a:p>
          <a:r>
            <a:rPr lang="en-US" altLang="en-US" sz="24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DHCP</a:t>
          </a:r>
          <a:r>
            <a:rPr lang="zh-TW" altLang="en-US" sz="24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伺服器確認</a:t>
          </a:r>
        </a:p>
      </dgm:t>
    </dgm:pt>
    <dgm:pt modelId="{DFEF181A-0E7D-4688-9C13-1556A22E3E9B}" type="parTrans" cxnId="{379B6171-4736-4998-AA93-C474E6ACCEA8}">
      <dgm:prSet/>
      <dgm:spPr/>
      <dgm:t>
        <a:bodyPr/>
        <a:lstStyle/>
        <a:p>
          <a:endParaRPr lang="zh-TW" altLang="en-US"/>
        </a:p>
      </dgm:t>
    </dgm:pt>
    <dgm:pt modelId="{43BACCE4-F5E8-4D02-92CF-52CC610B3591}" type="sibTrans" cxnId="{379B6171-4736-4998-AA93-C474E6ACCEA8}">
      <dgm:prSet/>
      <dgm:spPr/>
      <dgm:t>
        <a:bodyPr/>
        <a:lstStyle/>
        <a:p>
          <a:endParaRPr lang="zh-TW" altLang="en-US" sz="1400" b="1">
            <a:solidFill>
              <a:schemeClr val="bg1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4CFEF84E-2B1E-4B9C-AD03-996E46D611D8}">
      <dgm:prSet phldrT="[文字]" custT="1"/>
      <dgm:spPr/>
      <dgm:t>
        <a:bodyPr/>
        <a:lstStyle/>
        <a:p>
          <a:r>
            <a:rPr lang="zh-TW" altLang="en-US" sz="24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租約開始並分配</a:t>
          </a:r>
          <a:r>
            <a:rPr lang="en-US" altLang="en-US" sz="24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IP</a:t>
          </a:r>
          <a:r>
            <a:rPr lang="zh-TW" altLang="en-US" sz="24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給該機器</a:t>
          </a:r>
        </a:p>
      </dgm:t>
    </dgm:pt>
    <dgm:pt modelId="{B9054BA6-7687-4BA8-BA47-DBBFB01BF828}" type="parTrans" cxnId="{2CC160E7-FDEF-4E04-80D8-DA8E6DF050D4}">
      <dgm:prSet/>
      <dgm:spPr/>
      <dgm:t>
        <a:bodyPr/>
        <a:lstStyle/>
        <a:p>
          <a:endParaRPr lang="zh-TW" altLang="en-US"/>
        </a:p>
      </dgm:t>
    </dgm:pt>
    <dgm:pt modelId="{C851A44E-48EA-4E7F-8E1E-2C66B3F5BD2C}" type="sibTrans" cxnId="{2CC160E7-FDEF-4E04-80D8-DA8E6DF050D4}">
      <dgm:prSet/>
      <dgm:spPr/>
      <dgm:t>
        <a:bodyPr/>
        <a:lstStyle/>
        <a:p>
          <a:endParaRPr lang="zh-TW" altLang="en-US" sz="1400" b="1">
            <a:solidFill>
              <a:schemeClr val="bg1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9C22C7A7-5750-41E2-AF10-1E2B696D5619}">
      <dgm:prSet phldrT="[文字]" custT="1"/>
      <dgm:spPr/>
      <dgm:t>
        <a:bodyPr/>
        <a:lstStyle/>
        <a:p>
          <a:r>
            <a:rPr lang="zh-TW" altLang="en-US" sz="24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租約到期回收該機器的</a:t>
          </a:r>
          <a:r>
            <a:rPr lang="en-US" altLang="en-US" sz="24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IP</a:t>
          </a:r>
          <a:endParaRPr lang="zh-TW" altLang="en-US" sz="2400" b="1" dirty="0">
            <a:solidFill>
              <a:schemeClr val="bg1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D85A480E-C08C-4B54-8670-CF6FCF2489AC}" type="parTrans" cxnId="{8689782C-D5CC-4F7E-AF40-DF08F4EBB70B}">
      <dgm:prSet/>
      <dgm:spPr/>
      <dgm:t>
        <a:bodyPr/>
        <a:lstStyle/>
        <a:p>
          <a:endParaRPr lang="zh-TW" altLang="en-US"/>
        </a:p>
      </dgm:t>
    </dgm:pt>
    <dgm:pt modelId="{85852947-A545-498A-8BC7-8703C2D5E2E4}" type="sibTrans" cxnId="{8689782C-D5CC-4F7E-AF40-DF08F4EBB70B}">
      <dgm:prSet/>
      <dgm:spPr/>
      <dgm:t>
        <a:bodyPr/>
        <a:lstStyle/>
        <a:p>
          <a:endParaRPr lang="zh-TW" altLang="en-US" sz="1400" b="1">
            <a:solidFill>
              <a:schemeClr val="bg1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2E338CE8-2405-4C3E-8A08-62BB28AD9195}" type="pres">
      <dgm:prSet presAssocID="{689D0674-8A39-4791-861D-501C977ACDA1}" presName="cycle" presStyleCnt="0">
        <dgm:presLayoutVars>
          <dgm:dir/>
          <dgm:resizeHandles val="exact"/>
        </dgm:presLayoutVars>
      </dgm:prSet>
      <dgm:spPr/>
    </dgm:pt>
    <dgm:pt modelId="{181E111C-296A-4FDD-BFEC-84F95598C591}" type="pres">
      <dgm:prSet presAssocID="{4414F882-D96E-4814-BF3D-2761C65ED07E}" presName="dummy" presStyleCnt="0"/>
      <dgm:spPr/>
    </dgm:pt>
    <dgm:pt modelId="{4E864A63-4ADF-4145-AC31-1C073FDEEB6A}" type="pres">
      <dgm:prSet presAssocID="{4414F882-D96E-4814-BF3D-2761C65ED07E}" presName="node" presStyleLbl="revTx" presStyleIdx="0" presStyleCnt="4">
        <dgm:presLayoutVars>
          <dgm:bulletEnabled val="1"/>
        </dgm:presLayoutVars>
      </dgm:prSet>
      <dgm:spPr/>
    </dgm:pt>
    <dgm:pt modelId="{5020E18B-62EC-4C3D-B1CD-57DC3C2DD13D}" type="pres">
      <dgm:prSet presAssocID="{2143C92E-9CA7-4A9A-9FA7-D3F9B9C2C6F8}" presName="sibTrans" presStyleLbl="node1" presStyleIdx="0" presStyleCnt="4"/>
      <dgm:spPr/>
    </dgm:pt>
    <dgm:pt modelId="{27212994-F711-434B-A723-65CAF087F63E}" type="pres">
      <dgm:prSet presAssocID="{99D66E49-E28F-4F80-A479-2514D47FF4DA}" presName="dummy" presStyleCnt="0"/>
      <dgm:spPr/>
    </dgm:pt>
    <dgm:pt modelId="{27DBFB2E-01A8-4F0B-AA15-4AA4765CA871}" type="pres">
      <dgm:prSet presAssocID="{99D66E49-E28F-4F80-A479-2514D47FF4DA}" presName="node" presStyleLbl="revTx" presStyleIdx="1" presStyleCnt="4">
        <dgm:presLayoutVars>
          <dgm:bulletEnabled val="1"/>
        </dgm:presLayoutVars>
      </dgm:prSet>
      <dgm:spPr/>
    </dgm:pt>
    <dgm:pt modelId="{11441593-9EC5-4C05-BFD7-6B816B099768}" type="pres">
      <dgm:prSet presAssocID="{43BACCE4-F5E8-4D02-92CF-52CC610B3591}" presName="sibTrans" presStyleLbl="node1" presStyleIdx="1" presStyleCnt="4"/>
      <dgm:spPr/>
    </dgm:pt>
    <dgm:pt modelId="{D664E9A4-5A8B-4158-BFFC-0F8B36659360}" type="pres">
      <dgm:prSet presAssocID="{4CFEF84E-2B1E-4B9C-AD03-996E46D611D8}" presName="dummy" presStyleCnt="0"/>
      <dgm:spPr/>
    </dgm:pt>
    <dgm:pt modelId="{657C9BD4-4C67-482A-A41D-04B8000230A9}" type="pres">
      <dgm:prSet presAssocID="{4CFEF84E-2B1E-4B9C-AD03-996E46D611D8}" presName="node" presStyleLbl="revTx" presStyleIdx="2" presStyleCnt="4">
        <dgm:presLayoutVars>
          <dgm:bulletEnabled val="1"/>
        </dgm:presLayoutVars>
      </dgm:prSet>
      <dgm:spPr/>
    </dgm:pt>
    <dgm:pt modelId="{050C43F5-9849-431A-AFB7-97CA2C5BEE4A}" type="pres">
      <dgm:prSet presAssocID="{C851A44E-48EA-4E7F-8E1E-2C66B3F5BD2C}" presName="sibTrans" presStyleLbl="node1" presStyleIdx="2" presStyleCnt="4"/>
      <dgm:spPr/>
    </dgm:pt>
    <dgm:pt modelId="{7C580315-DCDB-44AB-9DC2-AC989E101B86}" type="pres">
      <dgm:prSet presAssocID="{9C22C7A7-5750-41E2-AF10-1E2B696D5619}" presName="dummy" presStyleCnt="0"/>
      <dgm:spPr/>
    </dgm:pt>
    <dgm:pt modelId="{9D5215F8-54EB-429C-A1C4-1F87FBAFFF23}" type="pres">
      <dgm:prSet presAssocID="{9C22C7A7-5750-41E2-AF10-1E2B696D5619}" presName="node" presStyleLbl="revTx" presStyleIdx="3" presStyleCnt="4">
        <dgm:presLayoutVars>
          <dgm:bulletEnabled val="1"/>
        </dgm:presLayoutVars>
      </dgm:prSet>
      <dgm:spPr/>
    </dgm:pt>
    <dgm:pt modelId="{6484FFE6-76F8-4088-B3B7-D3F93BB6604D}" type="pres">
      <dgm:prSet presAssocID="{85852947-A545-498A-8BC7-8703C2D5E2E4}" presName="sibTrans" presStyleLbl="node1" presStyleIdx="3" presStyleCnt="4"/>
      <dgm:spPr/>
    </dgm:pt>
  </dgm:ptLst>
  <dgm:cxnLst>
    <dgm:cxn modelId="{87C0DB00-7981-4B70-B8BF-87E2674DD2C2}" type="presOf" srcId="{85852947-A545-498A-8BC7-8703C2D5E2E4}" destId="{6484FFE6-76F8-4088-B3B7-D3F93BB6604D}" srcOrd="0" destOrd="0" presId="urn:microsoft.com/office/officeart/2005/8/layout/cycle1"/>
    <dgm:cxn modelId="{38704323-9049-4828-AAEC-A2D490DE2D5C}" type="presOf" srcId="{43BACCE4-F5E8-4D02-92CF-52CC610B3591}" destId="{11441593-9EC5-4C05-BFD7-6B816B099768}" srcOrd="0" destOrd="0" presId="urn:microsoft.com/office/officeart/2005/8/layout/cycle1"/>
    <dgm:cxn modelId="{8689782C-D5CC-4F7E-AF40-DF08F4EBB70B}" srcId="{689D0674-8A39-4791-861D-501C977ACDA1}" destId="{9C22C7A7-5750-41E2-AF10-1E2B696D5619}" srcOrd="3" destOrd="0" parTransId="{D85A480E-C08C-4B54-8670-CF6FCF2489AC}" sibTransId="{85852947-A545-498A-8BC7-8703C2D5E2E4}"/>
    <dgm:cxn modelId="{1E39C92F-ABD5-4773-845B-CBA5B72B2060}" srcId="{689D0674-8A39-4791-861D-501C977ACDA1}" destId="{4414F882-D96E-4814-BF3D-2761C65ED07E}" srcOrd="0" destOrd="0" parTransId="{5B73A4C5-8A38-433C-9E7C-DAA7D88D1879}" sibTransId="{2143C92E-9CA7-4A9A-9FA7-D3F9B9C2C6F8}"/>
    <dgm:cxn modelId="{261AF03F-DC39-4438-AA81-04D78003B34B}" type="presOf" srcId="{99D66E49-E28F-4F80-A479-2514D47FF4DA}" destId="{27DBFB2E-01A8-4F0B-AA15-4AA4765CA871}" srcOrd="0" destOrd="0" presId="urn:microsoft.com/office/officeart/2005/8/layout/cycle1"/>
    <dgm:cxn modelId="{806E4E62-7732-4CE5-9AFD-56739542344B}" type="presOf" srcId="{4CFEF84E-2B1E-4B9C-AD03-996E46D611D8}" destId="{657C9BD4-4C67-482A-A41D-04B8000230A9}" srcOrd="0" destOrd="0" presId="urn:microsoft.com/office/officeart/2005/8/layout/cycle1"/>
    <dgm:cxn modelId="{379B6171-4736-4998-AA93-C474E6ACCEA8}" srcId="{689D0674-8A39-4791-861D-501C977ACDA1}" destId="{99D66E49-E28F-4F80-A479-2514D47FF4DA}" srcOrd="1" destOrd="0" parTransId="{DFEF181A-0E7D-4688-9C13-1556A22E3E9B}" sibTransId="{43BACCE4-F5E8-4D02-92CF-52CC610B3591}"/>
    <dgm:cxn modelId="{77986C5A-195E-46FF-8943-1AF5BE64575F}" type="presOf" srcId="{2143C92E-9CA7-4A9A-9FA7-D3F9B9C2C6F8}" destId="{5020E18B-62EC-4C3D-B1CD-57DC3C2DD13D}" srcOrd="0" destOrd="0" presId="urn:microsoft.com/office/officeart/2005/8/layout/cycle1"/>
    <dgm:cxn modelId="{B2211584-D918-4C2A-8637-41095B586403}" type="presOf" srcId="{9C22C7A7-5750-41E2-AF10-1E2B696D5619}" destId="{9D5215F8-54EB-429C-A1C4-1F87FBAFFF23}" srcOrd="0" destOrd="0" presId="urn:microsoft.com/office/officeart/2005/8/layout/cycle1"/>
    <dgm:cxn modelId="{57E40F8B-521A-434B-906B-7FD4E8E316E2}" type="presOf" srcId="{4414F882-D96E-4814-BF3D-2761C65ED07E}" destId="{4E864A63-4ADF-4145-AC31-1C073FDEEB6A}" srcOrd="0" destOrd="0" presId="urn:microsoft.com/office/officeart/2005/8/layout/cycle1"/>
    <dgm:cxn modelId="{BC81839F-3F47-45AA-B94C-F229D284A502}" type="presOf" srcId="{C851A44E-48EA-4E7F-8E1E-2C66B3F5BD2C}" destId="{050C43F5-9849-431A-AFB7-97CA2C5BEE4A}" srcOrd="0" destOrd="0" presId="urn:microsoft.com/office/officeart/2005/8/layout/cycle1"/>
    <dgm:cxn modelId="{D09767A5-8077-4CBE-BA40-16A168806864}" type="presOf" srcId="{689D0674-8A39-4791-861D-501C977ACDA1}" destId="{2E338CE8-2405-4C3E-8A08-62BB28AD9195}" srcOrd="0" destOrd="0" presId="urn:microsoft.com/office/officeart/2005/8/layout/cycle1"/>
    <dgm:cxn modelId="{2CC160E7-FDEF-4E04-80D8-DA8E6DF050D4}" srcId="{689D0674-8A39-4791-861D-501C977ACDA1}" destId="{4CFEF84E-2B1E-4B9C-AD03-996E46D611D8}" srcOrd="2" destOrd="0" parTransId="{B9054BA6-7687-4BA8-BA47-DBBFB01BF828}" sibTransId="{C851A44E-48EA-4E7F-8E1E-2C66B3F5BD2C}"/>
    <dgm:cxn modelId="{1C9B928F-F313-4F07-A791-A4F8DF0F4A25}" type="presParOf" srcId="{2E338CE8-2405-4C3E-8A08-62BB28AD9195}" destId="{181E111C-296A-4FDD-BFEC-84F95598C591}" srcOrd="0" destOrd="0" presId="urn:microsoft.com/office/officeart/2005/8/layout/cycle1"/>
    <dgm:cxn modelId="{2C093F6C-42D5-4C2A-AC97-BE953B1C5821}" type="presParOf" srcId="{2E338CE8-2405-4C3E-8A08-62BB28AD9195}" destId="{4E864A63-4ADF-4145-AC31-1C073FDEEB6A}" srcOrd="1" destOrd="0" presId="urn:microsoft.com/office/officeart/2005/8/layout/cycle1"/>
    <dgm:cxn modelId="{ECC1C00D-9580-489A-AB7E-61799301CAE8}" type="presParOf" srcId="{2E338CE8-2405-4C3E-8A08-62BB28AD9195}" destId="{5020E18B-62EC-4C3D-B1CD-57DC3C2DD13D}" srcOrd="2" destOrd="0" presId="urn:microsoft.com/office/officeart/2005/8/layout/cycle1"/>
    <dgm:cxn modelId="{FA016600-D4C8-4D6F-BFED-E69AC9630367}" type="presParOf" srcId="{2E338CE8-2405-4C3E-8A08-62BB28AD9195}" destId="{27212994-F711-434B-A723-65CAF087F63E}" srcOrd="3" destOrd="0" presId="urn:microsoft.com/office/officeart/2005/8/layout/cycle1"/>
    <dgm:cxn modelId="{3AFAD7D2-9C92-4D47-86A2-D2BEC24E8920}" type="presParOf" srcId="{2E338CE8-2405-4C3E-8A08-62BB28AD9195}" destId="{27DBFB2E-01A8-4F0B-AA15-4AA4765CA871}" srcOrd="4" destOrd="0" presId="urn:microsoft.com/office/officeart/2005/8/layout/cycle1"/>
    <dgm:cxn modelId="{9D63C071-F371-4C53-A8D1-3ECD0A40DDB5}" type="presParOf" srcId="{2E338CE8-2405-4C3E-8A08-62BB28AD9195}" destId="{11441593-9EC5-4C05-BFD7-6B816B099768}" srcOrd="5" destOrd="0" presId="urn:microsoft.com/office/officeart/2005/8/layout/cycle1"/>
    <dgm:cxn modelId="{BD1A5C3B-CBD0-4AB3-8D6E-914AE159E4BC}" type="presParOf" srcId="{2E338CE8-2405-4C3E-8A08-62BB28AD9195}" destId="{D664E9A4-5A8B-4158-BFFC-0F8B36659360}" srcOrd="6" destOrd="0" presId="urn:microsoft.com/office/officeart/2005/8/layout/cycle1"/>
    <dgm:cxn modelId="{8BDC8991-8A50-4D2C-A749-F7EE2D844E47}" type="presParOf" srcId="{2E338CE8-2405-4C3E-8A08-62BB28AD9195}" destId="{657C9BD4-4C67-482A-A41D-04B8000230A9}" srcOrd="7" destOrd="0" presId="urn:microsoft.com/office/officeart/2005/8/layout/cycle1"/>
    <dgm:cxn modelId="{7A3C6623-1598-49B8-A7B8-84ACCAEFE515}" type="presParOf" srcId="{2E338CE8-2405-4C3E-8A08-62BB28AD9195}" destId="{050C43F5-9849-431A-AFB7-97CA2C5BEE4A}" srcOrd="8" destOrd="0" presId="urn:microsoft.com/office/officeart/2005/8/layout/cycle1"/>
    <dgm:cxn modelId="{D4684EA5-6BCD-4907-A76F-8940681F5034}" type="presParOf" srcId="{2E338CE8-2405-4C3E-8A08-62BB28AD9195}" destId="{7C580315-DCDB-44AB-9DC2-AC989E101B86}" srcOrd="9" destOrd="0" presId="urn:microsoft.com/office/officeart/2005/8/layout/cycle1"/>
    <dgm:cxn modelId="{64ACC08B-C5F9-4AB3-A46B-94BE2F9223F7}" type="presParOf" srcId="{2E338CE8-2405-4C3E-8A08-62BB28AD9195}" destId="{9D5215F8-54EB-429C-A1C4-1F87FBAFFF23}" srcOrd="10" destOrd="0" presId="urn:microsoft.com/office/officeart/2005/8/layout/cycle1"/>
    <dgm:cxn modelId="{BC3FC29F-BF9D-47E3-ACCF-07609C579AE6}" type="presParOf" srcId="{2E338CE8-2405-4C3E-8A08-62BB28AD9195}" destId="{6484FFE6-76F8-4088-B3B7-D3F93BB6604D}" srcOrd="11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5B987C-4F58-48AA-87B8-360289CCE827}">
      <dsp:nvSpPr>
        <dsp:cNvPr id="0" name=""/>
        <dsp:cNvSpPr/>
      </dsp:nvSpPr>
      <dsp:spPr>
        <a:xfrm>
          <a:off x="0" y="242447"/>
          <a:ext cx="4393968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6000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C7A7F3-0037-4B7F-9C3C-2605FAFDFA98}">
      <dsp:nvSpPr>
        <dsp:cNvPr id="0" name=""/>
        <dsp:cNvSpPr/>
      </dsp:nvSpPr>
      <dsp:spPr>
        <a:xfrm>
          <a:off x="219698" y="21047"/>
          <a:ext cx="3075777" cy="44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6257" tIns="0" rIns="116257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500" b="1" kern="1200" dirty="0"/>
            <a:t>第七層 應用層</a:t>
          </a:r>
        </a:p>
      </dsp:txBody>
      <dsp:txXfrm>
        <a:off x="241314" y="42663"/>
        <a:ext cx="3032545" cy="399568"/>
      </dsp:txXfrm>
    </dsp:sp>
    <dsp:sp modelId="{4D9174AB-40EC-4228-A84A-228CFF484D5E}">
      <dsp:nvSpPr>
        <dsp:cNvPr id="0" name=""/>
        <dsp:cNvSpPr/>
      </dsp:nvSpPr>
      <dsp:spPr>
        <a:xfrm>
          <a:off x="0" y="922847"/>
          <a:ext cx="4393968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6000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D56C4B-D06B-4A97-99AD-56649E3DF8E0}">
      <dsp:nvSpPr>
        <dsp:cNvPr id="0" name=""/>
        <dsp:cNvSpPr/>
      </dsp:nvSpPr>
      <dsp:spPr>
        <a:xfrm>
          <a:off x="219698" y="701447"/>
          <a:ext cx="3075777" cy="44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6257" tIns="0" rIns="116257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500" b="1" kern="1200" dirty="0"/>
            <a:t>第六層 表現層</a:t>
          </a:r>
        </a:p>
      </dsp:txBody>
      <dsp:txXfrm>
        <a:off x="241314" y="723063"/>
        <a:ext cx="3032545" cy="399568"/>
      </dsp:txXfrm>
    </dsp:sp>
    <dsp:sp modelId="{39F271C0-E4ED-410A-A375-3E5A07285A32}">
      <dsp:nvSpPr>
        <dsp:cNvPr id="0" name=""/>
        <dsp:cNvSpPr/>
      </dsp:nvSpPr>
      <dsp:spPr>
        <a:xfrm>
          <a:off x="0" y="1603247"/>
          <a:ext cx="4393968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6000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DF1914-4073-4EDF-8841-B77A97E24695}">
      <dsp:nvSpPr>
        <dsp:cNvPr id="0" name=""/>
        <dsp:cNvSpPr/>
      </dsp:nvSpPr>
      <dsp:spPr>
        <a:xfrm>
          <a:off x="219698" y="1381847"/>
          <a:ext cx="3075777" cy="44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6257" tIns="0" rIns="116257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500" b="1" kern="1200" dirty="0"/>
            <a:t>第五層 會議層</a:t>
          </a:r>
        </a:p>
      </dsp:txBody>
      <dsp:txXfrm>
        <a:off x="241314" y="1403463"/>
        <a:ext cx="3032545" cy="399568"/>
      </dsp:txXfrm>
    </dsp:sp>
    <dsp:sp modelId="{C77892AF-D1D1-42F2-8FBB-D8E90765DFEE}">
      <dsp:nvSpPr>
        <dsp:cNvPr id="0" name=""/>
        <dsp:cNvSpPr/>
      </dsp:nvSpPr>
      <dsp:spPr>
        <a:xfrm>
          <a:off x="0" y="2283647"/>
          <a:ext cx="4393968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6000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66A478-6A51-4CDF-99C7-CBF4EA734CB5}">
      <dsp:nvSpPr>
        <dsp:cNvPr id="0" name=""/>
        <dsp:cNvSpPr/>
      </dsp:nvSpPr>
      <dsp:spPr>
        <a:xfrm>
          <a:off x="219698" y="2062247"/>
          <a:ext cx="3075777" cy="44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6257" tIns="0" rIns="116257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500" b="1" kern="1200" dirty="0"/>
            <a:t>第四層 傳輸層</a:t>
          </a:r>
        </a:p>
      </dsp:txBody>
      <dsp:txXfrm>
        <a:off x="241314" y="2083863"/>
        <a:ext cx="3032545" cy="399568"/>
      </dsp:txXfrm>
    </dsp:sp>
    <dsp:sp modelId="{92CC38C2-C83F-412E-8C38-9539D328FFE9}">
      <dsp:nvSpPr>
        <dsp:cNvPr id="0" name=""/>
        <dsp:cNvSpPr/>
      </dsp:nvSpPr>
      <dsp:spPr>
        <a:xfrm>
          <a:off x="0" y="2964047"/>
          <a:ext cx="4393968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6000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892207-E556-4C47-9196-C507B4290C68}">
      <dsp:nvSpPr>
        <dsp:cNvPr id="0" name=""/>
        <dsp:cNvSpPr/>
      </dsp:nvSpPr>
      <dsp:spPr>
        <a:xfrm>
          <a:off x="219698" y="2742647"/>
          <a:ext cx="3075777" cy="44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6257" tIns="0" rIns="116257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500" b="1" kern="1200" dirty="0"/>
            <a:t>第三層 網路層</a:t>
          </a:r>
        </a:p>
      </dsp:txBody>
      <dsp:txXfrm>
        <a:off x="241314" y="2764263"/>
        <a:ext cx="3032545" cy="399568"/>
      </dsp:txXfrm>
    </dsp:sp>
    <dsp:sp modelId="{27329ADB-442C-4A25-8692-B5E2672A9AD2}">
      <dsp:nvSpPr>
        <dsp:cNvPr id="0" name=""/>
        <dsp:cNvSpPr/>
      </dsp:nvSpPr>
      <dsp:spPr>
        <a:xfrm>
          <a:off x="0" y="3644447"/>
          <a:ext cx="4393968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6000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AC239B-70DF-492E-ABEE-3C4E02798AC4}">
      <dsp:nvSpPr>
        <dsp:cNvPr id="0" name=""/>
        <dsp:cNvSpPr/>
      </dsp:nvSpPr>
      <dsp:spPr>
        <a:xfrm>
          <a:off x="219698" y="3423047"/>
          <a:ext cx="3075777" cy="44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6257" tIns="0" rIns="116257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500" b="1" kern="1200" dirty="0"/>
            <a:t>第二層 資料鏈結層</a:t>
          </a:r>
        </a:p>
      </dsp:txBody>
      <dsp:txXfrm>
        <a:off x="241314" y="3444663"/>
        <a:ext cx="3032545" cy="399568"/>
      </dsp:txXfrm>
    </dsp:sp>
    <dsp:sp modelId="{E41B6162-52E1-4427-A3AE-7175EC6CA41A}">
      <dsp:nvSpPr>
        <dsp:cNvPr id="0" name=""/>
        <dsp:cNvSpPr/>
      </dsp:nvSpPr>
      <dsp:spPr>
        <a:xfrm>
          <a:off x="0" y="4324847"/>
          <a:ext cx="4393968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6000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D6032E-BC62-4879-A688-183258C6EF4E}">
      <dsp:nvSpPr>
        <dsp:cNvPr id="0" name=""/>
        <dsp:cNvSpPr/>
      </dsp:nvSpPr>
      <dsp:spPr>
        <a:xfrm>
          <a:off x="219698" y="4103447"/>
          <a:ext cx="3075777" cy="44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6257" tIns="0" rIns="116257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500" b="1" kern="1200" dirty="0"/>
            <a:t>第一層 實體層</a:t>
          </a:r>
        </a:p>
      </dsp:txBody>
      <dsp:txXfrm>
        <a:off x="241314" y="4125063"/>
        <a:ext cx="3032545" cy="39956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864A63-4ADF-4145-AC31-1C073FDEEB6A}">
      <dsp:nvSpPr>
        <dsp:cNvPr id="0" name=""/>
        <dsp:cNvSpPr/>
      </dsp:nvSpPr>
      <dsp:spPr>
        <a:xfrm>
          <a:off x="4735144" y="121283"/>
          <a:ext cx="1916906" cy="19169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400" b="1" kern="12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機器向</a:t>
          </a:r>
          <a:r>
            <a:rPr lang="en-US" altLang="en-US" sz="2400" b="1" kern="12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DHCP</a:t>
          </a:r>
          <a:r>
            <a:rPr lang="zh-TW" altLang="en-US" sz="2400" b="1" kern="12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伺服器請求</a:t>
          </a:r>
          <a:r>
            <a:rPr lang="en-US" altLang="en-US" sz="2400" b="1" kern="12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IP</a:t>
          </a:r>
          <a:endParaRPr lang="zh-TW" altLang="en-US" sz="2400" b="1" kern="1200" dirty="0">
            <a:solidFill>
              <a:schemeClr val="bg1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4735144" y="121283"/>
        <a:ext cx="1916906" cy="1916906"/>
      </dsp:txXfrm>
    </dsp:sp>
    <dsp:sp modelId="{5020E18B-62EC-4C3D-B1CD-57DC3C2DD13D}">
      <dsp:nvSpPr>
        <dsp:cNvPr id="0" name=""/>
        <dsp:cNvSpPr/>
      </dsp:nvSpPr>
      <dsp:spPr>
        <a:xfrm>
          <a:off x="1354454" y="-211"/>
          <a:ext cx="5419090" cy="5419090"/>
        </a:xfrm>
        <a:prstGeom prst="circularArrow">
          <a:avLst>
            <a:gd name="adj1" fmla="val 6898"/>
            <a:gd name="adj2" fmla="val 465012"/>
            <a:gd name="adj3" fmla="val 550847"/>
            <a:gd name="adj4" fmla="val 20584141"/>
            <a:gd name="adj5" fmla="val 804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DBFB2E-01A8-4F0B-AA15-4AA4765CA871}">
      <dsp:nvSpPr>
        <dsp:cNvPr id="0" name=""/>
        <dsp:cNvSpPr/>
      </dsp:nvSpPr>
      <dsp:spPr>
        <a:xfrm>
          <a:off x="4735144" y="3380477"/>
          <a:ext cx="1916906" cy="19169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2400" b="1" kern="12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DHCP</a:t>
          </a:r>
          <a:r>
            <a:rPr lang="zh-TW" altLang="en-US" sz="2400" b="1" kern="12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伺服器確認</a:t>
          </a:r>
        </a:p>
      </dsp:txBody>
      <dsp:txXfrm>
        <a:off x="4735144" y="3380477"/>
        <a:ext cx="1916906" cy="1916906"/>
      </dsp:txXfrm>
    </dsp:sp>
    <dsp:sp modelId="{11441593-9EC5-4C05-BFD7-6B816B099768}">
      <dsp:nvSpPr>
        <dsp:cNvPr id="0" name=""/>
        <dsp:cNvSpPr/>
      </dsp:nvSpPr>
      <dsp:spPr>
        <a:xfrm>
          <a:off x="1354454" y="-211"/>
          <a:ext cx="5419090" cy="5419090"/>
        </a:xfrm>
        <a:prstGeom prst="circularArrow">
          <a:avLst>
            <a:gd name="adj1" fmla="val 6898"/>
            <a:gd name="adj2" fmla="val 465012"/>
            <a:gd name="adj3" fmla="val 5950847"/>
            <a:gd name="adj4" fmla="val 4384141"/>
            <a:gd name="adj5" fmla="val 804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7C9BD4-4C67-482A-A41D-04B8000230A9}">
      <dsp:nvSpPr>
        <dsp:cNvPr id="0" name=""/>
        <dsp:cNvSpPr/>
      </dsp:nvSpPr>
      <dsp:spPr>
        <a:xfrm>
          <a:off x="1475949" y="3380477"/>
          <a:ext cx="1916906" cy="19169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400" b="1" kern="12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租約開始並分配</a:t>
          </a:r>
          <a:r>
            <a:rPr lang="en-US" altLang="en-US" sz="2400" b="1" kern="12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IP</a:t>
          </a:r>
          <a:r>
            <a:rPr lang="zh-TW" altLang="en-US" sz="2400" b="1" kern="12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給該機器</a:t>
          </a:r>
        </a:p>
      </dsp:txBody>
      <dsp:txXfrm>
        <a:off x="1475949" y="3380477"/>
        <a:ext cx="1916906" cy="1916906"/>
      </dsp:txXfrm>
    </dsp:sp>
    <dsp:sp modelId="{050C43F5-9849-431A-AFB7-97CA2C5BEE4A}">
      <dsp:nvSpPr>
        <dsp:cNvPr id="0" name=""/>
        <dsp:cNvSpPr/>
      </dsp:nvSpPr>
      <dsp:spPr>
        <a:xfrm>
          <a:off x="1354454" y="-211"/>
          <a:ext cx="5419090" cy="5419090"/>
        </a:xfrm>
        <a:prstGeom prst="circularArrow">
          <a:avLst>
            <a:gd name="adj1" fmla="val 6898"/>
            <a:gd name="adj2" fmla="val 465012"/>
            <a:gd name="adj3" fmla="val 11350847"/>
            <a:gd name="adj4" fmla="val 9784141"/>
            <a:gd name="adj5" fmla="val 804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5215F8-54EB-429C-A1C4-1F87FBAFFF23}">
      <dsp:nvSpPr>
        <dsp:cNvPr id="0" name=""/>
        <dsp:cNvSpPr/>
      </dsp:nvSpPr>
      <dsp:spPr>
        <a:xfrm>
          <a:off x="1475949" y="121283"/>
          <a:ext cx="1916906" cy="19169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400" b="1" kern="12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租約到期回收該機器的</a:t>
          </a:r>
          <a:r>
            <a:rPr lang="en-US" altLang="en-US" sz="2400" b="1" kern="12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IP</a:t>
          </a:r>
          <a:endParaRPr lang="zh-TW" altLang="en-US" sz="2400" b="1" kern="1200" dirty="0">
            <a:solidFill>
              <a:schemeClr val="bg1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1475949" y="121283"/>
        <a:ext cx="1916906" cy="1916906"/>
      </dsp:txXfrm>
    </dsp:sp>
    <dsp:sp modelId="{6484FFE6-76F8-4088-B3B7-D3F93BB6604D}">
      <dsp:nvSpPr>
        <dsp:cNvPr id="0" name=""/>
        <dsp:cNvSpPr/>
      </dsp:nvSpPr>
      <dsp:spPr>
        <a:xfrm>
          <a:off x="1354454" y="-211"/>
          <a:ext cx="5419090" cy="5419090"/>
        </a:xfrm>
        <a:prstGeom prst="circularArrow">
          <a:avLst>
            <a:gd name="adj1" fmla="val 6898"/>
            <a:gd name="adj2" fmla="val 465012"/>
            <a:gd name="adj3" fmla="val 16750847"/>
            <a:gd name="adj4" fmla="val 15184141"/>
            <a:gd name="adj5" fmla="val 804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67324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 userDrawn="1"/>
        </p:nvSpPr>
        <p:spPr>
          <a:xfrm>
            <a:off x="10452555" y="449753"/>
            <a:ext cx="253173" cy="253173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 userDrawn="1"/>
        </p:nvSpPr>
        <p:spPr>
          <a:xfrm>
            <a:off x="10744448" y="449754"/>
            <a:ext cx="253173" cy="25317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 userDrawn="1"/>
        </p:nvSpPr>
        <p:spPr>
          <a:xfrm>
            <a:off x="11024427" y="449753"/>
            <a:ext cx="253173" cy="253173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 userDrawn="1"/>
        </p:nvSpPr>
        <p:spPr>
          <a:xfrm>
            <a:off x="914400" y="6428563"/>
            <a:ext cx="253173" cy="25317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 userDrawn="1"/>
        </p:nvSpPr>
        <p:spPr>
          <a:xfrm>
            <a:off x="1206293" y="6428563"/>
            <a:ext cx="253173" cy="25317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 userDrawn="1"/>
        </p:nvSpPr>
        <p:spPr>
          <a:xfrm>
            <a:off x="1486272" y="6428563"/>
            <a:ext cx="253173" cy="25317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1706790" y="6416649"/>
            <a:ext cx="126028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200" b="1">
                <a:solidFill>
                  <a:schemeClr val="bg1"/>
                </a:solidFill>
                <a:latin typeface="+mn-lt"/>
                <a:ea typeface="Lato" panose="020F0502020204030203" pitchFamily="34" charset="0"/>
                <a:cs typeface="Lato" panose="020F0502020204030203" pitchFamily="34" charset="0"/>
              </a:rPr>
              <a:t>GRAPHICBULB</a:t>
            </a:r>
          </a:p>
        </p:txBody>
      </p:sp>
      <p:sp>
        <p:nvSpPr>
          <p:cNvPr id="9" name="Freeform 5"/>
          <p:cNvSpPr>
            <a:spLocks noChangeArrowheads="1"/>
          </p:cNvSpPr>
          <p:nvPr userDrawn="1"/>
        </p:nvSpPr>
        <p:spPr bwMode="auto">
          <a:xfrm>
            <a:off x="11121648" y="513134"/>
            <a:ext cx="75935" cy="131426"/>
          </a:xfrm>
          <a:custGeom>
            <a:avLst/>
            <a:gdLst>
              <a:gd name="T0" fmla="*/ 917464 w 228"/>
              <a:gd name="T1" fmla="*/ 6378503 h 396"/>
              <a:gd name="T2" fmla="*/ 917464 w 228"/>
              <a:gd name="T3" fmla="*/ 6378503 h 396"/>
              <a:gd name="T4" fmla="*/ 20449952 w 228"/>
              <a:gd name="T5" fmla="*/ 25644259 h 396"/>
              <a:gd name="T6" fmla="*/ 917464 w 228"/>
              <a:gd name="T7" fmla="*/ 45951270 h 396"/>
              <a:gd name="T8" fmla="*/ 917464 w 228"/>
              <a:gd name="T9" fmla="*/ 45951270 h 396"/>
              <a:gd name="T10" fmla="*/ 0 w 228"/>
              <a:gd name="T11" fmla="*/ 47773648 h 396"/>
              <a:gd name="T12" fmla="*/ 3801645 w 228"/>
              <a:gd name="T13" fmla="*/ 51418403 h 396"/>
              <a:gd name="T14" fmla="*/ 6554398 w 228"/>
              <a:gd name="T15" fmla="*/ 50507395 h 396"/>
              <a:gd name="T16" fmla="*/ 6554398 w 228"/>
              <a:gd name="T17" fmla="*/ 50507395 h 396"/>
              <a:gd name="T18" fmla="*/ 28839639 w 228"/>
              <a:gd name="T19" fmla="*/ 28507892 h 396"/>
              <a:gd name="T20" fmla="*/ 28839639 w 228"/>
              <a:gd name="T21" fmla="*/ 28507892 h 396"/>
              <a:gd name="T22" fmla="*/ 29757103 w 228"/>
              <a:gd name="T23" fmla="*/ 25644259 h 396"/>
              <a:gd name="T24" fmla="*/ 29757103 w 228"/>
              <a:gd name="T25" fmla="*/ 25644259 h 396"/>
              <a:gd name="T26" fmla="*/ 29757103 w 228"/>
              <a:gd name="T27" fmla="*/ 25644259 h 396"/>
              <a:gd name="T28" fmla="*/ 28839639 w 228"/>
              <a:gd name="T29" fmla="*/ 22910511 h 396"/>
              <a:gd name="T30" fmla="*/ 28839639 w 228"/>
              <a:gd name="T31" fmla="*/ 22910511 h 396"/>
              <a:gd name="T32" fmla="*/ 6554398 w 228"/>
              <a:gd name="T33" fmla="*/ 911369 h 396"/>
              <a:gd name="T34" fmla="*/ 6554398 w 228"/>
              <a:gd name="T35" fmla="*/ 911369 h 396"/>
              <a:gd name="T36" fmla="*/ 3801645 w 228"/>
              <a:gd name="T37" fmla="*/ 0 h 396"/>
              <a:gd name="T38" fmla="*/ 0 w 228"/>
              <a:gd name="T39" fmla="*/ 3644756 h 396"/>
              <a:gd name="T40" fmla="*/ 917464 w 228"/>
              <a:gd name="T41" fmla="*/ 6378503 h 39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228" h="396">
                <a:moveTo>
                  <a:pt x="7" y="49"/>
                </a:moveTo>
                <a:lnTo>
                  <a:pt x="7" y="49"/>
                </a:lnTo>
                <a:cubicBezTo>
                  <a:pt x="156" y="197"/>
                  <a:pt x="156" y="197"/>
                  <a:pt x="156" y="197"/>
                </a:cubicBezTo>
                <a:cubicBezTo>
                  <a:pt x="7" y="353"/>
                  <a:pt x="7" y="353"/>
                  <a:pt x="7" y="353"/>
                </a:cubicBezTo>
                <a:cubicBezTo>
                  <a:pt x="0" y="353"/>
                  <a:pt x="0" y="360"/>
                  <a:pt x="0" y="367"/>
                </a:cubicBezTo>
                <a:cubicBezTo>
                  <a:pt x="0" y="388"/>
                  <a:pt x="15" y="395"/>
                  <a:pt x="29" y="395"/>
                </a:cubicBezTo>
                <a:cubicBezTo>
                  <a:pt x="36" y="395"/>
                  <a:pt x="43" y="395"/>
                  <a:pt x="50" y="388"/>
                </a:cubicBezTo>
                <a:cubicBezTo>
                  <a:pt x="220" y="219"/>
                  <a:pt x="220" y="219"/>
                  <a:pt x="220" y="219"/>
                </a:cubicBezTo>
                <a:cubicBezTo>
                  <a:pt x="227" y="212"/>
                  <a:pt x="227" y="205"/>
                  <a:pt x="227" y="197"/>
                </a:cubicBezTo>
                <a:cubicBezTo>
                  <a:pt x="227" y="190"/>
                  <a:pt x="227" y="183"/>
                  <a:pt x="220" y="176"/>
                </a:cubicBezTo>
                <a:cubicBezTo>
                  <a:pt x="50" y="7"/>
                  <a:pt x="50" y="7"/>
                  <a:pt x="50" y="7"/>
                </a:cubicBezTo>
                <a:cubicBezTo>
                  <a:pt x="43" y="7"/>
                  <a:pt x="36" y="0"/>
                  <a:pt x="29" y="0"/>
                </a:cubicBezTo>
                <a:cubicBezTo>
                  <a:pt x="15" y="0"/>
                  <a:pt x="0" y="14"/>
                  <a:pt x="0" y="28"/>
                </a:cubicBezTo>
                <a:cubicBezTo>
                  <a:pt x="0" y="42"/>
                  <a:pt x="7" y="49"/>
                  <a:pt x="7" y="49"/>
                </a:cubicBezTo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Freeform 6"/>
          <p:cNvSpPr>
            <a:spLocks noChangeArrowheads="1"/>
          </p:cNvSpPr>
          <p:nvPr userDrawn="1"/>
        </p:nvSpPr>
        <p:spPr bwMode="auto">
          <a:xfrm>
            <a:off x="10534176" y="513134"/>
            <a:ext cx="75935" cy="131426"/>
          </a:xfrm>
          <a:custGeom>
            <a:avLst/>
            <a:gdLst>
              <a:gd name="T0" fmla="*/ 27790747 w 228"/>
              <a:gd name="T1" fmla="*/ 6378503 h 396"/>
              <a:gd name="T2" fmla="*/ 27790747 w 228"/>
              <a:gd name="T3" fmla="*/ 6378503 h 396"/>
              <a:gd name="T4" fmla="*/ 8389687 w 228"/>
              <a:gd name="T5" fmla="*/ 25644259 h 396"/>
              <a:gd name="T6" fmla="*/ 28839639 w 228"/>
              <a:gd name="T7" fmla="*/ 45951270 h 396"/>
              <a:gd name="T8" fmla="*/ 28839639 w 228"/>
              <a:gd name="T9" fmla="*/ 45951270 h 396"/>
              <a:gd name="T10" fmla="*/ 29757103 w 228"/>
              <a:gd name="T11" fmla="*/ 47773648 h 396"/>
              <a:gd name="T12" fmla="*/ 25955458 w 228"/>
              <a:gd name="T13" fmla="*/ 51418403 h 396"/>
              <a:gd name="T14" fmla="*/ 23202705 w 228"/>
              <a:gd name="T15" fmla="*/ 50507395 h 396"/>
              <a:gd name="T16" fmla="*/ 23202705 w 228"/>
              <a:gd name="T17" fmla="*/ 50507395 h 396"/>
              <a:gd name="T18" fmla="*/ 917464 w 228"/>
              <a:gd name="T19" fmla="*/ 28507892 h 396"/>
              <a:gd name="T20" fmla="*/ 917464 w 228"/>
              <a:gd name="T21" fmla="*/ 28507892 h 396"/>
              <a:gd name="T22" fmla="*/ 0 w 228"/>
              <a:gd name="T23" fmla="*/ 25644259 h 396"/>
              <a:gd name="T24" fmla="*/ 0 w 228"/>
              <a:gd name="T25" fmla="*/ 25644259 h 396"/>
              <a:gd name="T26" fmla="*/ 0 w 228"/>
              <a:gd name="T27" fmla="*/ 25644259 h 396"/>
              <a:gd name="T28" fmla="*/ 917464 w 228"/>
              <a:gd name="T29" fmla="*/ 22910511 h 396"/>
              <a:gd name="T30" fmla="*/ 917464 w 228"/>
              <a:gd name="T31" fmla="*/ 22910511 h 396"/>
              <a:gd name="T32" fmla="*/ 23202705 w 228"/>
              <a:gd name="T33" fmla="*/ 911369 h 396"/>
              <a:gd name="T34" fmla="*/ 23202705 w 228"/>
              <a:gd name="T35" fmla="*/ 911369 h 396"/>
              <a:gd name="T36" fmla="*/ 25955458 w 228"/>
              <a:gd name="T37" fmla="*/ 0 h 396"/>
              <a:gd name="T38" fmla="*/ 29757103 w 228"/>
              <a:gd name="T39" fmla="*/ 3644756 h 396"/>
              <a:gd name="T40" fmla="*/ 27790747 w 228"/>
              <a:gd name="T41" fmla="*/ 6378503 h 39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228" h="396">
                <a:moveTo>
                  <a:pt x="212" y="49"/>
                </a:moveTo>
                <a:lnTo>
                  <a:pt x="212" y="49"/>
                </a:lnTo>
                <a:cubicBezTo>
                  <a:pt x="64" y="197"/>
                  <a:pt x="64" y="197"/>
                  <a:pt x="64" y="197"/>
                </a:cubicBezTo>
                <a:cubicBezTo>
                  <a:pt x="220" y="353"/>
                  <a:pt x="220" y="353"/>
                  <a:pt x="220" y="353"/>
                </a:cubicBezTo>
                <a:cubicBezTo>
                  <a:pt x="220" y="353"/>
                  <a:pt x="227" y="360"/>
                  <a:pt x="227" y="367"/>
                </a:cubicBezTo>
                <a:cubicBezTo>
                  <a:pt x="227" y="388"/>
                  <a:pt x="212" y="395"/>
                  <a:pt x="198" y="395"/>
                </a:cubicBezTo>
                <a:cubicBezTo>
                  <a:pt x="191" y="395"/>
                  <a:pt x="184" y="395"/>
                  <a:pt x="177" y="388"/>
                </a:cubicBezTo>
                <a:cubicBezTo>
                  <a:pt x="7" y="219"/>
                  <a:pt x="7" y="219"/>
                  <a:pt x="7" y="219"/>
                </a:cubicBezTo>
                <a:cubicBezTo>
                  <a:pt x="0" y="212"/>
                  <a:pt x="0" y="205"/>
                  <a:pt x="0" y="197"/>
                </a:cubicBezTo>
                <a:cubicBezTo>
                  <a:pt x="0" y="190"/>
                  <a:pt x="0" y="183"/>
                  <a:pt x="7" y="176"/>
                </a:cubicBezTo>
                <a:cubicBezTo>
                  <a:pt x="177" y="7"/>
                  <a:pt x="177" y="7"/>
                  <a:pt x="177" y="7"/>
                </a:cubicBezTo>
                <a:cubicBezTo>
                  <a:pt x="184" y="7"/>
                  <a:pt x="191" y="0"/>
                  <a:pt x="198" y="0"/>
                </a:cubicBezTo>
                <a:cubicBezTo>
                  <a:pt x="212" y="0"/>
                  <a:pt x="227" y="14"/>
                  <a:pt x="227" y="28"/>
                </a:cubicBezTo>
                <a:cubicBezTo>
                  <a:pt x="227" y="42"/>
                  <a:pt x="220" y="49"/>
                  <a:pt x="212" y="49"/>
                </a:cubicBezTo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Freeform 69"/>
          <p:cNvSpPr>
            <a:spLocks noChangeArrowheads="1"/>
          </p:cNvSpPr>
          <p:nvPr userDrawn="1"/>
        </p:nvSpPr>
        <p:spPr bwMode="auto">
          <a:xfrm>
            <a:off x="1545443" y="6506949"/>
            <a:ext cx="146261" cy="96400"/>
          </a:xfrm>
          <a:custGeom>
            <a:avLst/>
            <a:gdLst>
              <a:gd name="T0" fmla="*/ 110347 w 514"/>
              <a:gd name="T1" fmla="*/ 77365 h 338"/>
              <a:gd name="T2" fmla="*/ 110347 w 514"/>
              <a:gd name="T3" fmla="*/ 77365 h 338"/>
              <a:gd name="T4" fmla="*/ 134264 w 514"/>
              <a:gd name="T5" fmla="*/ 48489 h 338"/>
              <a:gd name="T6" fmla="*/ 86429 w 514"/>
              <a:gd name="T7" fmla="*/ 0 h 338"/>
              <a:gd name="T8" fmla="*/ 0 w 514"/>
              <a:gd name="T9" fmla="*/ 0 h 338"/>
              <a:gd name="T10" fmla="*/ 0 w 514"/>
              <a:gd name="T11" fmla="*/ 173798 h 338"/>
              <a:gd name="T12" fmla="*/ 86429 w 514"/>
              <a:gd name="T13" fmla="*/ 173798 h 338"/>
              <a:gd name="T14" fmla="*/ 139156 w 514"/>
              <a:gd name="T15" fmla="*/ 120951 h 338"/>
              <a:gd name="T16" fmla="*/ 110347 w 514"/>
              <a:gd name="T17" fmla="*/ 77365 h 338"/>
              <a:gd name="T18" fmla="*/ 38594 w 514"/>
              <a:gd name="T19" fmla="*/ 28876 h 338"/>
              <a:gd name="T20" fmla="*/ 38594 w 514"/>
              <a:gd name="T21" fmla="*/ 28876 h 338"/>
              <a:gd name="T22" fmla="*/ 86429 w 514"/>
              <a:gd name="T23" fmla="*/ 28876 h 338"/>
              <a:gd name="T24" fmla="*/ 101106 w 514"/>
              <a:gd name="T25" fmla="*/ 48489 h 338"/>
              <a:gd name="T26" fmla="*/ 81537 w 514"/>
              <a:gd name="T27" fmla="*/ 68103 h 338"/>
              <a:gd name="T28" fmla="*/ 38594 w 514"/>
              <a:gd name="T29" fmla="*/ 68103 h 338"/>
              <a:gd name="T30" fmla="*/ 38594 w 514"/>
              <a:gd name="T31" fmla="*/ 28876 h 338"/>
              <a:gd name="T32" fmla="*/ 86429 w 514"/>
              <a:gd name="T33" fmla="*/ 144923 h 338"/>
              <a:gd name="T34" fmla="*/ 86429 w 514"/>
              <a:gd name="T35" fmla="*/ 144923 h 338"/>
              <a:gd name="T36" fmla="*/ 38594 w 514"/>
              <a:gd name="T37" fmla="*/ 144923 h 338"/>
              <a:gd name="T38" fmla="*/ 38594 w 514"/>
              <a:gd name="T39" fmla="*/ 96978 h 338"/>
              <a:gd name="T40" fmla="*/ 86429 w 514"/>
              <a:gd name="T41" fmla="*/ 96978 h 338"/>
              <a:gd name="T42" fmla="*/ 105454 w 514"/>
              <a:gd name="T43" fmla="*/ 120951 h 338"/>
              <a:gd name="T44" fmla="*/ 86429 w 514"/>
              <a:gd name="T45" fmla="*/ 144923 h 338"/>
              <a:gd name="T46" fmla="*/ 211996 w 514"/>
              <a:gd name="T47" fmla="*/ 43586 h 338"/>
              <a:gd name="T48" fmla="*/ 211996 w 514"/>
              <a:gd name="T49" fmla="*/ 43586 h 338"/>
              <a:gd name="T50" fmla="*/ 144049 w 514"/>
              <a:gd name="T51" fmla="*/ 111144 h 338"/>
              <a:gd name="T52" fmla="*/ 211996 w 514"/>
              <a:gd name="T53" fmla="*/ 178702 h 338"/>
              <a:gd name="T54" fmla="*/ 269616 w 514"/>
              <a:gd name="T55" fmla="*/ 130757 h 338"/>
              <a:gd name="T56" fmla="*/ 240806 w 514"/>
              <a:gd name="T57" fmla="*/ 130757 h 338"/>
              <a:gd name="T58" fmla="*/ 211996 w 514"/>
              <a:gd name="T59" fmla="*/ 149826 h 338"/>
              <a:gd name="T60" fmla="*/ 183186 w 514"/>
              <a:gd name="T61" fmla="*/ 120951 h 338"/>
              <a:gd name="T62" fmla="*/ 269616 w 514"/>
              <a:gd name="T63" fmla="*/ 120951 h 338"/>
              <a:gd name="T64" fmla="*/ 211996 w 514"/>
              <a:gd name="T65" fmla="*/ 43586 h 338"/>
              <a:gd name="T66" fmla="*/ 235914 w 514"/>
              <a:gd name="T67" fmla="*/ 96978 h 338"/>
              <a:gd name="T68" fmla="*/ 235914 w 514"/>
              <a:gd name="T69" fmla="*/ 96978 h 338"/>
              <a:gd name="T70" fmla="*/ 183186 w 514"/>
              <a:gd name="T71" fmla="*/ 96978 h 338"/>
              <a:gd name="T72" fmla="*/ 211996 w 514"/>
              <a:gd name="T73" fmla="*/ 68103 h 338"/>
              <a:gd name="T74" fmla="*/ 235914 w 514"/>
              <a:gd name="T75" fmla="*/ 96978 h 338"/>
              <a:gd name="T76" fmla="*/ 245698 w 514"/>
              <a:gd name="T77" fmla="*/ 9807 h 338"/>
              <a:gd name="T78" fmla="*/ 245698 w 514"/>
              <a:gd name="T79" fmla="*/ 9807 h 338"/>
              <a:gd name="T80" fmla="*/ 173402 w 514"/>
              <a:gd name="T81" fmla="*/ 9807 h 338"/>
              <a:gd name="T82" fmla="*/ 173402 w 514"/>
              <a:gd name="T83" fmla="*/ 33779 h 338"/>
              <a:gd name="T84" fmla="*/ 245698 w 514"/>
              <a:gd name="T85" fmla="*/ 33779 h 338"/>
              <a:gd name="T86" fmla="*/ 245698 w 514"/>
              <a:gd name="T87" fmla="*/ 9807 h 338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514" h="338">
                <a:moveTo>
                  <a:pt x="203" y="142"/>
                </a:moveTo>
                <a:lnTo>
                  <a:pt x="203" y="142"/>
                </a:lnTo>
                <a:cubicBezTo>
                  <a:pt x="203" y="142"/>
                  <a:pt x="247" y="142"/>
                  <a:pt x="247" y="89"/>
                </a:cubicBezTo>
                <a:cubicBezTo>
                  <a:pt x="247" y="27"/>
                  <a:pt x="212" y="0"/>
                  <a:pt x="159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319"/>
                  <a:pt x="0" y="319"/>
                  <a:pt x="0" y="319"/>
                </a:cubicBezTo>
                <a:cubicBezTo>
                  <a:pt x="159" y="319"/>
                  <a:pt x="159" y="319"/>
                  <a:pt x="159" y="319"/>
                </a:cubicBezTo>
                <a:cubicBezTo>
                  <a:pt x="159" y="319"/>
                  <a:pt x="256" y="328"/>
                  <a:pt x="256" y="222"/>
                </a:cubicBezTo>
                <a:cubicBezTo>
                  <a:pt x="256" y="222"/>
                  <a:pt x="265" y="142"/>
                  <a:pt x="203" y="142"/>
                </a:cubicBezTo>
                <a:close/>
                <a:moveTo>
                  <a:pt x="71" y="53"/>
                </a:moveTo>
                <a:lnTo>
                  <a:pt x="71" y="53"/>
                </a:lnTo>
                <a:cubicBezTo>
                  <a:pt x="159" y="53"/>
                  <a:pt x="159" y="53"/>
                  <a:pt x="159" y="53"/>
                </a:cubicBezTo>
                <a:cubicBezTo>
                  <a:pt x="159" y="53"/>
                  <a:pt x="186" y="53"/>
                  <a:pt x="186" y="89"/>
                </a:cubicBezTo>
                <a:cubicBezTo>
                  <a:pt x="186" y="125"/>
                  <a:pt x="168" y="125"/>
                  <a:pt x="150" y="125"/>
                </a:cubicBezTo>
                <a:cubicBezTo>
                  <a:pt x="71" y="125"/>
                  <a:pt x="71" y="125"/>
                  <a:pt x="71" y="125"/>
                </a:cubicBezTo>
                <a:lnTo>
                  <a:pt x="71" y="53"/>
                </a:lnTo>
                <a:close/>
                <a:moveTo>
                  <a:pt x="159" y="266"/>
                </a:moveTo>
                <a:lnTo>
                  <a:pt x="159" y="266"/>
                </a:lnTo>
                <a:cubicBezTo>
                  <a:pt x="71" y="266"/>
                  <a:pt x="71" y="266"/>
                  <a:pt x="71" y="266"/>
                </a:cubicBezTo>
                <a:cubicBezTo>
                  <a:pt x="71" y="178"/>
                  <a:pt x="71" y="178"/>
                  <a:pt x="71" y="178"/>
                </a:cubicBezTo>
                <a:cubicBezTo>
                  <a:pt x="159" y="178"/>
                  <a:pt x="159" y="178"/>
                  <a:pt x="159" y="178"/>
                </a:cubicBezTo>
                <a:cubicBezTo>
                  <a:pt x="159" y="178"/>
                  <a:pt x="194" y="178"/>
                  <a:pt x="194" y="222"/>
                </a:cubicBezTo>
                <a:cubicBezTo>
                  <a:pt x="194" y="257"/>
                  <a:pt x="168" y="266"/>
                  <a:pt x="159" y="266"/>
                </a:cubicBezTo>
                <a:close/>
                <a:moveTo>
                  <a:pt x="390" y="80"/>
                </a:moveTo>
                <a:lnTo>
                  <a:pt x="390" y="80"/>
                </a:lnTo>
                <a:cubicBezTo>
                  <a:pt x="265" y="80"/>
                  <a:pt x="265" y="204"/>
                  <a:pt x="265" y="204"/>
                </a:cubicBezTo>
                <a:cubicBezTo>
                  <a:pt x="265" y="204"/>
                  <a:pt x="265" y="328"/>
                  <a:pt x="390" y="328"/>
                </a:cubicBezTo>
                <a:cubicBezTo>
                  <a:pt x="390" y="328"/>
                  <a:pt x="496" y="337"/>
                  <a:pt x="496" y="240"/>
                </a:cubicBezTo>
                <a:cubicBezTo>
                  <a:pt x="443" y="240"/>
                  <a:pt x="443" y="240"/>
                  <a:pt x="443" y="240"/>
                </a:cubicBezTo>
                <a:cubicBezTo>
                  <a:pt x="443" y="240"/>
                  <a:pt x="443" y="275"/>
                  <a:pt x="390" y="275"/>
                </a:cubicBezTo>
                <a:cubicBezTo>
                  <a:pt x="390" y="275"/>
                  <a:pt x="337" y="284"/>
                  <a:pt x="337" y="222"/>
                </a:cubicBezTo>
                <a:cubicBezTo>
                  <a:pt x="496" y="222"/>
                  <a:pt x="496" y="222"/>
                  <a:pt x="496" y="222"/>
                </a:cubicBezTo>
                <a:cubicBezTo>
                  <a:pt x="496" y="222"/>
                  <a:pt x="513" y="80"/>
                  <a:pt x="390" y="80"/>
                </a:cubicBezTo>
                <a:close/>
                <a:moveTo>
                  <a:pt x="434" y="178"/>
                </a:moveTo>
                <a:lnTo>
                  <a:pt x="434" y="178"/>
                </a:lnTo>
                <a:cubicBezTo>
                  <a:pt x="337" y="178"/>
                  <a:pt x="337" y="178"/>
                  <a:pt x="337" y="178"/>
                </a:cubicBezTo>
                <a:cubicBezTo>
                  <a:pt x="337" y="178"/>
                  <a:pt x="345" y="125"/>
                  <a:pt x="390" y="125"/>
                </a:cubicBezTo>
                <a:cubicBezTo>
                  <a:pt x="434" y="125"/>
                  <a:pt x="434" y="178"/>
                  <a:pt x="434" y="178"/>
                </a:cubicBezTo>
                <a:close/>
                <a:moveTo>
                  <a:pt x="452" y="18"/>
                </a:moveTo>
                <a:lnTo>
                  <a:pt x="452" y="18"/>
                </a:lnTo>
                <a:cubicBezTo>
                  <a:pt x="319" y="18"/>
                  <a:pt x="319" y="18"/>
                  <a:pt x="319" y="18"/>
                </a:cubicBezTo>
                <a:cubicBezTo>
                  <a:pt x="319" y="62"/>
                  <a:pt x="319" y="62"/>
                  <a:pt x="319" y="62"/>
                </a:cubicBezTo>
                <a:cubicBezTo>
                  <a:pt x="452" y="62"/>
                  <a:pt x="452" y="62"/>
                  <a:pt x="452" y="62"/>
                </a:cubicBezTo>
                <a:lnTo>
                  <a:pt x="452" y="18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/>
        </p:spPr>
        <p:txBody>
          <a:bodyPr wrap="none" lIns="34290" tIns="17145" rIns="34290" bIns="17145" anchor="ctr"/>
          <a:lstStyle/>
          <a:p>
            <a:endParaRPr lang="en-US"/>
          </a:p>
        </p:txBody>
      </p:sp>
      <p:sp>
        <p:nvSpPr>
          <p:cNvPr id="12" name="Freeform 75"/>
          <p:cNvSpPr>
            <a:spLocks noChangeArrowheads="1"/>
          </p:cNvSpPr>
          <p:nvPr userDrawn="1"/>
        </p:nvSpPr>
        <p:spPr bwMode="auto">
          <a:xfrm>
            <a:off x="1300060" y="6490329"/>
            <a:ext cx="69807" cy="129641"/>
          </a:xfrm>
          <a:custGeom>
            <a:avLst/>
            <a:gdLst>
              <a:gd name="T0" fmla="*/ 132814 w 249"/>
              <a:gd name="T1" fmla="*/ 43735 h 453"/>
              <a:gd name="T2" fmla="*/ 132814 w 249"/>
              <a:gd name="T3" fmla="*/ 43735 h 453"/>
              <a:gd name="T4" fmla="*/ 94791 w 249"/>
              <a:gd name="T5" fmla="*/ 43735 h 453"/>
              <a:gd name="T6" fmla="*/ 85687 w 249"/>
              <a:gd name="T7" fmla="*/ 58496 h 453"/>
              <a:gd name="T8" fmla="*/ 85687 w 249"/>
              <a:gd name="T9" fmla="*/ 87470 h 453"/>
              <a:gd name="T10" fmla="*/ 132814 w 249"/>
              <a:gd name="T11" fmla="*/ 87470 h 453"/>
              <a:gd name="T12" fmla="*/ 132814 w 249"/>
              <a:gd name="T13" fmla="*/ 126285 h 453"/>
              <a:gd name="T14" fmla="*/ 85687 w 249"/>
              <a:gd name="T15" fmla="*/ 126285 h 453"/>
              <a:gd name="T16" fmla="*/ 85687 w 249"/>
              <a:gd name="T17" fmla="*/ 247103 h 453"/>
              <a:gd name="T18" fmla="*/ 42308 w 249"/>
              <a:gd name="T19" fmla="*/ 247103 h 453"/>
              <a:gd name="T20" fmla="*/ 42308 w 249"/>
              <a:gd name="T21" fmla="*/ 126285 h 453"/>
              <a:gd name="T22" fmla="*/ 0 w 249"/>
              <a:gd name="T23" fmla="*/ 126285 h 453"/>
              <a:gd name="T24" fmla="*/ 0 w 249"/>
              <a:gd name="T25" fmla="*/ 87470 h 453"/>
              <a:gd name="T26" fmla="*/ 42308 w 249"/>
              <a:gd name="T27" fmla="*/ 87470 h 453"/>
              <a:gd name="T28" fmla="*/ 42308 w 249"/>
              <a:gd name="T29" fmla="*/ 63416 h 453"/>
              <a:gd name="T30" fmla="*/ 94791 w 249"/>
              <a:gd name="T31" fmla="*/ 0 h 453"/>
              <a:gd name="T32" fmla="*/ 132814 w 249"/>
              <a:gd name="T33" fmla="*/ 0 h 453"/>
              <a:gd name="T34" fmla="*/ 132814 w 249"/>
              <a:gd name="T35" fmla="*/ 43735 h 453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249" h="453">
                <a:moveTo>
                  <a:pt x="248" y="80"/>
                </a:moveTo>
                <a:lnTo>
                  <a:pt x="248" y="80"/>
                </a:lnTo>
                <a:cubicBezTo>
                  <a:pt x="177" y="80"/>
                  <a:pt x="177" y="80"/>
                  <a:pt x="177" y="80"/>
                </a:cubicBezTo>
                <a:cubicBezTo>
                  <a:pt x="169" y="80"/>
                  <a:pt x="160" y="89"/>
                  <a:pt x="160" y="107"/>
                </a:cubicBezTo>
                <a:cubicBezTo>
                  <a:pt x="160" y="160"/>
                  <a:pt x="160" y="160"/>
                  <a:pt x="160" y="160"/>
                </a:cubicBezTo>
                <a:cubicBezTo>
                  <a:pt x="248" y="160"/>
                  <a:pt x="248" y="160"/>
                  <a:pt x="248" y="160"/>
                </a:cubicBezTo>
                <a:cubicBezTo>
                  <a:pt x="248" y="231"/>
                  <a:pt x="248" y="231"/>
                  <a:pt x="248" y="231"/>
                </a:cubicBezTo>
                <a:cubicBezTo>
                  <a:pt x="160" y="231"/>
                  <a:pt x="160" y="231"/>
                  <a:pt x="160" y="231"/>
                </a:cubicBezTo>
                <a:cubicBezTo>
                  <a:pt x="160" y="452"/>
                  <a:pt x="160" y="452"/>
                  <a:pt x="160" y="452"/>
                </a:cubicBezTo>
                <a:cubicBezTo>
                  <a:pt x="79" y="452"/>
                  <a:pt x="79" y="452"/>
                  <a:pt x="79" y="452"/>
                </a:cubicBezTo>
                <a:cubicBezTo>
                  <a:pt x="79" y="231"/>
                  <a:pt x="79" y="231"/>
                  <a:pt x="79" y="231"/>
                </a:cubicBezTo>
                <a:cubicBezTo>
                  <a:pt x="0" y="231"/>
                  <a:pt x="0" y="231"/>
                  <a:pt x="0" y="231"/>
                </a:cubicBezTo>
                <a:cubicBezTo>
                  <a:pt x="0" y="160"/>
                  <a:pt x="0" y="160"/>
                  <a:pt x="0" y="160"/>
                </a:cubicBezTo>
                <a:cubicBezTo>
                  <a:pt x="79" y="160"/>
                  <a:pt x="79" y="160"/>
                  <a:pt x="79" y="160"/>
                </a:cubicBezTo>
                <a:cubicBezTo>
                  <a:pt x="79" y="116"/>
                  <a:pt x="79" y="116"/>
                  <a:pt x="79" y="116"/>
                </a:cubicBezTo>
                <a:cubicBezTo>
                  <a:pt x="79" y="54"/>
                  <a:pt x="115" y="0"/>
                  <a:pt x="177" y="0"/>
                </a:cubicBezTo>
                <a:cubicBezTo>
                  <a:pt x="248" y="0"/>
                  <a:pt x="248" y="0"/>
                  <a:pt x="248" y="0"/>
                </a:cubicBezTo>
                <a:lnTo>
                  <a:pt x="248" y="80"/>
                </a:lnTo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/>
        </p:spPr>
        <p:txBody>
          <a:bodyPr wrap="none" lIns="34290" tIns="17145" rIns="34290" bIns="17145" anchor="ctr"/>
          <a:lstStyle/>
          <a:p>
            <a:endParaRPr lang="en-US"/>
          </a:p>
        </p:txBody>
      </p:sp>
      <p:sp>
        <p:nvSpPr>
          <p:cNvPr id="13" name="Freeform 85"/>
          <p:cNvSpPr>
            <a:spLocks noChangeArrowheads="1"/>
          </p:cNvSpPr>
          <p:nvPr userDrawn="1"/>
        </p:nvSpPr>
        <p:spPr bwMode="auto">
          <a:xfrm>
            <a:off x="978162" y="6502379"/>
            <a:ext cx="131303" cy="105541"/>
          </a:xfrm>
          <a:custGeom>
            <a:avLst/>
            <a:gdLst>
              <a:gd name="T0" fmla="*/ 250282 w 462"/>
              <a:gd name="T1" fmla="*/ 24258 h 374"/>
              <a:gd name="T2" fmla="*/ 250282 w 462"/>
              <a:gd name="T3" fmla="*/ 24258 h 374"/>
              <a:gd name="T4" fmla="*/ 221508 w 462"/>
              <a:gd name="T5" fmla="*/ 33962 h 374"/>
              <a:gd name="T6" fmla="*/ 240510 w 462"/>
              <a:gd name="T7" fmla="*/ 5391 h 374"/>
              <a:gd name="T8" fmla="*/ 211192 w 462"/>
              <a:gd name="T9" fmla="*/ 19407 h 374"/>
              <a:gd name="T10" fmla="*/ 173189 w 462"/>
              <a:gd name="T11" fmla="*/ 0 h 374"/>
              <a:gd name="T12" fmla="*/ 119983 w 462"/>
              <a:gd name="T13" fmla="*/ 52829 h 374"/>
              <a:gd name="T14" fmla="*/ 124870 w 462"/>
              <a:gd name="T15" fmla="*/ 62532 h 374"/>
              <a:gd name="T16" fmla="*/ 19002 w 462"/>
              <a:gd name="T17" fmla="*/ 10242 h 374"/>
              <a:gd name="T18" fmla="*/ 9229 w 462"/>
              <a:gd name="T19" fmla="*/ 38813 h 374"/>
              <a:gd name="T20" fmla="*/ 33118 w 462"/>
              <a:gd name="T21" fmla="*/ 81400 h 374"/>
              <a:gd name="T22" fmla="*/ 9229 w 462"/>
              <a:gd name="T23" fmla="*/ 72236 h 374"/>
              <a:gd name="T24" fmla="*/ 9229 w 462"/>
              <a:gd name="T25" fmla="*/ 72236 h 374"/>
              <a:gd name="T26" fmla="*/ 53205 w 462"/>
              <a:gd name="T27" fmla="*/ 124526 h 374"/>
              <a:gd name="T28" fmla="*/ 38004 w 462"/>
              <a:gd name="T29" fmla="*/ 124526 h 374"/>
              <a:gd name="T30" fmla="*/ 28774 w 462"/>
              <a:gd name="T31" fmla="*/ 124526 h 374"/>
              <a:gd name="T32" fmla="*/ 77093 w 462"/>
              <a:gd name="T33" fmla="*/ 158487 h 374"/>
              <a:gd name="T34" fmla="*/ 14116 w 462"/>
              <a:gd name="T35" fmla="*/ 182206 h 374"/>
              <a:gd name="T36" fmla="*/ 0 w 462"/>
              <a:gd name="T37" fmla="*/ 182206 h 374"/>
              <a:gd name="T38" fmla="*/ 77093 w 462"/>
              <a:gd name="T39" fmla="*/ 201074 h 374"/>
              <a:gd name="T40" fmla="*/ 221508 w 462"/>
              <a:gd name="T41" fmla="*/ 57681 h 374"/>
              <a:gd name="T42" fmla="*/ 221508 w 462"/>
              <a:gd name="T43" fmla="*/ 52829 h 374"/>
              <a:gd name="T44" fmla="*/ 250282 w 462"/>
              <a:gd name="T45" fmla="*/ 24258 h 374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462" h="374">
                <a:moveTo>
                  <a:pt x="461" y="45"/>
                </a:moveTo>
                <a:lnTo>
                  <a:pt x="461" y="45"/>
                </a:lnTo>
                <a:cubicBezTo>
                  <a:pt x="443" y="54"/>
                  <a:pt x="425" y="63"/>
                  <a:pt x="408" y="63"/>
                </a:cubicBezTo>
                <a:cubicBezTo>
                  <a:pt x="425" y="54"/>
                  <a:pt x="443" y="36"/>
                  <a:pt x="443" y="10"/>
                </a:cubicBezTo>
                <a:cubicBezTo>
                  <a:pt x="425" y="19"/>
                  <a:pt x="408" y="27"/>
                  <a:pt x="389" y="36"/>
                </a:cubicBezTo>
                <a:cubicBezTo>
                  <a:pt x="372" y="19"/>
                  <a:pt x="345" y="0"/>
                  <a:pt x="319" y="0"/>
                </a:cubicBezTo>
                <a:cubicBezTo>
                  <a:pt x="265" y="0"/>
                  <a:pt x="221" y="45"/>
                  <a:pt x="221" y="98"/>
                </a:cubicBezTo>
                <a:cubicBezTo>
                  <a:pt x="221" y="107"/>
                  <a:pt x="221" y="116"/>
                  <a:pt x="230" y="116"/>
                </a:cubicBezTo>
                <a:cubicBezTo>
                  <a:pt x="151" y="116"/>
                  <a:pt x="79" y="81"/>
                  <a:pt x="35" y="19"/>
                </a:cubicBezTo>
                <a:cubicBezTo>
                  <a:pt x="26" y="36"/>
                  <a:pt x="17" y="54"/>
                  <a:pt x="17" y="72"/>
                </a:cubicBezTo>
                <a:cubicBezTo>
                  <a:pt x="17" y="98"/>
                  <a:pt x="35" y="134"/>
                  <a:pt x="61" y="151"/>
                </a:cubicBezTo>
                <a:cubicBezTo>
                  <a:pt x="44" y="143"/>
                  <a:pt x="35" y="143"/>
                  <a:pt x="17" y="134"/>
                </a:cubicBezTo>
                <a:cubicBezTo>
                  <a:pt x="17" y="178"/>
                  <a:pt x="53" y="222"/>
                  <a:pt x="98" y="231"/>
                </a:cubicBezTo>
                <a:cubicBezTo>
                  <a:pt x="89" y="231"/>
                  <a:pt x="79" y="231"/>
                  <a:pt x="70" y="231"/>
                </a:cubicBezTo>
                <a:cubicBezTo>
                  <a:pt x="61" y="231"/>
                  <a:pt x="61" y="231"/>
                  <a:pt x="53" y="231"/>
                </a:cubicBezTo>
                <a:cubicBezTo>
                  <a:pt x="61" y="266"/>
                  <a:pt x="98" y="294"/>
                  <a:pt x="142" y="294"/>
                </a:cubicBezTo>
                <a:cubicBezTo>
                  <a:pt x="106" y="319"/>
                  <a:pt x="70" y="338"/>
                  <a:pt x="26" y="338"/>
                </a:cubicBezTo>
                <a:cubicBezTo>
                  <a:pt x="17" y="338"/>
                  <a:pt x="8" y="338"/>
                  <a:pt x="0" y="338"/>
                </a:cubicBezTo>
                <a:cubicBezTo>
                  <a:pt x="44" y="364"/>
                  <a:pt x="89" y="373"/>
                  <a:pt x="142" y="373"/>
                </a:cubicBezTo>
                <a:cubicBezTo>
                  <a:pt x="319" y="373"/>
                  <a:pt x="408" y="231"/>
                  <a:pt x="408" y="107"/>
                </a:cubicBezTo>
                <a:lnTo>
                  <a:pt x="408" y="98"/>
                </a:lnTo>
                <a:cubicBezTo>
                  <a:pt x="434" y="81"/>
                  <a:pt x="443" y="72"/>
                  <a:pt x="461" y="45"/>
                </a:cubicBezTo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/>
        </p:spPr>
        <p:txBody>
          <a:bodyPr wrap="none" lIns="34290" tIns="17145" rIns="34290" bIns="17145" anchor="ctr"/>
          <a:lstStyle/>
          <a:p>
            <a:endParaRPr lang="en-US"/>
          </a:p>
        </p:txBody>
      </p:sp>
      <p:sp>
        <p:nvSpPr>
          <p:cNvPr id="14" name="TextBox 13"/>
          <p:cNvSpPr txBox="1"/>
          <p:nvPr userDrawn="1"/>
        </p:nvSpPr>
        <p:spPr>
          <a:xfrm>
            <a:off x="10711223" y="460923"/>
            <a:ext cx="322524" cy="2308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fld id="{AE0D7024-2FC2-462E-B85C-83B71DB3828F}" type="slidenum">
              <a:rPr lang="en-US" sz="900" smtClean="0">
                <a:solidFill>
                  <a:schemeClr val="tx2">
                    <a:lumMod val="50000"/>
                  </a:schemeClr>
                </a:solidFill>
                <a:latin typeface="+mj-lt"/>
              </a:rPr>
              <a:t>‹#›</a:t>
            </a:fld>
            <a:endParaRPr lang="en-US" sz="900">
              <a:solidFill>
                <a:schemeClr val="tx2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582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60886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612233"/>
            <a:ext cx="12192000" cy="2735179"/>
          </a:xfrm>
          <a:custGeom>
            <a:avLst/>
            <a:gdLst>
              <a:gd name="connsiteX0" fmla="*/ 0 w 12192000"/>
              <a:gd name="connsiteY0" fmla="*/ 0 h 2735179"/>
              <a:gd name="connsiteX1" fmla="*/ 12192000 w 12192000"/>
              <a:gd name="connsiteY1" fmla="*/ 0 h 2735179"/>
              <a:gd name="connsiteX2" fmla="*/ 12192000 w 12192000"/>
              <a:gd name="connsiteY2" fmla="*/ 2735179 h 2735179"/>
              <a:gd name="connsiteX3" fmla="*/ 0 w 12192000"/>
              <a:gd name="connsiteY3" fmla="*/ 2735179 h 27351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2735179">
                <a:moveTo>
                  <a:pt x="0" y="0"/>
                </a:moveTo>
                <a:lnTo>
                  <a:pt x="12192000" y="0"/>
                </a:lnTo>
                <a:lnTo>
                  <a:pt x="12192000" y="2735179"/>
                </a:lnTo>
                <a:lnTo>
                  <a:pt x="0" y="2735179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 b="0">
                <a:solidFill>
                  <a:schemeClr val="accent2"/>
                </a:solidFill>
              </a:defRPr>
            </a:lvl1pPr>
          </a:lstStyle>
          <a:p>
            <a:r>
              <a:rPr lang="vi-VN"/>
              <a:t>Drag &amp; Drop Image</a:t>
            </a:r>
            <a:endParaRPr lang="en-US"/>
          </a:p>
        </p:txBody>
      </p:sp>
      <p:sp>
        <p:nvSpPr>
          <p:cNvPr id="6" name="Oval 5"/>
          <p:cNvSpPr/>
          <p:nvPr userDrawn="1"/>
        </p:nvSpPr>
        <p:spPr>
          <a:xfrm>
            <a:off x="10452555" y="449753"/>
            <a:ext cx="253173" cy="253173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 userDrawn="1"/>
        </p:nvSpPr>
        <p:spPr>
          <a:xfrm>
            <a:off x="10744448" y="449754"/>
            <a:ext cx="253173" cy="25317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 userDrawn="1"/>
        </p:nvSpPr>
        <p:spPr>
          <a:xfrm>
            <a:off x="11024427" y="449753"/>
            <a:ext cx="253173" cy="253173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 userDrawn="1"/>
        </p:nvSpPr>
        <p:spPr>
          <a:xfrm>
            <a:off x="914400" y="6428563"/>
            <a:ext cx="253173" cy="25317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 userDrawn="1"/>
        </p:nvSpPr>
        <p:spPr>
          <a:xfrm>
            <a:off x="1206293" y="6428563"/>
            <a:ext cx="253173" cy="25317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 userDrawn="1"/>
        </p:nvSpPr>
        <p:spPr>
          <a:xfrm>
            <a:off x="1486272" y="6428563"/>
            <a:ext cx="253173" cy="25317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 userDrawn="1"/>
        </p:nvSpPr>
        <p:spPr>
          <a:xfrm>
            <a:off x="1706790" y="6416649"/>
            <a:ext cx="126028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200" b="1">
                <a:solidFill>
                  <a:schemeClr val="bg1"/>
                </a:solidFill>
                <a:latin typeface="+mn-lt"/>
                <a:ea typeface="Lato" panose="020F0502020204030203" pitchFamily="34" charset="0"/>
                <a:cs typeface="Lato" panose="020F0502020204030203" pitchFamily="34" charset="0"/>
              </a:rPr>
              <a:t>GRAPHICBULB</a:t>
            </a:r>
          </a:p>
        </p:txBody>
      </p:sp>
      <p:sp>
        <p:nvSpPr>
          <p:cNvPr id="13" name="Freeform 5"/>
          <p:cNvSpPr>
            <a:spLocks noChangeArrowheads="1"/>
          </p:cNvSpPr>
          <p:nvPr userDrawn="1"/>
        </p:nvSpPr>
        <p:spPr bwMode="auto">
          <a:xfrm>
            <a:off x="11121648" y="513134"/>
            <a:ext cx="75935" cy="131426"/>
          </a:xfrm>
          <a:custGeom>
            <a:avLst/>
            <a:gdLst>
              <a:gd name="T0" fmla="*/ 917464 w 228"/>
              <a:gd name="T1" fmla="*/ 6378503 h 396"/>
              <a:gd name="T2" fmla="*/ 917464 w 228"/>
              <a:gd name="T3" fmla="*/ 6378503 h 396"/>
              <a:gd name="T4" fmla="*/ 20449952 w 228"/>
              <a:gd name="T5" fmla="*/ 25644259 h 396"/>
              <a:gd name="T6" fmla="*/ 917464 w 228"/>
              <a:gd name="T7" fmla="*/ 45951270 h 396"/>
              <a:gd name="T8" fmla="*/ 917464 w 228"/>
              <a:gd name="T9" fmla="*/ 45951270 h 396"/>
              <a:gd name="T10" fmla="*/ 0 w 228"/>
              <a:gd name="T11" fmla="*/ 47773648 h 396"/>
              <a:gd name="T12" fmla="*/ 3801645 w 228"/>
              <a:gd name="T13" fmla="*/ 51418403 h 396"/>
              <a:gd name="T14" fmla="*/ 6554398 w 228"/>
              <a:gd name="T15" fmla="*/ 50507395 h 396"/>
              <a:gd name="T16" fmla="*/ 6554398 w 228"/>
              <a:gd name="T17" fmla="*/ 50507395 h 396"/>
              <a:gd name="T18" fmla="*/ 28839639 w 228"/>
              <a:gd name="T19" fmla="*/ 28507892 h 396"/>
              <a:gd name="T20" fmla="*/ 28839639 w 228"/>
              <a:gd name="T21" fmla="*/ 28507892 h 396"/>
              <a:gd name="T22" fmla="*/ 29757103 w 228"/>
              <a:gd name="T23" fmla="*/ 25644259 h 396"/>
              <a:gd name="T24" fmla="*/ 29757103 w 228"/>
              <a:gd name="T25" fmla="*/ 25644259 h 396"/>
              <a:gd name="T26" fmla="*/ 29757103 w 228"/>
              <a:gd name="T27" fmla="*/ 25644259 h 396"/>
              <a:gd name="T28" fmla="*/ 28839639 w 228"/>
              <a:gd name="T29" fmla="*/ 22910511 h 396"/>
              <a:gd name="T30" fmla="*/ 28839639 w 228"/>
              <a:gd name="T31" fmla="*/ 22910511 h 396"/>
              <a:gd name="T32" fmla="*/ 6554398 w 228"/>
              <a:gd name="T33" fmla="*/ 911369 h 396"/>
              <a:gd name="T34" fmla="*/ 6554398 w 228"/>
              <a:gd name="T35" fmla="*/ 911369 h 396"/>
              <a:gd name="T36" fmla="*/ 3801645 w 228"/>
              <a:gd name="T37" fmla="*/ 0 h 396"/>
              <a:gd name="T38" fmla="*/ 0 w 228"/>
              <a:gd name="T39" fmla="*/ 3644756 h 396"/>
              <a:gd name="T40" fmla="*/ 917464 w 228"/>
              <a:gd name="T41" fmla="*/ 6378503 h 39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228" h="396">
                <a:moveTo>
                  <a:pt x="7" y="49"/>
                </a:moveTo>
                <a:lnTo>
                  <a:pt x="7" y="49"/>
                </a:lnTo>
                <a:cubicBezTo>
                  <a:pt x="156" y="197"/>
                  <a:pt x="156" y="197"/>
                  <a:pt x="156" y="197"/>
                </a:cubicBezTo>
                <a:cubicBezTo>
                  <a:pt x="7" y="353"/>
                  <a:pt x="7" y="353"/>
                  <a:pt x="7" y="353"/>
                </a:cubicBezTo>
                <a:cubicBezTo>
                  <a:pt x="0" y="353"/>
                  <a:pt x="0" y="360"/>
                  <a:pt x="0" y="367"/>
                </a:cubicBezTo>
                <a:cubicBezTo>
                  <a:pt x="0" y="388"/>
                  <a:pt x="15" y="395"/>
                  <a:pt x="29" y="395"/>
                </a:cubicBezTo>
                <a:cubicBezTo>
                  <a:pt x="36" y="395"/>
                  <a:pt x="43" y="395"/>
                  <a:pt x="50" y="388"/>
                </a:cubicBezTo>
                <a:cubicBezTo>
                  <a:pt x="220" y="219"/>
                  <a:pt x="220" y="219"/>
                  <a:pt x="220" y="219"/>
                </a:cubicBezTo>
                <a:cubicBezTo>
                  <a:pt x="227" y="212"/>
                  <a:pt x="227" y="205"/>
                  <a:pt x="227" y="197"/>
                </a:cubicBezTo>
                <a:cubicBezTo>
                  <a:pt x="227" y="190"/>
                  <a:pt x="227" y="183"/>
                  <a:pt x="220" y="176"/>
                </a:cubicBezTo>
                <a:cubicBezTo>
                  <a:pt x="50" y="7"/>
                  <a:pt x="50" y="7"/>
                  <a:pt x="50" y="7"/>
                </a:cubicBezTo>
                <a:cubicBezTo>
                  <a:pt x="43" y="7"/>
                  <a:pt x="36" y="0"/>
                  <a:pt x="29" y="0"/>
                </a:cubicBezTo>
                <a:cubicBezTo>
                  <a:pt x="15" y="0"/>
                  <a:pt x="0" y="14"/>
                  <a:pt x="0" y="28"/>
                </a:cubicBezTo>
                <a:cubicBezTo>
                  <a:pt x="0" y="42"/>
                  <a:pt x="7" y="49"/>
                  <a:pt x="7" y="49"/>
                </a:cubicBezTo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Freeform 6"/>
          <p:cNvSpPr>
            <a:spLocks noChangeArrowheads="1"/>
          </p:cNvSpPr>
          <p:nvPr userDrawn="1"/>
        </p:nvSpPr>
        <p:spPr bwMode="auto">
          <a:xfrm>
            <a:off x="10534176" y="513134"/>
            <a:ext cx="75935" cy="131426"/>
          </a:xfrm>
          <a:custGeom>
            <a:avLst/>
            <a:gdLst>
              <a:gd name="T0" fmla="*/ 27790747 w 228"/>
              <a:gd name="T1" fmla="*/ 6378503 h 396"/>
              <a:gd name="T2" fmla="*/ 27790747 w 228"/>
              <a:gd name="T3" fmla="*/ 6378503 h 396"/>
              <a:gd name="T4" fmla="*/ 8389687 w 228"/>
              <a:gd name="T5" fmla="*/ 25644259 h 396"/>
              <a:gd name="T6" fmla="*/ 28839639 w 228"/>
              <a:gd name="T7" fmla="*/ 45951270 h 396"/>
              <a:gd name="T8" fmla="*/ 28839639 w 228"/>
              <a:gd name="T9" fmla="*/ 45951270 h 396"/>
              <a:gd name="T10" fmla="*/ 29757103 w 228"/>
              <a:gd name="T11" fmla="*/ 47773648 h 396"/>
              <a:gd name="T12" fmla="*/ 25955458 w 228"/>
              <a:gd name="T13" fmla="*/ 51418403 h 396"/>
              <a:gd name="T14" fmla="*/ 23202705 w 228"/>
              <a:gd name="T15" fmla="*/ 50507395 h 396"/>
              <a:gd name="T16" fmla="*/ 23202705 w 228"/>
              <a:gd name="T17" fmla="*/ 50507395 h 396"/>
              <a:gd name="T18" fmla="*/ 917464 w 228"/>
              <a:gd name="T19" fmla="*/ 28507892 h 396"/>
              <a:gd name="T20" fmla="*/ 917464 w 228"/>
              <a:gd name="T21" fmla="*/ 28507892 h 396"/>
              <a:gd name="T22" fmla="*/ 0 w 228"/>
              <a:gd name="T23" fmla="*/ 25644259 h 396"/>
              <a:gd name="T24" fmla="*/ 0 w 228"/>
              <a:gd name="T25" fmla="*/ 25644259 h 396"/>
              <a:gd name="T26" fmla="*/ 0 w 228"/>
              <a:gd name="T27" fmla="*/ 25644259 h 396"/>
              <a:gd name="T28" fmla="*/ 917464 w 228"/>
              <a:gd name="T29" fmla="*/ 22910511 h 396"/>
              <a:gd name="T30" fmla="*/ 917464 w 228"/>
              <a:gd name="T31" fmla="*/ 22910511 h 396"/>
              <a:gd name="T32" fmla="*/ 23202705 w 228"/>
              <a:gd name="T33" fmla="*/ 911369 h 396"/>
              <a:gd name="T34" fmla="*/ 23202705 w 228"/>
              <a:gd name="T35" fmla="*/ 911369 h 396"/>
              <a:gd name="T36" fmla="*/ 25955458 w 228"/>
              <a:gd name="T37" fmla="*/ 0 h 396"/>
              <a:gd name="T38" fmla="*/ 29757103 w 228"/>
              <a:gd name="T39" fmla="*/ 3644756 h 396"/>
              <a:gd name="T40" fmla="*/ 27790747 w 228"/>
              <a:gd name="T41" fmla="*/ 6378503 h 39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228" h="396">
                <a:moveTo>
                  <a:pt x="212" y="49"/>
                </a:moveTo>
                <a:lnTo>
                  <a:pt x="212" y="49"/>
                </a:lnTo>
                <a:cubicBezTo>
                  <a:pt x="64" y="197"/>
                  <a:pt x="64" y="197"/>
                  <a:pt x="64" y="197"/>
                </a:cubicBezTo>
                <a:cubicBezTo>
                  <a:pt x="220" y="353"/>
                  <a:pt x="220" y="353"/>
                  <a:pt x="220" y="353"/>
                </a:cubicBezTo>
                <a:cubicBezTo>
                  <a:pt x="220" y="353"/>
                  <a:pt x="227" y="360"/>
                  <a:pt x="227" y="367"/>
                </a:cubicBezTo>
                <a:cubicBezTo>
                  <a:pt x="227" y="388"/>
                  <a:pt x="212" y="395"/>
                  <a:pt x="198" y="395"/>
                </a:cubicBezTo>
                <a:cubicBezTo>
                  <a:pt x="191" y="395"/>
                  <a:pt x="184" y="395"/>
                  <a:pt x="177" y="388"/>
                </a:cubicBezTo>
                <a:cubicBezTo>
                  <a:pt x="7" y="219"/>
                  <a:pt x="7" y="219"/>
                  <a:pt x="7" y="219"/>
                </a:cubicBezTo>
                <a:cubicBezTo>
                  <a:pt x="0" y="212"/>
                  <a:pt x="0" y="205"/>
                  <a:pt x="0" y="197"/>
                </a:cubicBezTo>
                <a:cubicBezTo>
                  <a:pt x="0" y="190"/>
                  <a:pt x="0" y="183"/>
                  <a:pt x="7" y="176"/>
                </a:cubicBezTo>
                <a:cubicBezTo>
                  <a:pt x="177" y="7"/>
                  <a:pt x="177" y="7"/>
                  <a:pt x="177" y="7"/>
                </a:cubicBezTo>
                <a:cubicBezTo>
                  <a:pt x="184" y="7"/>
                  <a:pt x="191" y="0"/>
                  <a:pt x="198" y="0"/>
                </a:cubicBezTo>
                <a:cubicBezTo>
                  <a:pt x="212" y="0"/>
                  <a:pt x="227" y="14"/>
                  <a:pt x="227" y="28"/>
                </a:cubicBezTo>
                <a:cubicBezTo>
                  <a:pt x="227" y="42"/>
                  <a:pt x="220" y="49"/>
                  <a:pt x="212" y="49"/>
                </a:cubicBezTo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Freeform 69"/>
          <p:cNvSpPr>
            <a:spLocks noChangeArrowheads="1"/>
          </p:cNvSpPr>
          <p:nvPr userDrawn="1"/>
        </p:nvSpPr>
        <p:spPr bwMode="auto">
          <a:xfrm>
            <a:off x="1545443" y="6506949"/>
            <a:ext cx="146261" cy="96400"/>
          </a:xfrm>
          <a:custGeom>
            <a:avLst/>
            <a:gdLst>
              <a:gd name="T0" fmla="*/ 110347 w 514"/>
              <a:gd name="T1" fmla="*/ 77365 h 338"/>
              <a:gd name="T2" fmla="*/ 110347 w 514"/>
              <a:gd name="T3" fmla="*/ 77365 h 338"/>
              <a:gd name="T4" fmla="*/ 134264 w 514"/>
              <a:gd name="T5" fmla="*/ 48489 h 338"/>
              <a:gd name="T6" fmla="*/ 86429 w 514"/>
              <a:gd name="T7" fmla="*/ 0 h 338"/>
              <a:gd name="T8" fmla="*/ 0 w 514"/>
              <a:gd name="T9" fmla="*/ 0 h 338"/>
              <a:gd name="T10" fmla="*/ 0 w 514"/>
              <a:gd name="T11" fmla="*/ 173798 h 338"/>
              <a:gd name="T12" fmla="*/ 86429 w 514"/>
              <a:gd name="T13" fmla="*/ 173798 h 338"/>
              <a:gd name="T14" fmla="*/ 139156 w 514"/>
              <a:gd name="T15" fmla="*/ 120951 h 338"/>
              <a:gd name="T16" fmla="*/ 110347 w 514"/>
              <a:gd name="T17" fmla="*/ 77365 h 338"/>
              <a:gd name="T18" fmla="*/ 38594 w 514"/>
              <a:gd name="T19" fmla="*/ 28876 h 338"/>
              <a:gd name="T20" fmla="*/ 38594 w 514"/>
              <a:gd name="T21" fmla="*/ 28876 h 338"/>
              <a:gd name="T22" fmla="*/ 86429 w 514"/>
              <a:gd name="T23" fmla="*/ 28876 h 338"/>
              <a:gd name="T24" fmla="*/ 101106 w 514"/>
              <a:gd name="T25" fmla="*/ 48489 h 338"/>
              <a:gd name="T26" fmla="*/ 81537 w 514"/>
              <a:gd name="T27" fmla="*/ 68103 h 338"/>
              <a:gd name="T28" fmla="*/ 38594 w 514"/>
              <a:gd name="T29" fmla="*/ 68103 h 338"/>
              <a:gd name="T30" fmla="*/ 38594 w 514"/>
              <a:gd name="T31" fmla="*/ 28876 h 338"/>
              <a:gd name="T32" fmla="*/ 86429 w 514"/>
              <a:gd name="T33" fmla="*/ 144923 h 338"/>
              <a:gd name="T34" fmla="*/ 86429 w 514"/>
              <a:gd name="T35" fmla="*/ 144923 h 338"/>
              <a:gd name="T36" fmla="*/ 38594 w 514"/>
              <a:gd name="T37" fmla="*/ 144923 h 338"/>
              <a:gd name="T38" fmla="*/ 38594 w 514"/>
              <a:gd name="T39" fmla="*/ 96978 h 338"/>
              <a:gd name="T40" fmla="*/ 86429 w 514"/>
              <a:gd name="T41" fmla="*/ 96978 h 338"/>
              <a:gd name="T42" fmla="*/ 105454 w 514"/>
              <a:gd name="T43" fmla="*/ 120951 h 338"/>
              <a:gd name="T44" fmla="*/ 86429 w 514"/>
              <a:gd name="T45" fmla="*/ 144923 h 338"/>
              <a:gd name="T46" fmla="*/ 211996 w 514"/>
              <a:gd name="T47" fmla="*/ 43586 h 338"/>
              <a:gd name="T48" fmla="*/ 211996 w 514"/>
              <a:gd name="T49" fmla="*/ 43586 h 338"/>
              <a:gd name="T50" fmla="*/ 144049 w 514"/>
              <a:gd name="T51" fmla="*/ 111144 h 338"/>
              <a:gd name="T52" fmla="*/ 211996 w 514"/>
              <a:gd name="T53" fmla="*/ 178702 h 338"/>
              <a:gd name="T54" fmla="*/ 269616 w 514"/>
              <a:gd name="T55" fmla="*/ 130757 h 338"/>
              <a:gd name="T56" fmla="*/ 240806 w 514"/>
              <a:gd name="T57" fmla="*/ 130757 h 338"/>
              <a:gd name="T58" fmla="*/ 211996 w 514"/>
              <a:gd name="T59" fmla="*/ 149826 h 338"/>
              <a:gd name="T60" fmla="*/ 183186 w 514"/>
              <a:gd name="T61" fmla="*/ 120951 h 338"/>
              <a:gd name="T62" fmla="*/ 269616 w 514"/>
              <a:gd name="T63" fmla="*/ 120951 h 338"/>
              <a:gd name="T64" fmla="*/ 211996 w 514"/>
              <a:gd name="T65" fmla="*/ 43586 h 338"/>
              <a:gd name="T66" fmla="*/ 235914 w 514"/>
              <a:gd name="T67" fmla="*/ 96978 h 338"/>
              <a:gd name="T68" fmla="*/ 235914 w 514"/>
              <a:gd name="T69" fmla="*/ 96978 h 338"/>
              <a:gd name="T70" fmla="*/ 183186 w 514"/>
              <a:gd name="T71" fmla="*/ 96978 h 338"/>
              <a:gd name="T72" fmla="*/ 211996 w 514"/>
              <a:gd name="T73" fmla="*/ 68103 h 338"/>
              <a:gd name="T74" fmla="*/ 235914 w 514"/>
              <a:gd name="T75" fmla="*/ 96978 h 338"/>
              <a:gd name="T76" fmla="*/ 245698 w 514"/>
              <a:gd name="T77" fmla="*/ 9807 h 338"/>
              <a:gd name="T78" fmla="*/ 245698 w 514"/>
              <a:gd name="T79" fmla="*/ 9807 h 338"/>
              <a:gd name="T80" fmla="*/ 173402 w 514"/>
              <a:gd name="T81" fmla="*/ 9807 h 338"/>
              <a:gd name="T82" fmla="*/ 173402 w 514"/>
              <a:gd name="T83" fmla="*/ 33779 h 338"/>
              <a:gd name="T84" fmla="*/ 245698 w 514"/>
              <a:gd name="T85" fmla="*/ 33779 h 338"/>
              <a:gd name="T86" fmla="*/ 245698 w 514"/>
              <a:gd name="T87" fmla="*/ 9807 h 338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514" h="338">
                <a:moveTo>
                  <a:pt x="203" y="142"/>
                </a:moveTo>
                <a:lnTo>
                  <a:pt x="203" y="142"/>
                </a:lnTo>
                <a:cubicBezTo>
                  <a:pt x="203" y="142"/>
                  <a:pt x="247" y="142"/>
                  <a:pt x="247" y="89"/>
                </a:cubicBezTo>
                <a:cubicBezTo>
                  <a:pt x="247" y="27"/>
                  <a:pt x="212" y="0"/>
                  <a:pt x="159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319"/>
                  <a:pt x="0" y="319"/>
                  <a:pt x="0" y="319"/>
                </a:cubicBezTo>
                <a:cubicBezTo>
                  <a:pt x="159" y="319"/>
                  <a:pt x="159" y="319"/>
                  <a:pt x="159" y="319"/>
                </a:cubicBezTo>
                <a:cubicBezTo>
                  <a:pt x="159" y="319"/>
                  <a:pt x="256" y="328"/>
                  <a:pt x="256" y="222"/>
                </a:cubicBezTo>
                <a:cubicBezTo>
                  <a:pt x="256" y="222"/>
                  <a:pt x="265" y="142"/>
                  <a:pt x="203" y="142"/>
                </a:cubicBezTo>
                <a:close/>
                <a:moveTo>
                  <a:pt x="71" y="53"/>
                </a:moveTo>
                <a:lnTo>
                  <a:pt x="71" y="53"/>
                </a:lnTo>
                <a:cubicBezTo>
                  <a:pt x="159" y="53"/>
                  <a:pt x="159" y="53"/>
                  <a:pt x="159" y="53"/>
                </a:cubicBezTo>
                <a:cubicBezTo>
                  <a:pt x="159" y="53"/>
                  <a:pt x="186" y="53"/>
                  <a:pt x="186" y="89"/>
                </a:cubicBezTo>
                <a:cubicBezTo>
                  <a:pt x="186" y="125"/>
                  <a:pt x="168" y="125"/>
                  <a:pt x="150" y="125"/>
                </a:cubicBezTo>
                <a:cubicBezTo>
                  <a:pt x="71" y="125"/>
                  <a:pt x="71" y="125"/>
                  <a:pt x="71" y="125"/>
                </a:cubicBezTo>
                <a:lnTo>
                  <a:pt x="71" y="53"/>
                </a:lnTo>
                <a:close/>
                <a:moveTo>
                  <a:pt x="159" y="266"/>
                </a:moveTo>
                <a:lnTo>
                  <a:pt x="159" y="266"/>
                </a:lnTo>
                <a:cubicBezTo>
                  <a:pt x="71" y="266"/>
                  <a:pt x="71" y="266"/>
                  <a:pt x="71" y="266"/>
                </a:cubicBezTo>
                <a:cubicBezTo>
                  <a:pt x="71" y="178"/>
                  <a:pt x="71" y="178"/>
                  <a:pt x="71" y="178"/>
                </a:cubicBezTo>
                <a:cubicBezTo>
                  <a:pt x="159" y="178"/>
                  <a:pt x="159" y="178"/>
                  <a:pt x="159" y="178"/>
                </a:cubicBezTo>
                <a:cubicBezTo>
                  <a:pt x="159" y="178"/>
                  <a:pt x="194" y="178"/>
                  <a:pt x="194" y="222"/>
                </a:cubicBezTo>
                <a:cubicBezTo>
                  <a:pt x="194" y="257"/>
                  <a:pt x="168" y="266"/>
                  <a:pt x="159" y="266"/>
                </a:cubicBezTo>
                <a:close/>
                <a:moveTo>
                  <a:pt x="390" y="80"/>
                </a:moveTo>
                <a:lnTo>
                  <a:pt x="390" y="80"/>
                </a:lnTo>
                <a:cubicBezTo>
                  <a:pt x="265" y="80"/>
                  <a:pt x="265" y="204"/>
                  <a:pt x="265" y="204"/>
                </a:cubicBezTo>
                <a:cubicBezTo>
                  <a:pt x="265" y="204"/>
                  <a:pt x="265" y="328"/>
                  <a:pt x="390" y="328"/>
                </a:cubicBezTo>
                <a:cubicBezTo>
                  <a:pt x="390" y="328"/>
                  <a:pt x="496" y="337"/>
                  <a:pt x="496" y="240"/>
                </a:cubicBezTo>
                <a:cubicBezTo>
                  <a:pt x="443" y="240"/>
                  <a:pt x="443" y="240"/>
                  <a:pt x="443" y="240"/>
                </a:cubicBezTo>
                <a:cubicBezTo>
                  <a:pt x="443" y="240"/>
                  <a:pt x="443" y="275"/>
                  <a:pt x="390" y="275"/>
                </a:cubicBezTo>
                <a:cubicBezTo>
                  <a:pt x="390" y="275"/>
                  <a:pt x="337" y="284"/>
                  <a:pt x="337" y="222"/>
                </a:cubicBezTo>
                <a:cubicBezTo>
                  <a:pt x="496" y="222"/>
                  <a:pt x="496" y="222"/>
                  <a:pt x="496" y="222"/>
                </a:cubicBezTo>
                <a:cubicBezTo>
                  <a:pt x="496" y="222"/>
                  <a:pt x="513" y="80"/>
                  <a:pt x="390" y="80"/>
                </a:cubicBezTo>
                <a:close/>
                <a:moveTo>
                  <a:pt x="434" y="178"/>
                </a:moveTo>
                <a:lnTo>
                  <a:pt x="434" y="178"/>
                </a:lnTo>
                <a:cubicBezTo>
                  <a:pt x="337" y="178"/>
                  <a:pt x="337" y="178"/>
                  <a:pt x="337" y="178"/>
                </a:cubicBezTo>
                <a:cubicBezTo>
                  <a:pt x="337" y="178"/>
                  <a:pt x="345" y="125"/>
                  <a:pt x="390" y="125"/>
                </a:cubicBezTo>
                <a:cubicBezTo>
                  <a:pt x="434" y="125"/>
                  <a:pt x="434" y="178"/>
                  <a:pt x="434" y="178"/>
                </a:cubicBezTo>
                <a:close/>
                <a:moveTo>
                  <a:pt x="452" y="18"/>
                </a:moveTo>
                <a:lnTo>
                  <a:pt x="452" y="18"/>
                </a:lnTo>
                <a:cubicBezTo>
                  <a:pt x="319" y="18"/>
                  <a:pt x="319" y="18"/>
                  <a:pt x="319" y="18"/>
                </a:cubicBezTo>
                <a:cubicBezTo>
                  <a:pt x="319" y="62"/>
                  <a:pt x="319" y="62"/>
                  <a:pt x="319" y="62"/>
                </a:cubicBezTo>
                <a:cubicBezTo>
                  <a:pt x="452" y="62"/>
                  <a:pt x="452" y="62"/>
                  <a:pt x="452" y="62"/>
                </a:cubicBezTo>
                <a:lnTo>
                  <a:pt x="452" y="18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/>
        </p:spPr>
        <p:txBody>
          <a:bodyPr wrap="none" lIns="34290" tIns="17145" rIns="34290" bIns="17145" anchor="ctr"/>
          <a:lstStyle/>
          <a:p>
            <a:endParaRPr lang="en-US"/>
          </a:p>
        </p:txBody>
      </p:sp>
      <p:sp>
        <p:nvSpPr>
          <p:cNvPr id="16" name="Freeform 75"/>
          <p:cNvSpPr>
            <a:spLocks noChangeArrowheads="1"/>
          </p:cNvSpPr>
          <p:nvPr userDrawn="1"/>
        </p:nvSpPr>
        <p:spPr bwMode="auto">
          <a:xfrm>
            <a:off x="1300060" y="6490329"/>
            <a:ext cx="69807" cy="129641"/>
          </a:xfrm>
          <a:custGeom>
            <a:avLst/>
            <a:gdLst>
              <a:gd name="T0" fmla="*/ 132814 w 249"/>
              <a:gd name="T1" fmla="*/ 43735 h 453"/>
              <a:gd name="T2" fmla="*/ 132814 w 249"/>
              <a:gd name="T3" fmla="*/ 43735 h 453"/>
              <a:gd name="T4" fmla="*/ 94791 w 249"/>
              <a:gd name="T5" fmla="*/ 43735 h 453"/>
              <a:gd name="T6" fmla="*/ 85687 w 249"/>
              <a:gd name="T7" fmla="*/ 58496 h 453"/>
              <a:gd name="T8" fmla="*/ 85687 w 249"/>
              <a:gd name="T9" fmla="*/ 87470 h 453"/>
              <a:gd name="T10" fmla="*/ 132814 w 249"/>
              <a:gd name="T11" fmla="*/ 87470 h 453"/>
              <a:gd name="T12" fmla="*/ 132814 w 249"/>
              <a:gd name="T13" fmla="*/ 126285 h 453"/>
              <a:gd name="T14" fmla="*/ 85687 w 249"/>
              <a:gd name="T15" fmla="*/ 126285 h 453"/>
              <a:gd name="T16" fmla="*/ 85687 w 249"/>
              <a:gd name="T17" fmla="*/ 247103 h 453"/>
              <a:gd name="T18" fmla="*/ 42308 w 249"/>
              <a:gd name="T19" fmla="*/ 247103 h 453"/>
              <a:gd name="T20" fmla="*/ 42308 w 249"/>
              <a:gd name="T21" fmla="*/ 126285 h 453"/>
              <a:gd name="T22" fmla="*/ 0 w 249"/>
              <a:gd name="T23" fmla="*/ 126285 h 453"/>
              <a:gd name="T24" fmla="*/ 0 w 249"/>
              <a:gd name="T25" fmla="*/ 87470 h 453"/>
              <a:gd name="T26" fmla="*/ 42308 w 249"/>
              <a:gd name="T27" fmla="*/ 87470 h 453"/>
              <a:gd name="T28" fmla="*/ 42308 w 249"/>
              <a:gd name="T29" fmla="*/ 63416 h 453"/>
              <a:gd name="T30" fmla="*/ 94791 w 249"/>
              <a:gd name="T31" fmla="*/ 0 h 453"/>
              <a:gd name="T32" fmla="*/ 132814 w 249"/>
              <a:gd name="T33" fmla="*/ 0 h 453"/>
              <a:gd name="T34" fmla="*/ 132814 w 249"/>
              <a:gd name="T35" fmla="*/ 43735 h 453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249" h="453">
                <a:moveTo>
                  <a:pt x="248" y="80"/>
                </a:moveTo>
                <a:lnTo>
                  <a:pt x="248" y="80"/>
                </a:lnTo>
                <a:cubicBezTo>
                  <a:pt x="177" y="80"/>
                  <a:pt x="177" y="80"/>
                  <a:pt x="177" y="80"/>
                </a:cubicBezTo>
                <a:cubicBezTo>
                  <a:pt x="169" y="80"/>
                  <a:pt x="160" y="89"/>
                  <a:pt x="160" y="107"/>
                </a:cubicBezTo>
                <a:cubicBezTo>
                  <a:pt x="160" y="160"/>
                  <a:pt x="160" y="160"/>
                  <a:pt x="160" y="160"/>
                </a:cubicBezTo>
                <a:cubicBezTo>
                  <a:pt x="248" y="160"/>
                  <a:pt x="248" y="160"/>
                  <a:pt x="248" y="160"/>
                </a:cubicBezTo>
                <a:cubicBezTo>
                  <a:pt x="248" y="231"/>
                  <a:pt x="248" y="231"/>
                  <a:pt x="248" y="231"/>
                </a:cubicBezTo>
                <a:cubicBezTo>
                  <a:pt x="160" y="231"/>
                  <a:pt x="160" y="231"/>
                  <a:pt x="160" y="231"/>
                </a:cubicBezTo>
                <a:cubicBezTo>
                  <a:pt x="160" y="452"/>
                  <a:pt x="160" y="452"/>
                  <a:pt x="160" y="452"/>
                </a:cubicBezTo>
                <a:cubicBezTo>
                  <a:pt x="79" y="452"/>
                  <a:pt x="79" y="452"/>
                  <a:pt x="79" y="452"/>
                </a:cubicBezTo>
                <a:cubicBezTo>
                  <a:pt x="79" y="231"/>
                  <a:pt x="79" y="231"/>
                  <a:pt x="79" y="231"/>
                </a:cubicBezTo>
                <a:cubicBezTo>
                  <a:pt x="0" y="231"/>
                  <a:pt x="0" y="231"/>
                  <a:pt x="0" y="231"/>
                </a:cubicBezTo>
                <a:cubicBezTo>
                  <a:pt x="0" y="160"/>
                  <a:pt x="0" y="160"/>
                  <a:pt x="0" y="160"/>
                </a:cubicBezTo>
                <a:cubicBezTo>
                  <a:pt x="79" y="160"/>
                  <a:pt x="79" y="160"/>
                  <a:pt x="79" y="160"/>
                </a:cubicBezTo>
                <a:cubicBezTo>
                  <a:pt x="79" y="116"/>
                  <a:pt x="79" y="116"/>
                  <a:pt x="79" y="116"/>
                </a:cubicBezTo>
                <a:cubicBezTo>
                  <a:pt x="79" y="54"/>
                  <a:pt x="115" y="0"/>
                  <a:pt x="177" y="0"/>
                </a:cubicBezTo>
                <a:cubicBezTo>
                  <a:pt x="248" y="0"/>
                  <a:pt x="248" y="0"/>
                  <a:pt x="248" y="0"/>
                </a:cubicBezTo>
                <a:lnTo>
                  <a:pt x="248" y="80"/>
                </a:lnTo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/>
        </p:spPr>
        <p:txBody>
          <a:bodyPr wrap="none" lIns="34290" tIns="17145" rIns="34290" bIns="17145" anchor="ctr"/>
          <a:lstStyle/>
          <a:p>
            <a:endParaRPr lang="en-US"/>
          </a:p>
        </p:txBody>
      </p:sp>
      <p:sp>
        <p:nvSpPr>
          <p:cNvPr id="17" name="Freeform 85"/>
          <p:cNvSpPr>
            <a:spLocks noChangeArrowheads="1"/>
          </p:cNvSpPr>
          <p:nvPr userDrawn="1"/>
        </p:nvSpPr>
        <p:spPr bwMode="auto">
          <a:xfrm>
            <a:off x="978162" y="6502379"/>
            <a:ext cx="131303" cy="105541"/>
          </a:xfrm>
          <a:custGeom>
            <a:avLst/>
            <a:gdLst>
              <a:gd name="T0" fmla="*/ 250282 w 462"/>
              <a:gd name="T1" fmla="*/ 24258 h 374"/>
              <a:gd name="T2" fmla="*/ 250282 w 462"/>
              <a:gd name="T3" fmla="*/ 24258 h 374"/>
              <a:gd name="T4" fmla="*/ 221508 w 462"/>
              <a:gd name="T5" fmla="*/ 33962 h 374"/>
              <a:gd name="T6" fmla="*/ 240510 w 462"/>
              <a:gd name="T7" fmla="*/ 5391 h 374"/>
              <a:gd name="T8" fmla="*/ 211192 w 462"/>
              <a:gd name="T9" fmla="*/ 19407 h 374"/>
              <a:gd name="T10" fmla="*/ 173189 w 462"/>
              <a:gd name="T11" fmla="*/ 0 h 374"/>
              <a:gd name="T12" fmla="*/ 119983 w 462"/>
              <a:gd name="T13" fmla="*/ 52829 h 374"/>
              <a:gd name="T14" fmla="*/ 124870 w 462"/>
              <a:gd name="T15" fmla="*/ 62532 h 374"/>
              <a:gd name="T16" fmla="*/ 19002 w 462"/>
              <a:gd name="T17" fmla="*/ 10242 h 374"/>
              <a:gd name="T18" fmla="*/ 9229 w 462"/>
              <a:gd name="T19" fmla="*/ 38813 h 374"/>
              <a:gd name="T20" fmla="*/ 33118 w 462"/>
              <a:gd name="T21" fmla="*/ 81400 h 374"/>
              <a:gd name="T22" fmla="*/ 9229 w 462"/>
              <a:gd name="T23" fmla="*/ 72236 h 374"/>
              <a:gd name="T24" fmla="*/ 9229 w 462"/>
              <a:gd name="T25" fmla="*/ 72236 h 374"/>
              <a:gd name="T26" fmla="*/ 53205 w 462"/>
              <a:gd name="T27" fmla="*/ 124526 h 374"/>
              <a:gd name="T28" fmla="*/ 38004 w 462"/>
              <a:gd name="T29" fmla="*/ 124526 h 374"/>
              <a:gd name="T30" fmla="*/ 28774 w 462"/>
              <a:gd name="T31" fmla="*/ 124526 h 374"/>
              <a:gd name="T32" fmla="*/ 77093 w 462"/>
              <a:gd name="T33" fmla="*/ 158487 h 374"/>
              <a:gd name="T34" fmla="*/ 14116 w 462"/>
              <a:gd name="T35" fmla="*/ 182206 h 374"/>
              <a:gd name="T36" fmla="*/ 0 w 462"/>
              <a:gd name="T37" fmla="*/ 182206 h 374"/>
              <a:gd name="T38" fmla="*/ 77093 w 462"/>
              <a:gd name="T39" fmla="*/ 201074 h 374"/>
              <a:gd name="T40" fmla="*/ 221508 w 462"/>
              <a:gd name="T41" fmla="*/ 57681 h 374"/>
              <a:gd name="T42" fmla="*/ 221508 w 462"/>
              <a:gd name="T43" fmla="*/ 52829 h 374"/>
              <a:gd name="T44" fmla="*/ 250282 w 462"/>
              <a:gd name="T45" fmla="*/ 24258 h 374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462" h="374">
                <a:moveTo>
                  <a:pt x="461" y="45"/>
                </a:moveTo>
                <a:lnTo>
                  <a:pt x="461" y="45"/>
                </a:lnTo>
                <a:cubicBezTo>
                  <a:pt x="443" y="54"/>
                  <a:pt x="425" y="63"/>
                  <a:pt x="408" y="63"/>
                </a:cubicBezTo>
                <a:cubicBezTo>
                  <a:pt x="425" y="54"/>
                  <a:pt x="443" y="36"/>
                  <a:pt x="443" y="10"/>
                </a:cubicBezTo>
                <a:cubicBezTo>
                  <a:pt x="425" y="19"/>
                  <a:pt x="408" y="27"/>
                  <a:pt x="389" y="36"/>
                </a:cubicBezTo>
                <a:cubicBezTo>
                  <a:pt x="372" y="19"/>
                  <a:pt x="345" y="0"/>
                  <a:pt x="319" y="0"/>
                </a:cubicBezTo>
                <a:cubicBezTo>
                  <a:pt x="265" y="0"/>
                  <a:pt x="221" y="45"/>
                  <a:pt x="221" y="98"/>
                </a:cubicBezTo>
                <a:cubicBezTo>
                  <a:pt x="221" y="107"/>
                  <a:pt x="221" y="116"/>
                  <a:pt x="230" y="116"/>
                </a:cubicBezTo>
                <a:cubicBezTo>
                  <a:pt x="151" y="116"/>
                  <a:pt x="79" y="81"/>
                  <a:pt x="35" y="19"/>
                </a:cubicBezTo>
                <a:cubicBezTo>
                  <a:pt x="26" y="36"/>
                  <a:pt x="17" y="54"/>
                  <a:pt x="17" y="72"/>
                </a:cubicBezTo>
                <a:cubicBezTo>
                  <a:pt x="17" y="98"/>
                  <a:pt x="35" y="134"/>
                  <a:pt x="61" y="151"/>
                </a:cubicBezTo>
                <a:cubicBezTo>
                  <a:pt x="44" y="143"/>
                  <a:pt x="35" y="143"/>
                  <a:pt x="17" y="134"/>
                </a:cubicBezTo>
                <a:cubicBezTo>
                  <a:pt x="17" y="178"/>
                  <a:pt x="53" y="222"/>
                  <a:pt x="98" y="231"/>
                </a:cubicBezTo>
                <a:cubicBezTo>
                  <a:pt x="89" y="231"/>
                  <a:pt x="79" y="231"/>
                  <a:pt x="70" y="231"/>
                </a:cubicBezTo>
                <a:cubicBezTo>
                  <a:pt x="61" y="231"/>
                  <a:pt x="61" y="231"/>
                  <a:pt x="53" y="231"/>
                </a:cubicBezTo>
                <a:cubicBezTo>
                  <a:pt x="61" y="266"/>
                  <a:pt x="98" y="294"/>
                  <a:pt x="142" y="294"/>
                </a:cubicBezTo>
                <a:cubicBezTo>
                  <a:pt x="106" y="319"/>
                  <a:pt x="70" y="338"/>
                  <a:pt x="26" y="338"/>
                </a:cubicBezTo>
                <a:cubicBezTo>
                  <a:pt x="17" y="338"/>
                  <a:pt x="8" y="338"/>
                  <a:pt x="0" y="338"/>
                </a:cubicBezTo>
                <a:cubicBezTo>
                  <a:pt x="44" y="364"/>
                  <a:pt x="89" y="373"/>
                  <a:pt x="142" y="373"/>
                </a:cubicBezTo>
                <a:cubicBezTo>
                  <a:pt x="319" y="373"/>
                  <a:pt x="408" y="231"/>
                  <a:pt x="408" y="107"/>
                </a:cubicBezTo>
                <a:lnTo>
                  <a:pt x="408" y="98"/>
                </a:lnTo>
                <a:cubicBezTo>
                  <a:pt x="434" y="81"/>
                  <a:pt x="443" y="72"/>
                  <a:pt x="461" y="45"/>
                </a:cubicBezTo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/>
        </p:spPr>
        <p:txBody>
          <a:bodyPr wrap="none" lIns="34290" tIns="17145" rIns="34290" bIns="17145" anchor="ctr"/>
          <a:lstStyle/>
          <a:p>
            <a:endParaRPr lang="en-US"/>
          </a:p>
        </p:txBody>
      </p:sp>
      <p:sp>
        <p:nvSpPr>
          <p:cNvPr id="18" name="TextBox 17"/>
          <p:cNvSpPr txBox="1"/>
          <p:nvPr userDrawn="1"/>
        </p:nvSpPr>
        <p:spPr>
          <a:xfrm>
            <a:off x="10711223" y="460923"/>
            <a:ext cx="322524" cy="2308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fld id="{AE0D7024-2FC2-462E-B85C-83B71DB3828F}" type="slidenum">
              <a:rPr lang="en-US" sz="900" smtClean="0">
                <a:solidFill>
                  <a:schemeClr val="tx2">
                    <a:lumMod val="50000"/>
                  </a:schemeClr>
                </a:solidFill>
                <a:latin typeface="+mj-lt"/>
              </a:rPr>
              <a:t>‹#›</a:t>
            </a:fld>
            <a:endParaRPr lang="en-US" sz="900">
              <a:solidFill>
                <a:schemeClr val="tx2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97795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0" y="0"/>
            <a:ext cx="6096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 b="0">
                <a:solidFill>
                  <a:schemeClr val="accent2"/>
                </a:solidFill>
              </a:defRPr>
            </a:lvl1pPr>
          </a:lstStyle>
          <a:p>
            <a:r>
              <a:rPr lang="vi-VN"/>
              <a:t>Drag &amp; Drop Image</a:t>
            </a:r>
            <a:endParaRPr lang="en-US"/>
          </a:p>
        </p:txBody>
      </p:sp>
      <p:sp>
        <p:nvSpPr>
          <p:cNvPr id="9" name="Oval 8"/>
          <p:cNvSpPr/>
          <p:nvPr userDrawn="1"/>
        </p:nvSpPr>
        <p:spPr>
          <a:xfrm>
            <a:off x="914400" y="6428563"/>
            <a:ext cx="253173" cy="25317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 userDrawn="1"/>
        </p:nvSpPr>
        <p:spPr>
          <a:xfrm>
            <a:off x="1206293" y="6428563"/>
            <a:ext cx="253173" cy="25317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 userDrawn="1"/>
        </p:nvSpPr>
        <p:spPr>
          <a:xfrm>
            <a:off x="1486272" y="6428563"/>
            <a:ext cx="253173" cy="25317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 userDrawn="1"/>
        </p:nvSpPr>
        <p:spPr>
          <a:xfrm>
            <a:off x="1706790" y="6416649"/>
            <a:ext cx="126028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200" b="1">
                <a:solidFill>
                  <a:schemeClr val="bg1"/>
                </a:solidFill>
                <a:latin typeface="+mn-lt"/>
                <a:ea typeface="Lato" panose="020F0502020204030203" pitchFamily="34" charset="0"/>
                <a:cs typeface="Lato" panose="020F0502020204030203" pitchFamily="34" charset="0"/>
              </a:rPr>
              <a:t>GRAPHICBULB</a:t>
            </a:r>
          </a:p>
        </p:txBody>
      </p:sp>
      <p:sp>
        <p:nvSpPr>
          <p:cNvPr id="15" name="Freeform 69"/>
          <p:cNvSpPr>
            <a:spLocks noChangeArrowheads="1"/>
          </p:cNvSpPr>
          <p:nvPr userDrawn="1"/>
        </p:nvSpPr>
        <p:spPr bwMode="auto">
          <a:xfrm>
            <a:off x="1545443" y="6506949"/>
            <a:ext cx="146261" cy="96400"/>
          </a:xfrm>
          <a:custGeom>
            <a:avLst/>
            <a:gdLst>
              <a:gd name="T0" fmla="*/ 110347 w 514"/>
              <a:gd name="T1" fmla="*/ 77365 h 338"/>
              <a:gd name="T2" fmla="*/ 110347 w 514"/>
              <a:gd name="T3" fmla="*/ 77365 h 338"/>
              <a:gd name="T4" fmla="*/ 134264 w 514"/>
              <a:gd name="T5" fmla="*/ 48489 h 338"/>
              <a:gd name="T6" fmla="*/ 86429 w 514"/>
              <a:gd name="T7" fmla="*/ 0 h 338"/>
              <a:gd name="T8" fmla="*/ 0 w 514"/>
              <a:gd name="T9" fmla="*/ 0 h 338"/>
              <a:gd name="T10" fmla="*/ 0 w 514"/>
              <a:gd name="T11" fmla="*/ 173798 h 338"/>
              <a:gd name="T12" fmla="*/ 86429 w 514"/>
              <a:gd name="T13" fmla="*/ 173798 h 338"/>
              <a:gd name="T14" fmla="*/ 139156 w 514"/>
              <a:gd name="T15" fmla="*/ 120951 h 338"/>
              <a:gd name="T16" fmla="*/ 110347 w 514"/>
              <a:gd name="T17" fmla="*/ 77365 h 338"/>
              <a:gd name="T18" fmla="*/ 38594 w 514"/>
              <a:gd name="T19" fmla="*/ 28876 h 338"/>
              <a:gd name="T20" fmla="*/ 38594 w 514"/>
              <a:gd name="T21" fmla="*/ 28876 h 338"/>
              <a:gd name="T22" fmla="*/ 86429 w 514"/>
              <a:gd name="T23" fmla="*/ 28876 h 338"/>
              <a:gd name="T24" fmla="*/ 101106 w 514"/>
              <a:gd name="T25" fmla="*/ 48489 h 338"/>
              <a:gd name="T26" fmla="*/ 81537 w 514"/>
              <a:gd name="T27" fmla="*/ 68103 h 338"/>
              <a:gd name="T28" fmla="*/ 38594 w 514"/>
              <a:gd name="T29" fmla="*/ 68103 h 338"/>
              <a:gd name="T30" fmla="*/ 38594 w 514"/>
              <a:gd name="T31" fmla="*/ 28876 h 338"/>
              <a:gd name="T32" fmla="*/ 86429 w 514"/>
              <a:gd name="T33" fmla="*/ 144923 h 338"/>
              <a:gd name="T34" fmla="*/ 86429 w 514"/>
              <a:gd name="T35" fmla="*/ 144923 h 338"/>
              <a:gd name="T36" fmla="*/ 38594 w 514"/>
              <a:gd name="T37" fmla="*/ 144923 h 338"/>
              <a:gd name="T38" fmla="*/ 38594 w 514"/>
              <a:gd name="T39" fmla="*/ 96978 h 338"/>
              <a:gd name="T40" fmla="*/ 86429 w 514"/>
              <a:gd name="T41" fmla="*/ 96978 h 338"/>
              <a:gd name="T42" fmla="*/ 105454 w 514"/>
              <a:gd name="T43" fmla="*/ 120951 h 338"/>
              <a:gd name="T44" fmla="*/ 86429 w 514"/>
              <a:gd name="T45" fmla="*/ 144923 h 338"/>
              <a:gd name="T46" fmla="*/ 211996 w 514"/>
              <a:gd name="T47" fmla="*/ 43586 h 338"/>
              <a:gd name="T48" fmla="*/ 211996 w 514"/>
              <a:gd name="T49" fmla="*/ 43586 h 338"/>
              <a:gd name="T50" fmla="*/ 144049 w 514"/>
              <a:gd name="T51" fmla="*/ 111144 h 338"/>
              <a:gd name="T52" fmla="*/ 211996 w 514"/>
              <a:gd name="T53" fmla="*/ 178702 h 338"/>
              <a:gd name="T54" fmla="*/ 269616 w 514"/>
              <a:gd name="T55" fmla="*/ 130757 h 338"/>
              <a:gd name="T56" fmla="*/ 240806 w 514"/>
              <a:gd name="T57" fmla="*/ 130757 h 338"/>
              <a:gd name="T58" fmla="*/ 211996 w 514"/>
              <a:gd name="T59" fmla="*/ 149826 h 338"/>
              <a:gd name="T60" fmla="*/ 183186 w 514"/>
              <a:gd name="T61" fmla="*/ 120951 h 338"/>
              <a:gd name="T62" fmla="*/ 269616 w 514"/>
              <a:gd name="T63" fmla="*/ 120951 h 338"/>
              <a:gd name="T64" fmla="*/ 211996 w 514"/>
              <a:gd name="T65" fmla="*/ 43586 h 338"/>
              <a:gd name="T66" fmla="*/ 235914 w 514"/>
              <a:gd name="T67" fmla="*/ 96978 h 338"/>
              <a:gd name="T68" fmla="*/ 235914 w 514"/>
              <a:gd name="T69" fmla="*/ 96978 h 338"/>
              <a:gd name="T70" fmla="*/ 183186 w 514"/>
              <a:gd name="T71" fmla="*/ 96978 h 338"/>
              <a:gd name="T72" fmla="*/ 211996 w 514"/>
              <a:gd name="T73" fmla="*/ 68103 h 338"/>
              <a:gd name="T74" fmla="*/ 235914 w 514"/>
              <a:gd name="T75" fmla="*/ 96978 h 338"/>
              <a:gd name="T76" fmla="*/ 245698 w 514"/>
              <a:gd name="T77" fmla="*/ 9807 h 338"/>
              <a:gd name="T78" fmla="*/ 245698 w 514"/>
              <a:gd name="T79" fmla="*/ 9807 h 338"/>
              <a:gd name="T80" fmla="*/ 173402 w 514"/>
              <a:gd name="T81" fmla="*/ 9807 h 338"/>
              <a:gd name="T82" fmla="*/ 173402 w 514"/>
              <a:gd name="T83" fmla="*/ 33779 h 338"/>
              <a:gd name="T84" fmla="*/ 245698 w 514"/>
              <a:gd name="T85" fmla="*/ 33779 h 338"/>
              <a:gd name="T86" fmla="*/ 245698 w 514"/>
              <a:gd name="T87" fmla="*/ 9807 h 338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514" h="338">
                <a:moveTo>
                  <a:pt x="203" y="142"/>
                </a:moveTo>
                <a:lnTo>
                  <a:pt x="203" y="142"/>
                </a:lnTo>
                <a:cubicBezTo>
                  <a:pt x="203" y="142"/>
                  <a:pt x="247" y="142"/>
                  <a:pt x="247" y="89"/>
                </a:cubicBezTo>
                <a:cubicBezTo>
                  <a:pt x="247" y="27"/>
                  <a:pt x="212" y="0"/>
                  <a:pt x="159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319"/>
                  <a:pt x="0" y="319"/>
                  <a:pt x="0" y="319"/>
                </a:cubicBezTo>
                <a:cubicBezTo>
                  <a:pt x="159" y="319"/>
                  <a:pt x="159" y="319"/>
                  <a:pt x="159" y="319"/>
                </a:cubicBezTo>
                <a:cubicBezTo>
                  <a:pt x="159" y="319"/>
                  <a:pt x="256" y="328"/>
                  <a:pt x="256" y="222"/>
                </a:cubicBezTo>
                <a:cubicBezTo>
                  <a:pt x="256" y="222"/>
                  <a:pt x="265" y="142"/>
                  <a:pt x="203" y="142"/>
                </a:cubicBezTo>
                <a:close/>
                <a:moveTo>
                  <a:pt x="71" y="53"/>
                </a:moveTo>
                <a:lnTo>
                  <a:pt x="71" y="53"/>
                </a:lnTo>
                <a:cubicBezTo>
                  <a:pt x="159" y="53"/>
                  <a:pt x="159" y="53"/>
                  <a:pt x="159" y="53"/>
                </a:cubicBezTo>
                <a:cubicBezTo>
                  <a:pt x="159" y="53"/>
                  <a:pt x="186" y="53"/>
                  <a:pt x="186" y="89"/>
                </a:cubicBezTo>
                <a:cubicBezTo>
                  <a:pt x="186" y="125"/>
                  <a:pt x="168" y="125"/>
                  <a:pt x="150" y="125"/>
                </a:cubicBezTo>
                <a:cubicBezTo>
                  <a:pt x="71" y="125"/>
                  <a:pt x="71" y="125"/>
                  <a:pt x="71" y="125"/>
                </a:cubicBezTo>
                <a:lnTo>
                  <a:pt x="71" y="53"/>
                </a:lnTo>
                <a:close/>
                <a:moveTo>
                  <a:pt x="159" y="266"/>
                </a:moveTo>
                <a:lnTo>
                  <a:pt x="159" y="266"/>
                </a:lnTo>
                <a:cubicBezTo>
                  <a:pt x="71" y="266"/>
                  <a:pt x="71" y="266"/>
                  <a:pt x="71" y="266"/>
                </a:cubicBezTo>
                <a:cubicBezTo>
                  <a:pt x="71" y="178"/>
                  <a:pt x="71" y="178"/>
                  <a:pt x="71" y="178"/>
                </a:cubicBezTo>
                <a:cubicBezTo>
                  <a:pt x="159" y="178"/>
                  <a:pt x="159" y="178"/>
                  <a:pt x="159" y="178"/>
                </a:cubicBezTo>
                <a:cubicBezTo>
                  <a:pt x="159" y="178"/>
                  <a:pt x="194" y="178"/>
                  <a:pt x="194" y="222"/>
                </a:cubicBezTo>
                <a:cubicBezTo>
                  <a:pt x="194" y="257"/>
                  <a:pt x="168" y="266"/>
                  <a:pt x="159" y="266"/>
                </a:cubicBezTo>
                <a:close/>
                <a:moveTo>
                  <a:pt x="390" y="80"/>
                </a:moveTo>
                <a:lnTo>
                  <a:pt x="390" y="80"/>
                </a:lnTo>
                <a:cubicBezTo>
                  <a:pt x="265" y="80"/>
                  <a:pt x="265" y="204"/>
                  <a:pt x="265" y="204"/>
                </a:cubicBezTo>
                <a:cubicBezTo>
                  <a:pt x="265" y="204"/>
                  <a:pt x="265" y="328"/>
                  <a:pt x="390" y="328"/>
                </a:cubicBezTo>
                <a:cubicBezTo>
                  <a:pt x="390" y="328"/>
                  <a:pt x="496" y="337"/>
                  <a:pt x="496" y="240"/>
                </a:cubicBezTo>
                <a:cubicBezTo>
                  <a:pt x="443" y="240"/>
                  <a:pt x="443" y="240"/>
                  <a:pt x="443" y="240"/>
                </a:cubicBezTo>
                <a:cubicBezTo>
                  <a:pt x="443" y="240"/>
                  <a:pt x="443" y="275"/>
                  <a:pt x="390" y="275"/>
                </a:cubicBezTo>
                <a:cubicBezTo>
                  <a:pt x="390" y="275"/>
                  <a:pt x="337" y="284"/>
                  <a:pt x="337" y="222"/>
                </a:cubicBezTo>
                <a:cubicBezTo>
                  <a:pt x="496" y="222"/>
                  <a:pt x="496" y="222"/>
                  <a:pt x="496" y="222"/>
                </a:cubicBezTo>
                <a:cubicBezTo>
                  <a:pt x="496" y="222"/>
                  <a:pt x="513" y="80"/>
                  <a:pt x="390" y="80"/>
                </a:cubicBezTo>
                <a:close/>
                <a:moveTo>
                  <a:pt x="434" y="178"/>
                </a:moveTo>
                <a:lnTo>
                  <a:pt x="434" y="178"/>
                </a:lnTo>
                <a:cubicBezTo>
                  <a:pt x="337" y="178"/>
                  <a:pt x="337" y="178"/>
                  <a:pt x="337" y="178"/>
                </a:cubicBezTo>
                <a:cubicBezTo>
                  <a:pt x="337" y="178"/>
                  <a:pt x="345" y="125"/>
                  <a:pt x="390" y="125"/>
                </a:cubicBezTo>
                <a:cubicBezTo>
                  <a:pt x="434" y="125"/>
                  <a:pt x="434" y="178"/>
                  <a:pt x="434" y="178"/>
                </a:cubicBezTo>
                <a:close/>
                <a:moveTo>
                  <a:pt x="452" y="18"/>
                </a:moveTo>
                <a:lnTo>
                  <a:pt x="452" y="18"/>
                </a:lnTo>
                <a:cubicBezTo>
                  <a:pt x="319" y="18"/>
                  <a:pt x="319" y="18"/>
                  <a:pt x="319" y="18"/>
                </a:cubicBezTo>
                <a:cubicBezTo>
                  <a:pt x="319" y="62"/>
                  <a:pt x="319" y="62"/>
                  <a:pt x="319" y="62"/>
                </a:cubicBezTo>
                <a:cubicBezTo>
                  <a:pt x="452" y="62"/>
                  <a:pt x="452" y="62"/>
                  <a:pt x="452" y="62"/>
                </a:cubicBezTo>
                <a:lnTo>
                  <a:pt x="452" y="18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/>
        </p:spPr>
        <p:txBody>
          <a:bodyPr wrap="none" lIns="34290" tIns="17145" rIns="34290" bIns="17145" anchor="ctr"/>
          <a:lstStyle/>
          <a:p>
            <a:endParaRPr lang="en-US"/>
          </a:p>
        </p:txBody>
      </p:sp>
      <p:sp>
        <p:nvSpPr>
          <p:cNvPr id="16" name="Freeform 75"/>
          <p:cNvSpPr>
            <a:spLocks noChangeArrowheads="1"/>
          </p:cNvSpPr>
          <p:nvPr userDrawn="1"/>
        </p:nvSpPr>
        <p:spPr bwMode="auto">
          <a:xfrm>
            <a:off x="1300060" y="6490329"/>
            <a:ext cx="69807" cy="129641"/>
          </a:xfrm>
          <a:custGeom>
            <a:avLst/>
            <a:gdLst>
              <a:gd name="T0" fmla="*/ 132814 w 249"/>
              <a:gd name="T1" fmla="*/ 43735 h 453"/>
              <a:gd name="T2" fmla="*/ 132814 w 249"/>
              <a:gd name="T3" fmla="*/ 43735 h 453"/>
              <a:gd name="T4" fmla="*/ 94791 w 249"/>
              <a:gd name="T5" fmla="*/ 43735 h 453"/>
              <a:gd name="T6" fmla="*/ 85687 w 249"/>
              <a:gd name="T7" fmla="*/ 58496 h 453"/>
              <a:gd name="T8" fmla="*/ 85687 w 249"/>
              <a:gd name="T9" fmla="*/ 87470 h 453"/>
              <a:gd name="T10" fmla="*/ 132814 w 249"/>
              <a:gd name="T11" fmla="*/ 87470 h 453"/>
              <a:gd name="T12" fmla="*/ 132814 w 249"/>
              <a:gd name="T13" fmla="*/ 126285 h 453"/>
              <a:gd name="T14" fmla="*/ 85687 w 249"/>
              <a:gd name="T15" fmla="*/ 126285 h 453"/>
              <a:gd name="T16" fmla="*/ 85687 w 249"/>
              <a:gd name="T17" fmla="*/ 247103 h 453"/>
              <a:gd name="T18" fmla="*/ 42308 w 249"/>
              <a:gd name="T19" fmla="*/ 247103 h 453"/>
              <a:gd name="T20" fmla="*/ 42308 w 249"/>
              <a:gd name="T21" fmla="*/ 126285 h 453"/>
              <a:gd name="T22" fmla="*/ 0 w 249"/>
              <a:gd name="T23" fmla="*/ 126285 h 453"/>
              <a:gd name="T24" fmla="*/ 0 w 249"/>
              <a:gd name="T25" fmla="*/ 87470 h 453"/>
              <a:gd name="T26" fmla="*/ 42308 w 249"/>
              <a:gd name="T27" fmla="*/ 87470 h 453"/>
              <a:gd name="T28" fmla="*/ 42308 w 249"/>
              <a:gd name="T29" fmla="*/ 63416 h 453"/>
              <a:gd name="T30" fmla="*/ 94791 w 249"/>
              <a:gd name="T31" fmla="*/ 0 h 453"/>
              <a:gd name="T32" fmla="*/ 132814 w 249"/>
              <a:gd name="T33" fmla="*/ 0 h 453"/>
              <a:gd name="T34" fmla="*/ 132814 w 249"/>
              <a:gd name="T35" fmla="*/ 43735 h 453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249" h="453">
                <a:moveTo>
                  <a:pt x="248" y="80"/>
                </a:moveTo>
                <a:lnTo>
                  <a:pt x="248" y="80"/>
                </a:lnTo>
                <a:cubicBezTo>
                  <a:pt x="177" y="80"/>
                  <a:pt x="177" y="80"/>
                  <a:pt x="177" y="80"/>
                </a:cubicBezTo>
                <a:cubicBezTo>
                  <a:pt x="169" y="80"/>
                  <a:pt x="160" y="89"/>
                  <a:pt x="160" y="107"/>
                </a:cubicBezTo>
                <a:cubicBezTo>
                  <a:pt x="160" y="160"/>
                  <a:pt x="160" y="160"/>
                  <a:pt x="160" y="160"/>
                </a:cubicBezTo>
                <a:cubicBezTo>
                  <a:pt x="248" y="160"/>
                  <a:pt x="248" y="160"/>
                  <a:pt x="248" y="160"/>
                </a:cubicBezTo>
                <a:cubicBezTo>
                  <a:pt x="248" y="231"/>
                  <a:pt x="248" y="231"/>
                  <a:pt x="248" y="231"/>
                </a:cubicBezTo>
                <a:cubicBezTo>
                  <a:pt x="160" y="231"/>
                  <a:pt x="160" y="231"/>
                  <a:pt x="160" y="231"/>
                </a:cubicBezTo>
                <a:cubicBezTo>
                  <a:pt x="160" y="452"/>
                  <a:pt x="160" y="452"/>
                  <a:pt x="160" y="452"/>
                </a:cubicBezTo>
                <a:cubicBezTo>
                  <a:pt x="79" y="452"/>
                  <a:pt x="79" y="452"/>
                  <a:pt x="79" y="452"/>
                </a:cubicBezTo>
                <a:cubicBezTo>
                  <a:pt x="79" y="231"/>
                  <a:pt x="79" y="231"/>
                  <a:pt x="79" y="231"/>
                </a:cubicBezTo>
                <a:cubicBezTo>
                  <a:pt x="0" y="231"/>
                  <a:pt x="0" y="231"/>
                  <a:pt x="0" y="231"/>
                </a:cubicBezTo>
                <a:cubicBezTo>
                  <a:pt x="0" y="160"/>
                  <a:pt x="0" y="160"/>
                  <a:pt x="0" y="160"/>
                </a:cubicBezTo>
                <a:cubicBezTo>
                  <a:pt x="79" y="160"/>
                  <a:pt x="79" y="160"/>
                  <a:pt x="79" y="160"/>
                </a:cubicBezTo>
                <a:cubicBezTo>
                  <a:pt x="79" y="116"/>
                  <a:pt x="79" y="116"/>
                  <a:pt x="79" y="116"/>
                </a:cubicBezTo>
                <a:cubicBezTo>
                  <a:pt x="79" y="54"/>
                  <a:pt x="115" y="0"/>
                  <a:pt x="177" y="0"/>
                </a:cubicBezTo>
                <a:cubicBezTo>
                  <a:pt x="248" y="0"/>
                  <a:pt x="248" y="0"/>
                  <a:pt x="248" y="0"/>
                </a:cubicBezTo>
                <a:lnTo>
                  <a:pt x="248" y="80"/>
                </a:lnTo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/>
        </p:spPr>
        <p:txBody>
          <a:bodyPr wrap="none" lIns="34290" tIns="17145" rIns="34290" bIns="17145" anchor="ctr"/>
          <a:lstStyle/>
          <a:p>
            <a:endParaRPr lang="en-US"/>
          </a:p>
        </p:txBody>
      </p:sp>
      <p:sp>
        <p:nvSpPr>
          <p:cNvPr id="17" name="Freeform 85"/>
          <p:cNvSpPr>
            <a:spLocks noChangeArrowheads="1"/>
          </p:cNvSpPr>
          <p:nvPr userDrawn="1"/>
        </p:nvSpPr>
        <p:spPr bwMode="auto">
          <a:xfrm>
            <a:off x="978162" y="6502379"/>
            <a:ext cx="131303" cy="105541"/>
          </a:xfrm>
          <a:custGeom>
            <a:avLst/>
            <a:gdLst>
              <a:gd name="T0" fmla="*/ 250282 w 462"/>
              <a:gd name="T1" fmla="*/ 24258 h 374"/>
              <a:gd name="T2" fmla="*/ 250282 w 462"/>
              <a:gd name="T3" fmla="*/ 24258 h 374"/>
              <a:gd name="T4" fmla="*/ 221508 w 462"/>
              <a:gd name="T5" fmla="*/ 33962 h 374"/>
              <a:gd name="T6" fmla="*/ 240510 w 462"/>
              <a:gd name="T7" fmla="*/ 5391 h 374"/>
              <a:gd name="T8" fmla="*/ 211192 w 462"/>
              <a:gd name="T9" fmla="*/ 19407 h 374"/>
              <a:gd name="T10" fmla="*/ 173189 w 462"/>
              <a:gd name="T11" fmla="*/ 0 h 374"/>
              <a:gd name="T12" fmla="*/ 119983 w 462"/>
              <a:gd name="T13" fmla="*/ 52829 h 374"/>
              <a:gd name="T14" fmla="*/ 124870 w 462"/>
              <a:gd name="T15" fmla="*/ 62532 h 374"/>
              <a:gd name="T16" fmla="*/ 19002 w 462"/>
              <a:gd name="T17" fmla="*/ 10242 h 374"/>
              <a:gd name="T18" fmla="*/ 9229 w 462"/>
              <a:gd name="T19" fmla="*/ 38813 h 374"/>
              <a:gd name="T20" fmla="*/ 33118 w 462"/>
              <a:gd name="T21" fmla="*/ 81400 h 374"/>
              <a:gd name="T22" fmla="*/ 9229 w 462"/>
              <a:gd name="T23" fmla="*/ 72236 h 374"/>
              <a:gd name="T24" fmla="*/ 9229 w 462"/>
              <a:gd name="T25" fmla="*/ 72236 h 374"/>
              <a:gd name="T26" fmla="*/ 53205 w 462"/>
              <a:gd name="T27" fmla="*/ 124526 h 374"/>
              <a:gd name="T28" fmla="*/ 38004 w 462"/>
              <a:gd name="T29" fmla="*/ 124526 h 374"/>
              <a:gd name="T30" fmla="*/ 28774 w 462"/>
              <a:gd name="T31" fmla="*/ 124526 h 374"/>
              <a:gd name="T32" fmla="*/ 77093 w 462"/>
              <a:gd name="T33" fmla="*/ 158487 h 374"/>
              <a:gd name="T34" fmla="*/ 14116 w 462"/>
              <a:gd name="T35" fmla="*/ 182206 h 374"/>
              <a:gd name="T36" fmla="*/ 0 w 462"/>
              <a:gd name="T37" fmla="*/ 182206 h 374"/>
              <a:gd name="T38" fmla="*/ 77093 w 462"/>
              <a:gd name="T39" fmla="*/ 201074 h 374"/>
              <a:gd name="T40" fmla="*/ 221508 w 462"/>
              <a:gd name="T41" fmla="*/ 57681 h 374"/>
              <a:gd name="T42" fmla="*/ 221508 w 462"/>
              <a:gd name="T43" fmla="*/ 52829 h 374"/>
              <a:gd name="T44" fmla="*/ 250282 w 462"/>
              <a:gd name="T45" fmla="*/ 24258 h 374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462" h="374">
                <a:moveTo>
                  <a:pt x="461" y="45"/>
                </a:moveTo>
                <a:lnTo>
                  <a:pt x="461" y="45"/>
                </a:lnTo>
                <a:cubicBezTo>
                  <a:pt x="443" y="54"/>
                  <a:pt x="425" y="63"/>
                  <a:pt x="408" y="63"/>
                </a:cubicBezTo>
                <a:cubicBezTo>
                  <a:pt x="425" y="54"/>
                  <a:pt x="443" y="36"/>
                  <a:pt x="443" y="10"/>
                </a:cubicBezTo>
                <a:cubicBezTo>
                  <a:pt x="425" y="19"/>
                  <a:pt x="408" y="27"/>
                  <a:pt x="389" y="36"/>
                </a:cubicBezTo>
                <a:cubicBezTo>
                  <a:pt x="372" y="19"/>
                  <a:pt x="345" y="0"/>
                  <a:pt x="319" y="0"/>
                </a:cubicBezTo>
                <a:cubicBezTo>
                  <a:pt x="265" y="0"/>
                  <a:pt x="221" y="45"/>
                  <a:pt x="221" y="98"/>
                </a:cubicBezTo>
                <a:cubicBezTo>
                  <a:pt x="221" y="107"/>
                  <a:pt x="221" y="116"/>
                  <a:pt x="230" y="116"/>
                </a:cubicBezTo>
                <a:cubicBezTo>
                  <a:pt x="151" y="116"/>
                  <a:pt x="79" y="81"/>
                  <a:pt x="35" y="19"/>
                </a:cubicBezTo>
                <a:cubicBezTo>
                  <a:pt x="26" y="36"/>
                  <a:pt x="17" y="54"/>
                  <a:pt x="17" y="72"/>
                </a:cubicBezTo>
                <a:cubicBezTo>
                  <a:pt x="17" y="98"/>
                  <a:pt x="35" y="134"/>
                  <a:pt x="61" y="151"/>
                </a:cubicBezTo>
                <a:cubicBezTo>
                  <a:pt x="44" y="143"/>
                  <a:pt x="35" y="143"/>
                  <a:pt x="17" y="134"/>
                </a:cubicBezTo>
                <a:cubicBezTo>
                  <a:pt x="17" y="178"/>
                  <a:pt x="53" y="222"/>
                  <a:pt x="98" y="231"/>
                </a:cubicBezTo>
                <a:cubicBezTo>
                  <a:pt x="89" y="231"/>
                  <a:pt x="79" y="231"/>
                  <a:pt x="70" y="231"/>
                </a:cubicBezTo>
                <a:cubicBezTo>
                  <a:pt x="61" y="231"/>
                  <a:pt x="61" y="231"/>
                  <a:pt x="53" y="231"/>
                </a:cubicBezTo>
                <a:cubicBezTo>
                  <a:pt x="61" y="266"/>
                  <a:pt x="98" y="294"/>
                  <a:pt x="142" y="294"/>
                </a:cubicBezTo>
                <a:cubicBezTo>
                  <a:pt x="106" y="319"/>
                  <a:pt x="70" y="338"/>
                  <a:pt x="26" y="338"/>
                </a:cubicBezTo>
                <a:cubicBezTo>
                  <a:pt x="17" y="338"/>
                  <a:pt x="8" y="338"/>
                  <a:pt x="0" y="338"/>
                </a:cubicBezTo>
                <a:cubicBezTo>
                  <a:pt x="44" y="364"/>
                  <a:pt x="89" y="373"/>
                  <a:pt x="142" y="373"/>
                </a:cubicBezTo>
                <a:cubicBezTo>
                  <a:pt x="319" y="373"/>
                  <a:pt x="408" y="231"/>
                  <a:pt x="408" y="107"/>
                </a:cubicBezTo>
                <a:lnTo>
                  <a:pt x="408" y="98"/>
                </a:lnTo>
                <a:cubicBezTo>
                  <a:pt x="434" y="81"/>
                  <a:pt x="443" y="72"/>
                  <a:pt x="461" y="45"/>
                </a:cubicBezTo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/>
        </p:spPr>
        <p:txBody>
          <a:bodyPr wrap="none" lIns="34290" tIns="17145" rIns="34290" bIns="17145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770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>
            <a:spLocks noGrp="1"/>
          </p:cNvSpPr>
          <p:nvPr>
            <p:ph type="pic" sz="quarter" idx="10" hasCustomPrompt="1"/>
          </p:nvPr>
        </p:nvSpPr>
        <p:spPr>
          <a:xfrm>
            <a:off x="918298" y="1877093"/>
            <a:ext cx="2203704" cy="2203704"/>
          </a:xfrm>
          <a:custGeom>
            <a:avLst/>
            <a:gdLst>
              <a:gd name="connsiteX0" fmla="*/ 0 w 2203704"/>
              <a:gd name="connsiteY0" fmla="*/ 0 h 2203704"/>
              <a:gd name="connsiteX1" fmla="*/ 2203704 w 2203704"/>
              <a:gd name="connsiteY1" fmla="*/ 0 h 2203704"/>
              <a:gd name="connsiteX2" fmla="*/ 2203704 w 2203704"/>
              <a:gd name="connsiteY2" fmla="*/ 2203704 h 2203704"/>
              <a:gd name="connsiteX3" fmla="*/ 0 w 2203704"/>
              <a:gd name="connsiteY3" fmla="*/ 2203704 h 2203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3704" h="2203704">
                <a:moveTo>
                  <a:pt x="0" y="0"/>
                </a:moveTo>
                <a:lnTo>
                  <a:pt x="2203704" y="0"/>
                </a:lnTo>
                <a:lnTo>
                  <a:pt x="2203704" y="2203704"/>
                </a:lnTo>
                <a:lnTo>
                  <a:pt x="0" y="220370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 b="0">
                <a:solidFill>
                  <a:schemeClr val="accent2"/>
                </a:solidFill>
              </a:defRPr>
            </a:lvl1pPr>
          </a:lstStyle>
          <a:p>
            <a:r>
              <a:rPr lang="vi-VN"/>
              <a:t>Drag &amp; Drop Image</a:t>
            </a:r>
            <a:endParaRPr lang="en-US"/>
          </a:p>
        </p:txBody>
      </p:sp>
      <p:sp>
        <p:nvSpPr>
          <p:cNvPr id="9" name="Freeform 8"/>
          <p:cNvSpPr>
            <a:spLocks noGrp="1"/>
          </p:cNvSpPr>
          <p:nvPr>
            <p:ph type="pic" sz="quarter" idx="11" hasCustomPrompt="1"/>
          </p:nvPr>
        </p:nvSpPr>
        <p:spPr>
          <a:xfrm>
            <a:off x="3637108" y="1877093"/>
            <a:ext cx="2203704" cy="2203704"/>
          </a:xfrm>
          <a:custGeom>
            <a:avLst/>
            <a:gdLst>
              <a:gd name="connsiteX0" fmla="*/ 0 w 2203704"/>
              <a:gd name="connsiteY0" fmla="*/ 0 h 2203704"/>
              <a:gd name="connsiteX1" fmla="*/ 2203704 w 2203704"/>
              <a:gd name="connsiteY1" fmla="*/ 0 h 2203704"/>
              <a:gd name="connsiteX2" fmla="*/ 2203704 w 2203704"/>
              <a:gd name="connsiteY2" fmla="*/ 2203704 h 2203704"/>
              <a:gd name="connsiteX3" fmla="*/ 0 w 2203704"/>
              <a:gd name="connsiteY3" fmla="*/ 2203704 h 2203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3704" h="2203704">
                <a:moveTo>
                  <a:pt x="0" y="0"/>
                </a:moveTo>
                <a:lnTo>
                  <a:pt x="2203704" y="0"/>
                </a:lnTo>
                <a:lnTo>
                  <a:pt x="2203704" y="2203704"/>
                </a:lnTo>
                <a:lnTo>
                  <a:pt x="0" y="220370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 b="0">
                <a:solidFill>
                  <a:schemeClr val="accent2"/>
                </a:solidFill>
              </a:defRPr>
            </a:lvl1pPr>
          </a:lstStyle>
          <a:p>
            <a:r>
              <a:rPr lang="vi-VN"/>
              <a:t>Drag &amp; Drop Image</a:t>
            </a:r>
            <a:endParaRPr lang="en-US"/>
          </a:p>
        </p:txBody>
      </p:sp>
      <p:sp>
        <p:nvSpPr>
          <p:cNvPr id="10" name="Freeform 9"/>
          <p:cNvSpPr>
            <a:spLocks noGrp="1"/>
          </p:cNvSpPr>
          <p:nvPr>
            <p:ph type="pic" sz="quarter" idx="12" hasCustomPrompt="1"/>
          </p:nvPr>
        </p:nvSpPr>
        <p:spPr>
          <a:xfrm>
            <a:off x="6355917" y="1877093"/>
            <a:ext cx="2203704" cy="2203704"/>
          </a:xfrm>
          <a:custGeom>
            <a:avLst/>
            <a:gdLst>
              <a:gd name="connsiteX0" fmla="*/ 0 w 2203704"/>
              <a:gd name="connsiteY0" fmla="*/ 0 h 2203704"/>
              <a:gd name="connsiteX1" fmla="*/ 2203704 w 2203704"/>
              <a:gd name="connsiteY1" fmla="*/ 0 h 2203704"/>
              <a:gd name="connsiteX2" fmla="*/ 2203704 w 2203704"/>
              <a:gd name="connsiteY2" fmla="*/ 2203704 h 2203704"/>
              <a:gd name="connsiteX3" fmla="*/ 0 w 2203704"/>
              <a:gd name="connsiteY3" fmla="*/ 2203704 h 2203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3704" h="2203704">
                <a:moveTo>
                  <a:pt x="0" y="0"/>
                </a:moveTo>
                <a:lnTo>
                  <a:pt x="2203704" y="0"/>
                </a:lnTo>
                <a:lnTo>
                  <a:pt x="2203704" y="2203704"/>
                </a:lnTo>
                <a:lnTo>
                  <a:pt x="0" y="220370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 b="0">
                <a:solidFill>
                  <a:schemeClr val="accent2"/>
                </a:solidFill>
              </a:defRPr>
            </a:lvl1pPr>
          </a:lstStyle>
          <a:p>
            <a:r>
              <a:rPr lang="vi-VN"/>
              <a:t>Drag &amp; Drop Image</a:t>
            </a:r>
            <a:endParaRPr lang="en-US"/>
          </a:p>
        </p:txBody>
      </p:sp>
      <p:sp>
        <p:nvSpPr>
          <p:cNvPr id="11" name="Freeform 10"/>
          <p:cNvSpPr>
            <a:spLocks noGrp="1"/>
          </p:cNvSpPr>
          <p:nvPr>
            <p:ph type="pic" sz="quarter" idx="13" hasCustomPrompt="1"/>
          </p:nvPr>
        </p:nvSpPr>
        <p:spPr>
          <a:xfrm>
            <a:off x="9074727" y="1877093"/>
            <a:ext cx="2203704" cy="2203704"/>
          </a:xfrm>
          <a:custGeom>
            <a:avLst/>
            <a:gdLst>
              <a:gd name="connsiteX0" fmla="*/ 0 w 2203704"/>
              <a:gd name="connsiteY0" fmla="*/ 0 h 2203704"/>
              <a:gd name="connsiteX1" fmla="*/ 2203704 w 2203704"/>
              <a:gd name="connsiteY1" fmla="*/ 0 h 2203704"/>
              <a:gd name="connsiteX2" fmla="*/ 2203704 w 2203704"/>
              <a:gd name="connsiteY2" fmla="*/ 2203704 h 2203704"/>
              <a:gd name="connsiteX3" fmla="*/ 0 w 2203704"/>
              <a:gd name="connsiteY3" fmla="*/ 2203704 h 2203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3704" h="2203704">
                <a:moveTo>
                  <a:pt x="0" y="0"/>
                </a:moveTo>
                <a:lnTo>
                  <a:pt x="2203704" y="0"/>
                </a:lnTo>
                <a:lnTo>
                  <a:pt x="2203704" y="2203704"/>
                </a:lnTo>
                <a:lnTo>
                  <a:pt x="0" y="220370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 b="0">
                <a:solidFill>
                  <a:schemeClr val="accent2"/>
                </a:solidFill>
              </a:defRPr>
            </a:lvl1pPr>
          </a:lstStyle>
          <a:p>
            <a:r>
              <a:rPr lang="vi-VN"/>
              <a:t>Drag &amp; Drop Image</a:t>
            </a:r>
            <a:endParaRPr lang="en-US"/>
          </a:p>
        </p:txBody>
      </p:sp>
      <p:sp>
        <p:nvSpPr>
          <p:cNvPr id="12" name="Oval 11"/>
          <p:cNvSpPr/>
          <p:nvPr userDrawn="1"/>
        </p:nvSpPr>
        <p:spPr>
          <a:xfrm>
            <a:off x="10452555" y="449753"/>
            <a:ext cx="253173" cy="253173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 userDrawn="1"/>
        </p:nvSpPr>
        <p:spPr>
          <a:xfrm>
            <a:off x="10744448" y="449754"/>
            <a:ext cx="253173" cy="25317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 userDrawn="1"/>
        </p:nvSpPr>
        <p:spPr>
          <a:xfrm>
            <a:off x="11024427" y="449753"/>
            <a:ext cx="253173" cy="253173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 userDrawn="1"/>
        </p:nvSpPr>
        <p:spPr>
          <a:xfrm>
            <a:off x="914400" y="6428563"/>
            <a:ext cx="253173" cy="25317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 userDrawn="1"/>
        </p:nvSpPr>
        <p:spPr>
          <a:xfrm>
            <a:off x="1206293" y="6428563"/>
            <a:ext cx="253173" cy="25317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 userDrawn="1"/>
        </p:nvSpPr>
        <p:spPr>
          <a:xfrm>
            <a:off x="1486272" y="6428563"/>
            <a:ext cx="253173" cy="25317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 userDrawn="1"/>
        </p:nvSpPr>
        <p:spPr>
          <a:xfrm>
            <a:off x="1706790" y="6416649"/>
            <a:ext cx="126028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200" b="1">
                <a:solidFill>
                  <a:schemeClr val="bg1"/>
                </a:solidFill>
                <a:latin typeface="+mn-lt"/>
                <a:ea typeface="Lato" panose="020F0502020204030203" pitchFamily="34" charset="0"/>
                <a:cs typeface="Lato" panose="020F0502020204030203" pitchFamily="34" charset="0"/>
              </a:rPr>
              <a:t>GRAPHICBULB</a:t>
            </a:r>
          </a:p>
        </p:txBody>
      </p:sp>
      <p:sp>
        <p:nvSpPr>
          <p:cNvPr id="19" name="Freeform 5"/>
          <p:cNvSpPr>
            <a:spLocks noChangeArrowheads="1"/>
          </p:cNvSpPr>
          <p:nvPr userDrawn="1"/>
        </p:nvSpPr>
        <p:spPr bwMode="auto">
          <a:xfrm>
            <a:off x="11121648" y="513134"/>
            <a:ext cx="75935" cy="131426"/>
          </a:xfrm>
          <a:custGeom>
            <a:avLst/>
            <a:gdLst>
              <a:gd name="T0" fmla="*/ 917464 w 228"/>
              <a:gd name="T1" fmla="*/ 6378503 h 396"/>
              <a:gd name="T2" fmla="*/ 917464 w 228"/>
              <a:gd name="T3" fmla="*/ 6378503 h 396"/>
              <a:gd name="T4" fmla="*/ 20449952 w 228"/>
              <a:gd name="T5" fmla="*/ 25644259 h 396"/>
              <a:gd name="T6" fmla="*/ 917464 w 228"/>
              <a:gd name="T7" fmla="*/ 45951270 h 396"/>
              <a:gd name="T8" fmla="*/ 917464 w 228"/>
              <a:gd name="T9" fmla="*/ 45951270 h 396"/>
              <a:gd name="T10" fmla="*/ 0 w 228"/>
              <a:gd name="T11" fmla="*/ 47773648 h 396"/>
              <a:gd name="T12" fmla="*/ 3801645 w 228"/>
              <a:gd name="T13" fmla="*/ 51418403 h 396"/>
              <a:gd name="T14" fmla="*/ 6554398 w 228"/>
              <a:gd name="T15" fmla="*/ 50507395 h 396"/>
              <a:gd name="T16" fmla="*/ 6554398 w 228"/>
              <a:gd name="T17" fmla="*/ 50507395 h 396"/>
              <a:gd name="T18" fmla="*/ 28839639 w 228"/>
              <a:gd name="T19" fmla="*/ 28507892 h 396"/>
              <a:gd name="T20" fmla="*/ 28839639 w 228"/>
              <a:gd name="T21" fmla="*/ 28507892 h 396"/>
              <a:gd name="T22" fmla="*/ 29757103 w 228"/>
              <a:gd name="T23" fmla="*/ 25644259 h 396"/>
              <a:gd name="T24" fmla="*/ 29757103 w 228"/>
              <a:gd name="T25" fmla="*/ 25644259 h 396"/>
              <a:gd name="T26" fmla="*/ 29757103 w 228"/>
              <a:gd name="T27" fmla="*/ 25644259 h 396"/>
              <a:gd name="T28" fmla="*/ 28839639 w 228"/>
              <a:gd name="T29" fmla="*/ 22910511 h 396"/>
              <a:gd name="T30" fmla="*/ 28839639 w 228"/>
              <a:gd name="T31" fmla="*/ 22910511 h 396"/>
              <a:gd name="T32" fmla="*/ 6554398 w 228"/>
              <a:gd name="T33" fmla="*/ 911369 h 396"/>
              <a:gd name="T34" fmla="*/ 6554398 w 228"/>
              <a:gd name="T35" fmla="*/ 911369 h 396"/>
              <a:gd name="T36" fmla="*/ 3801645 w 228"/>
              <a:gd name="T37" fmla="*/ 0 h 396"/>
              <a:gd name="T38" fmla="*/ 0 w 228"/>
              <a:gd name="T39" fmla="*/ 3644756 h 396"/>
              <a:gd name="T40" fmla="*/ 917464 w 228"/>
              <a:gd name="T41" fmla="*/ 6378503 h 39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228" h="396">
                <a:moveTo>
                  <a:pt x="7" y="49"/>
                </a:moveTo>
                <a:lnTo>
                  <a:pt x="7" y="49"/>
                </a:lnTo>
                <a:cubicBezTo>
                  <a:pt x="156" y="197"/>
                  <a:pt x="156" y="197"/>
                  <a:pt x="156" y="197"/>
                </a:cubicBezTo>
                <a:cubicBezTo>
                  <a:pt x="7" y="353"/>
                  <a:pt x="7" y="353"/>
                  <a:pt x="7" y="353"/>
                </a:cubicBezTo>
                <a:cubicBezTo>
                  <a:pt x="0" y="353"/>
                  <a:pt x="0" y="360"/>
                  <a:pt x="0" y="367"/>
                </a:cubicBezTo>
                <a:cubicBezTo>
                  <a:pt x="0" y="388"/>
                  <a:pt x="15" y="395"/>
                  <a:pt x="29" y="395"/>
                </a:cubicBezTo>
                <a:cubicBezTo>
                  <a:pt x="36" y="395"/>
                  <a:pt x="43" y="395"/>
                  <a:pt x="50" y="388"/>
                </a:cubicBezTo>
                <a:cubicBezTo>
                  <a:pt x="220" y="219"/>
                  <a:pt x="220" y="219"/>
                  <a:pt x="220" y="219"/>
                </a:cubicBezTo>
                <a:cubicBezTo>
                  <a:pt x="227" y="212"/>
                  <a:pt x="227" y="205"/>
                  <a:pt x="227" y="197"/>
                </a:cubicBezTo>
                <a:cubicBezTo>
                  <a:pt x="227" y="190"/>
                  <a:pt x="227" y="183"/>
                  <a:pt x="220" y="176"/>
                </a:cubicBezTo>
                <a:cubicBezTo>
                  <a:pt x="50" y="7"/>
                  <a:pt x="50" y="7"/>
                  <a:pt x="50" y="7"/>
                </a:cubicBezTo>
                <a:cubicBezTo>
                  <a:pt x="43" y="7"/>
                  <a:pt x="36" y="0"/>
                  <a:pt x="29" y="0"/>
                </a:cubicBezTo>
                <a:cubicBezTo>
                  <a:pt x="15" y="0"/>
                  <a:pt x="0" y="14"/>
                  <a:pt x="0" y="28"/>
                </a:cubicBezTo>
                <a:cubicBezTo>
                  <a:pt x="0" y="42"/>
                  <a:pt x="7" y="49"/>
                  <a:pt x="7" y="49"/>
                </a:cubicBezTo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Freeform 6"/>
          <p:cNvSpPr>
            <a:spLocks noChangeArrowheads="1"/>
          </p:cNvSpPr>
          <p:nvPr userDrawn="1"/>
        </p:nvSpPr>
        <p:spPr bwMode="auto">
          <a:xfrm>
            <a:off x="10534176" y="513134"/>
            <a:ext cx="75935" cy="131426"/>
          </a:xfrm>
          <a:custGeom>
            <a:avLst/>
            <a:gdLst>
              <a:gd name="T0" fmla="*/ 27790747 w 228"/>
              <a:gd name="T1" fmla="*/ 6378503 h 396"/>
              <a:gd name="T2" fmla="*/ 27790747 w 228"/>
              <a:gd name="T3" fmla="*/ 6378503 h 396"/>
              <a:gd name="T4" fmla="*/ 8389687 w 228"/>
              <a:gd name="T5" fmla="*/ 25644259 h 396"/>
              <a:gd name="T6" fmla="*/ 28839639 w 228"/>
              <a:gd name="T7" fmla="*/ 45951270 h 396"/>
              <a:gd name="T8" fmla="*/ 28839639 w 228"/>
              <a:gd name="T9" fmla="*/ 45951270 h 396"/>
              <a:gd name="T10" fmla="*/ 29757103 w 228"/>
              <a:gd name="T11" fmla="*/ 47773648 h 396"/>
              <a:gd name="T12" fmla="*/ 25955458 w 228"/>
              <a:gd name="T13" fmla="*/ 51418403 h 396"/>
              <a:gd name="T14" fmla="*/ 23202705 w 228"/>
              <a:gd name="T15" fmla="*/ 50507395 h 396"/>
              <a:gd name="T16" fmla="*/ 23202705 w 228"/>
              <a:gd name="T17" fmla="*/ 50507395 h 396"/>
              <a:gd name="T18" fmla="*/ 917464 w 228"/>
              <a:gd name="T19" fmla="*/ 28507892 h 396"/>
              <a:gd name="T20" fmla="*/ 917464 w 228"/>
              <a:gd name="T21" fmla="*/ 28507892 h 396"/>
              <a:gd name="T22" fmla="*/ 0 w 228"/>
              <a:gd name="T23" fmla="*/ 25644259 h 396"/>
              <a:gd name="T24" fmla="*/ 0 w 228"/>
              <a:gd name="T25" fmla="*/ 25644259 h 396"/>
              <a:gd name="T26" fmla="*/ 0 w 228"/>
              <a:gd name="T27" fmla="*/ 25644259 h 396"/>
              <a:gd name="T28" fmla="*/ 917464 w 228"/>
              <a:gd name="T29" fmla="*/ 22910511 h 396"/>
              <a:gd name="T30" fmla="*/ 917464 w 228"/>
              <a:gd name="T31" fmla="*/ 22910511 h 396"/>
              <a:gd name="T32" fmla="*/ 23202705 w 228"/>
              <a:gd name="T33" fmla="*/ 911369 h 396"/>
              <a:gd name="T34" fmla="*/ 23202705 w 228"/>
              <a:gd name="T35" fmla="*/ 911369 h 396"/>
              <a:gd name="T36" fmla="*/ 25955458 w 228"/>
              <a:gd name="T37" fmla="*/ 0 h 396"/>
              <a:gd name="T38" fmla="*/ 29757103 w 228"/>
              <a:gd name="T39" fmla="*/ 3644756 h 396"/>
              <a:gd name="T40" fmla="*/ 27790747 w 228"/>
              <a:gd name="T41" fmla="*/ 6378503 h 39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228" h="396">
                <a:moveTo>
                  <a:pt x="212" y="49"/>
                </a:moveTo>
                <a:lnTo>
                  <a:pt x="212" y="49"/>
                </a:lnTo>
                <a:cubicBezTo>
                  <a:pt x="64" y="197"/>
                  <a:pt x="64" y="197"/>
                  <a:pt x="64" y="197"/>
                </a:cubicBezTo>
                <a:cubicBezTo>
                  <a:pt x="220" y="353"/>
                  <a:pt x="220" y="353"/>
                  <a:pt x="220" y="353"/>
                </a:cubicBezTo>
                <a:cubicBezTo>
                  <a:pt x="220" y="353"/>
                  <a:pt x="227" y="360"/>
                  <a:pt x="227" y="367"/>
                </a:cubicBezTo>
                <a:cubicBezTo>
                  <a:pt x="227" y="388"/>
                  <a:pt x="212" y="395"/>
                  <a:pt x="198" y="395"/>
                </a:cubicBezTo>
                <a:cubicBezTo>
                  <a:pt x="191" y="395"/>
                  <a:pt x="184" y="395"/>
                  <a:pt x="177" y="388"/>
                </a:cubicBezTo>
                <a:cubicBezTo>
                  <a:pt x="7" y="219"/>
                  <a:pt x="7" y="219"/>
                  <a:pt x="7" y="219"/>
                </a:cubicBezTo>
                <a:cubicBezTo>
                  <a:pt x="0" y="212"/>
                  <a:pt x="0" y="205"/>
                  <a:pt x="0" y="197"/>
                </a:cubicBezTo>
                <a:cubicBezTo>
                  <a:pt x="0" y="190"/>
                  <a:pt x="0" y="183"/>
                  <a:pt x="7" y="176"/>
                </a:cubicBezTo>
                <a:cubicBezTo>
                  <a:pt x="177" y="7"/>
                  <a:pt x="177" y="7"/>
                  <a:pt x="177" y="7"/>
                </a:cubicBezTo>
                <a:cubicBezTo>
                  <a:pt x="184" y="7"/>
                  <a:pt x="191" y="0"/>
                  <a:pt x="198" y="0"/>
                </a:cubicBezTo>
                <a:cubicBezTo>
                  <a:pt x="212" y="0"/>
                  <a:pt x="227" y="14"/>
                  <a:pt x="227" y="28"/>
                </a:cubicBezTo>
                <a:cubicBezTo>
                  <a:pt x="227" y="42"/>
                  <a:pt x="220" y="49"/>
                  <a:pt x="212" y="49"/>
                </a:cubicBezTo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Freeform 69"/>
          <p:cNvSpPr>
            <a:spLocks noChangeArrowheads="1"/>
          </p:cNvSpPr>
          <p:nvPr userDrawn="1"/>
        </p:nvSpPr>
        <p:spPr bwMode="auto">
          <a:xfrm>
            <a:off x="1545443" y="6506949"/>
            <a:ext cx="146261" cy="96400"/>
          </a:xfrm>
          <a:custGeom>
            <a:avLst/>
            <a:gdLst>
              <a:gd name="T0" fmla="*/ 110347 w 514"/>
              <a:gd name="T1" fmla="*/ 77365 h 338"/>
              <a:gd name="T2" fmla="*/ 110347 w 514"/>
              <a:gd name="T3" fmla="*/ 77365 h 338"/>
              <a:gd name="T4" fmla="*/ 134264 w 514"/>
              <a:gd name="T5" fmla="*/ 48489 h 338"/>
              <a:gd name="T6" fmla="*/ 86429 w 514"/>
              <a:gd name="T7" fmla="*/ 0 h 338"/>
              <a:gd name="T8" fmla="*/ 0 w 514"/>
              <a:gd name="T9" fmla="*/ 0 h 338"/>
              <a:gd name="T10" fmla="*/ 0 w 514"/>
              <a:gd name="T11" fmla="*/ 173798 h 338"/>
              <a:gd name="T12" fmla="*/ 86429 w 514"/>
              <a:gd name="T13" fmla="*/ 173798 h 338"/>
              <a:gd name="T14" fmla="*/ 139156 w 514"/>
              <a:gd name="T15" fmla="*/ 120951 h 338"/>
              <a:gd name="T16" fmla="*/ 110347 w 514"/>
              <a:gd name="T17" fmla="*/ 77365 h 338"/>
              <a:gd name="T18" fmla="*/ 38594 w 514"/>
              <a:gd name="T19" fmla="*/ 28876 h 338"/>
              <a:gd name="T20" fmla="*/ 38594 w 514"/>
              <a:gd name="T21" fmla="*/ 28876 h 338"/>
              <a:gd name="T22" fmla="*/ 86429 w 514"/>
              <a:gd name="T23" fmla="*/ 28876 h 338"/>
              <a:gd name="T24" fmla="*/ 101106 w 514"/>
              <a:gd name="T25" fmla="*/ 48489 h 338"/>
              <a:gd name="T26" fmla="*/ 81537 w 514"/>
              <a:gd name="T27" fmla="*/ 68103 h 338"/>
              <a:gd name="T28" fmla="*/ 38594 w 514"/>
              <a:gd name="T29" fmla="*/ 68103 h 338"/>
              <a:gd name="T30" fmla="*/ 38594 w 514"/>
              <a:gd name="T31" fmla="*/ 28876 h 338"/>
              <a:gd name="T32" fmla="*/ 86429 w 514"/>
              <a:gd name="T33" fmla="*/ 144923 h 338"/>
              <a:gd name="T34" fmla="*/ 86429 w 514"/>
              <a:gd name="T35" fmla="*/ 144923 h 338"/>
              <a:gd name="T36" fmla="*/ 38594 w 514"/>
              <a:gd name="T37" fmla="*/ 144923 h 338"/>
              <a:gd name="T38" fmla="*/ 38594 w 514"/>
              <a:gd name="T39" fmla="*/ 96978 h 338"/>
              <a:gd name="T40" fmla="*/ 86429 w 514"/>
              <a:gd name="T41" fmla="*/ 96978 h 338"/>
              <a:gd name="T42" fmla="*/ 105454 w 514"/>
              <a:gd name="T43" fmla="*/ 120951 h 338"/>
              <a:gd name="T44" fmla="*/ 86429 w 514"/>
              <a:gd name="T45" fmla="*/ 144923 h 338"/>
              <a:gd name="T46" fmla="*/ 211996 w 514"/>
              <a:gd name="T47" fmla="*/ 43586 h 338"/>
              <a:gd name="T48" fmla="*/ 211996 w 514"/>
              <a:gd name="T49" fmla="*/ 43586 h 338"/>
              <a:gd name="T50" fmla="*/ 144049 w 514"/>
              <a:gd name="T51" fmla="*/ 111144 h 338"/>
              <a:gd name="T52" fmla="*/ 211996 w 514"/>
              <a:gd name="T53" fmla="*/ 178702 h 338"/>
              <a:gd name="T54" fmla="*/ 269616 w 514"/>
              <a:gd name="T55" fmla="*/ 130757 h 338"/>
              <a:gd name="T56" fmla="*/ 240806 w 514"/>
              <a:gd name="T57" fmla="*/ 130757 h 338"/>
              <a:gd name="T58" fmla="*/ 211996 w 514"/>
              <a:gd name="T59" fmla="*/ 149826 h 338"/>
              <a:gd name="T60" fmla="*/ 183186 w 514"/>
              <a:gd name="T61" fmla="*/ 120951 h 338"/>
              <a:gd name="T62" fmla="*/ 269616 w 514"/>
              <a:gd name="T63" fmla="*/ 120951 h 338"/>
              <a:gd name="T64" fmla="*/ 211996 w 514"/>
              <a:gd name="T65" fmla="*/ 43586 h 338"/>
              <a:gd name="T66" fmla="*/ 235914 w 514"/>
              <a:gd name="T67" fmla="*/ 96978 h 338"/>
              <a:gd name="T68" fmla="*/ 235914 w 514"/>
              <a:gd name="T69" fmla="*/ 96978 h 338"/>
              <a:gd name="T70" fmla="*/ 183186 w 514"/>
              <a:gd name="T71" fmla="*/ 96978 h 338"/>
              <a:gd name="T72" fmla="*/ 211996 w 514"/>
              <a:gd name="T73" fmla="*/ 68103 h 338"/>
              <a:gd name="T74" fmla="*/ 235914 w 514"/>
              <a:gd name="T75" fmla="*/ 96978 h 338"/>
              <a:gd name="T76" fmla="*/ 245698 w 514"/>
              <a:gd name="T77" fmla="*/ 9807 h 338"/>
              <a:gd name="T78" fmla="*/ 245698 w 514"/>
              <a:gd name="T79" fmla="*/ 9807 h 338"/>
              <a:gd name="T80" fmla="*/ 173402 w 514"/>
              <a:gd name="T81" fmla="*/ 9807 h 338"/>
              <a:gd name="T82" fmla="*/ 173402 w 514"/>
              <a:gd name="T83" fmla="*/ 33779 h 338"/>
              <a:gd name="T84" fmla="*/ 245698 w 514"/>
              <a:gd name="T85" fmla="*/ 33779 h 338"/>
              <a:gd name="T86" fmla="*/ 245698 w 514"/>
              <a:gd name="T87" fmla="*/ 9807 h 338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514" h="338">
                <a:moveTo>
                  <a:pt x="203" y="142"/>
                </a:moveTo>
                <a:lnTo>
                  <a:pt x="203" y="142"/>
                </a:lnTo>
                <a:cubicBezTo>
                  <a:pt x="203" y="142"/>
                  <a:pt x="247" y="142"/>
                  <a:pt x="247" y="89"/>
                </a:cubicBezTo>
                <a:cubicBezTo>
                  <a:pt x="247" y="27"/>
                  <a:pt x="212" y="0"/>
                  <a:pt x="159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319"/>
                  <a:pt x="0" y="319"/>
                  <a:pt x="0" y="319"/>
                </a:cubicBezTo>
                <a:cubicBezTo>
                  <a:pt x="159" y="319"/>
                  <a:pt x="159" y="319"/>
                  <a:pt x="159" y="319"/>
                </a:cubicBezTo>
                <a:cubicBezTo>
                  <a:pt x="159" y="319"/>
                  <a:pt x="256" y="328"/>
                  <a:pt x="256" y="222"/>
                </a:cubicBezTo>
                <a:cubicBezTo>
                  <a:pt x="256" y="222"/>
                  <a:pt x="265" y="142"/>
                  <a:pt x="203" y="142"/>
                </a:cubicBezTo>
                <a:close/>
                <a:moveTo>
                  <a:pt x="71" y="53"/>
                </a:moveTo>
                <a:lnTo>
                  <a:pt x="71" y="53"/>
                </a:lnTo>
                <a:cubicBezTo>
                  <a:pt x="159" y="53"/>
                  <a:pt x="159" y="53"/>
                  <a:pt x="159" y="53"/>
                </a:cubicBezTo>
                <a:cubicBezTo>
                  <a:pt x="159" y="53"/>
                  <a:pt x="186" y="53"/>
                  <a:pt x="186" y="89"/>
                </a:cubicBezTo>
                <a:cubicBezTo>
                  <a:pt x="186" y="125"/>
                  <a:pt x="168" y="125"/>
                  <a:pt x="150" y="125"/>
                </a:cubicBezTo>
                <a:cubicBezTo>
                  <a:pt x="71" y="125"/>
                  <a:pt x="71" y="125"/>
                  <a:pt x="71" y="125"/>
                </a:cubicBezTo>
                <a:lnTo>
                  <a:pt x="71" y="53"/>
                </a:lnTo>
                <a:close/>
                <a:moveTo>
                  <a:pt x="159" y="266"/>
                </a:moveTo>
                <a:lnTo>
                  <a:pt x="159" y="266"/>
                </a:lnTo>
                <a:cubicBezTo>
                  <a:pt x="71" y="266"/>
                  <a:pt x="71" y="266"/>
                  <a:pt x="71" y="266"/>
                </a:cubicBezTo>
                <a:cubicBezTo>
                  <a:pt x="71" y="178"/>
                  <a:pt x="71" y="178"/>
                  <a:pt x="71" y="178"/>
                </a:cubicBezTo>
                <a:cubicBezTo>
                  <a:pt x="159" y="178"/>
                  <a:pt x="159" y="178"/>
                  <a:pt x="159" y="178"/>
                </a:cubicBezTo>
                <a:cubicBezTo>
                  <a:pt x="159" y="178"/>
                  <a:pt x="194" y="178"/>
                  <a:pt x="194" y="222"/>
                </a:cubicBezTo>
                <a:cubicBezTo>
                  <a:pt x="194" y="257"/>
                  <a:pt x="168" y="266"/>
                  <a:pt x="159" y="266"/>
                </a:cubicBezTo>
                <a:close/>
                <a:moveTo>
                  <a:pt x="390" y="80"/>
                </a:moveTo>
                <a:lnTo>
                  <a:pt x="390" y="80"/>
                </a:lnTo>
                <a:cubicBezTo>
                  <a:pt x="265" y="80"/>
                  <a:pt x="265" y="204"/>
                  <a:pt x="265" y="204"/>
                </a:cubicBezTo>
                <a:cubicBezTo>
                  <a:pt x="265" y="204"/>
                  <a:pt x="265" y="328"/>
                  <a:pt x="390" y="328"/>
                </a:cubicBezTo>
                <a:cubicBezTo>
                  <a:pt x="390" y="328"/>
                  <a:pt x="496" y="337"/>
                  <a:pt x="496" y="240"/>
                </a:cubicBezTo>
                <a:cubicBezTo>
                  <a:pt x="443" y="240"/>
                  <a:pt x="443" y="240"/>
                  <a:pt x="443" y="240"/>
                </a:cubicBezTo>
                <a:cubicBezTo>
                  <a:pt x="443" y="240"/>
                  <a:pt x="443" y="275"/>
                  <a:pt x="390" y="275"/>
                </a:cubicBezTo>
                <a:cubicBezTo>
                  <a:pt x="390" y="275"/>
                  <a:pt x="337" y="284"/>
                  <a:pt x="337" y="222"/>
                </a:cubicBezTo>
                <a:cubicBezTo>
                  <a:pt x="496" y="222"/>
                  <a:pt x="496" y="222"/>
                  <a:pt x="496" y="222"/>
                </a:cubicBezTo>
                <a:cubicBezTo>
                  <a:pt x="496" y="222"/>
                  <a:pt x="513" y="80"/>
                  <a:pt x="390" y="80"/>
                </a:cubicBezTo>
                <a:close/>
                <a:moveTo>
                  <a:pt x="434" y="178"/>
                </a:moveTo>
                <a:lnTo>
                  <a:pt x="434" y="178"/>
                </a:lnTo>
                <a:cubicBezTo>
                  <a:pt x="337" y="178"/>
                  <a:pt x="337" y="178"/>
                  <a:pt x="337" y="178"/>
                </a:cubicBezTo>
                <a:cubicBezTo>
                  <a:pt x="337" y="178"/>
                  <a:pt x="345" y="125"/>
                  <a:pt x="390" y="125"/>
                </a:cubicBezTo>
                <a:cubicBezTo>
                  <a:pt x="434" y="125"/>
                  <a:pt x="434" y="178"/>
                  <a:pt x="434" y="178"/>
                </a:cubicBezTo>
                <a:close/>
                <a:moveTo>
                  <a:pt x="452" y="18"/>
                </a:moveTo>
                <a:lnTo>
                  <a:pt x="452" y="18"/>
                </a:lnTo>
                <a:cubicBezTo>
                  <a:pt x="319" y="18"/>
                  <a:pt x="319" y="18"/>
                  <a:pt x="319" y="18"/>
                </a:cubicBezTo>
                <a:cubicBezTo>
                  <a:pt x="319" y="62"/>
                  <a:pt x="319" y="62"/>
                  <a:pt x="319" y="62"/>
                </a:cubicBezTo>
                <a:cubicBezTo>
                  <a:pt x="452" y="62"/>
                  <a:pt x="452" y="62"/>
                  <a:pt x="452" y="62"/>
                </a:cubicBezTo>
                <a:lnTo>
                  <a:pt x="452" y="18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/>
        </p:spPr>
        <p:txBody>
          <a:bodyPr wrap="none" lIns="34290" tIns="17145" rIns="34290" bIns="17145" anchor="ctr"/>
          <a:lstStyle/>
          <a:p>
            <a:endParaRPr lang="en-US"/>
          </a:p>
        </p:txBody>
      </p:sp>
      <p:sp>
        <p:nvSpPr>
          <p:cNvPr id="22" name="Freeform 75"/>
          <p:cNvSpPr>
            <a:spLocks noChangeArrowheads="1"/>
          </p:cNvSpPr>
          <p:nvPr userDrawn="1"/>
        </p:nvSpPr>
        <p:spPr bwMode="auto">
          <a:xfrm>
            <a:off x="1300060" y="6490329"/>
            <a:ext cx="69807" cy="129641"/>
          </a:xfrm>
          <a:custGeom>
            <a:avLst/>
            <a:gdLst>
              <a:gd name="T0" fmla="*/ 132814 w 249"/>
              <a:gd name="T1" fmla="*/ 43735 h 453"/>
              <a:gd name="T2" fmla="*/ 132814 w 249"/>
              <a:gd name="T3" fmla="*/ 43735 h 453"/>
              <a:gd name="T4" fmla="*/ 94791 w 249"/>
              <a:gd name="T5" fmla="*/ 43735 h 453"/>
              <a:gd name="T6" fmla="*/ 85687 w 249"/>
              <a:gd name="T7" fmla="*/ 58496 h 453"/>
              <a:gd name="T8" fmla="*/ 85687 w 249"/>
              <a:gd name="T9" fmla="*/ 87470 h 453"/>
              <a:gd name="T10" fmla="*/ 132814 w 249"/>
              <a:gd name="T11" fmla="*/ 87470 h 453"/>
              <a:gd name="T12" fmla="*/ 132814 w 249"/>
              <a:gd name="T13" fmla="*/ 126285 h 453"/>
              <a:gd name="T14" fmla="*/ 85687 w 249"/>
              <a:gd name="T15" fmla="*/ 126285 h 453"/>
              <a:gd name="T16" fmla="*/ 85687 w 249"/>
              <a:gd name="T17" fmla="*/ 247103 h 453"/>
              <a:gd name="T18" fmla="*/ 42308 w 249"/>
              <a:gd name="T19" fmla="*/ 247103 h 453"/>
              <a:gd name="T20" fmla="*/ 42308 w 249"/>
              <a:gd name="T21" fmla="*/ 126285 h 453"/>
              <a:gd name="T22" fmla="*/ 0 w 249"/>
              <a:gd name="T23" fmla="*/ 126285 h 453"/>
              <a:gd name="T24" fmla="*/ 0 w 249"/>
              <a:gd name="T25" fmla="*/ 87470 h 453"/>
              <a:gd name="T26" fmla="*/ 42308 w 249"/>
              <a:gd name="T27" fmla="*/ 87470 h 453"/>
              <a:gd name="T28" fmla="*/ 42308 w 249"/>
              <a:gd name="T29" fmla="*/ 63416 h 453"/>
              <a:gd name="T30" fmla="*/ 94791 w 249"/>
              <a:gd name="T31" fmla="*/ 0 h 453"/>
              <a:gd name="T32" fmla="*/ 132814 w 249"/>
              <a:gd name="T33" fmla="*/ 0 h 453"/>
              <a:gd name="T34" fmla="*/ 132814 w 249"/>
              <a:gd name="T35" fmla="*/ 43735 h 453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249" h="453">
                <a:moveTo>
                  <a:pt x="248" y="80"/>
                </a:moveTo>
                <a:lnTo>
                  <a:pt x="248" y="80"/>
                </a:lnTo>
                <a:cubicBezTo>
                  <a:pt x="177" y="80"/>
                  <a:pt x="177" y="80"/>
                  <a:pt x="177" y="80"/>
                </a:cubicBezTo>
                <a:cubicBezTo>
                  <a:pt x="169" y="80"/>
                  <a:pt x="160" y="89"/>
                  <a:pt x="160" y="107"/>
                </a:cubicBezTo>
                <a:cubicBezTo>
                  <a:pt x="160" y="160"/>
                  <a:pt x="160" y="160"/>
                  <a:pt x="160" y="160"/>
                </a:cubicBezTo>
                <a:cubicBezTo>
                  <a:pt x="248" y="160"/>
                  <a:pt x="248" y="160"/>
                  <a:pt x="248" y="160"/>
                </a:cubicBezTo>
                <a:cubicBezTo>
                  <a:pt x="248" y="231"/>
                  <a:pt x="248" y="231"/>
                  <a:pt x="248" y="231"/>
                </a:cubicBezTo>
                <a:cubicBezTo>
                  <a:pt x="160" y="231"/>
                  <a:pt x="160" y="231"/>
                  <a:pt x="160" y="231"/>
                </a:cubicBezTo>
                <a:cubicBezTo>
                  <a:pt x="160" y="452"/>
                  <a:pt x="160" y="452"/>
                  <a:pt x="160" y="452"/>
                </a:cubicBezTo>
                <a:cubicBezTo>
                  <a:pt x="79" y="452"/>
                  <a:pt x="79" y="452"/>
                  <a:pt x="79" y="452"/>
                </a:cubicBezTo>
                <a:cubicBezTo>
                  <a:pt x="79" y="231"/>
                  <a:pt x="79" y="231"/>
                  <a:pt x="79" y="231"/>
                </a:cubicBezTo>
                <a:cubicBezTo>
                  <a:pt x="0" y="231"/>
                  <a:pt x="0" y="231"/>
                  <a:pt x="0" y="231"/>
                </a:cubicBezTo>
                <a:cubicBezTo>
                  <a:pt x="0" y="160"/>
                  <a:pt x="0" y="160"/>
                  <a:pt x="0" y="160"/>
                </a:cubicBezTo>
                <a:cubicBezTo>
                  <a:pt x="79" y="160"/>
                  <a:pt x="79" y="160"/>
                  <a:pt x="79" y="160"/>
                </a:cubicBezTo>
                <a:cubicBezTo>
                  <a:pt x="79" y="116"/>
                  <a:pt x="79" y="116"/>
                  <a:pt x="79" y="116"/>
                </a:cubicBezTo>
                <a:cubicBezTo>
                  <a:pt x="79" y="54"/>
                  <a:pt x="115" y="0"/>
                  <a:pt x="177" y="0"/>
                </a:cubicBezTo>
                <a:cubicBezTo>
                  <a:pt x="248" y="0"/>
                  <a:pt x="248" y="0"/>
                  <a:pt x="248" y="0"/>
                </a:cubicBezTo>
                <a:lnTo>
                  <a:pt x="248" y="80"/>
                </a:lnTo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/>
        </p:spPr>
        <p:txBody>
          <a:bodyPr wrap="none" lIns="34290" tIns="17145" rIns="34290" bIns="17145" anchor="ctr"/>
          <a:lstStyle/>
          <a:p>
            <a:endParaRPr lang="en-US"/>
          </a:p>
        </p:txBody>
      </p:sp>
      <p:sp>
        <p:nvSpPr>
          <p:cNvPr id="23" name="Freeform 85"/>
          <p:cNvSpPr>
            <a:spLocks noChangeArrowheads="1"/>
          </p:cNvSpPr>
          <p:nvPr userDrawn="1"/>
        </p:nvSpPr>
        <p:spPr bwMode="auto">
          <a:xfrm>
            <a:off x="978162" y="6502379"/>
            <a:ext cx="131303" cy="105541"/>
          </a:xfrm>
          <a:custGeom>
            <a:avLst/>
            <a:gdLst>
              <a:gd name="T0" fmla="*/ 250282 w 462"/>
              <a:gd name="T1" fmla="*/ 24258 h 374"/>
              <a:gd name="T2" fmla="*/ 250282 w 462"/>
              <a:gd name="T3" fmla="*/ 24258 h 374"/>
              <a:gd name="T4" fmla="*/ 221508 w 462"/>
              <a:gd name="T5" fmla="*/ 33962 h 374"/>
              <a:gd name="T6" fmla="*/ 240510 w 462"/>
              <a:gd name="T7" fmla="*/ 5391 h 374"/>
              <a:gd name="T8" fmla="*/ 211192 w 462"/>
              <a:gd name="T9" fmla="*/ 19407 h 374"/>
              <a:gd name="T10" fmla="*/ 173189 w 462"/>
              <a:gd name="T11" fmla="*/ 0 h 374"/>
              <a:gd name="T12" fmla="*/ 119983 w 462"/>
              <a:gd name="T13" fmla="*/ 52829 h 374"/>
              <a:gd name="T14" fmla="*/ 124870 w 462"/>
              <a:gd name="T15" fmla="*/ 62532 h 374"/>
              <a:gd name="T16" fmla="*/ 19002 w 462"/>
              <a:gd name="T17" fmla="*/ 10242 h 374"/>
              <a:gd name="T18" fmla="*/ 9229 w 462"/>
              <a:gd name="T19" fmla="*/ 38813 h 374"/>
              <a:gd name="T20" fmla="*/ 33118 w 462"/>
              <a:gd name="T21" fmla="*/ 81400 h 374"/>
              <a:gd name="T22" fmla="*/ 9229 w 462"/>
              <a:gd name="T23" fmla="*/ 72236 h 374"/>
              <a:gd name="T24" fmla="*/ 9229 w 462"/>
              <a:gd name="T25" fmla="*/ 72236 h 374"/>
              <a:gd name="T26" fmla="*/ 53205 w 462"/>
              <a:gd name="T27" fmla="*/ 124526 h 374"/>
              <a:gd name="T28" fmla="*/ 38004 w 462"/>
              <a:gd name="T29" fmla="*/ 124526 h 374"/>
              <a:gd name="T30" fmla="*/ 28774 w 462"/>
              <a:gd name="T31" fmla="*/ 124526 h 374"/>
              <a:gd name="T32" fmla="*/ 77093 w 462"/>
              <a:gd name="T33" fmla="*/ 158487 h 374"/>
              <a:gd name="T34" fmla="*/ 14116 w 462"/>
              <a:gd name="T35" fmla="*/ 182206 h 374"/>
              <a:gd name="T36" fmla="*/ 0 w 462"/>
              <a:gd name="T37" fmla="*/ 182206 h 374"/>
              <a:gd name="T38" fmla="*/ 77093 w 462"/>
              <a:gd name="T39" fmla="*/ 201074 h 374"/>
              <a:gd name="T40" fmla="*/ 221508 w 462"/>
              <a:gd name="T41" fmla="*/ 57681 h 374"/>
              <a:gd name="T42" fmla="*/ 221508 w 462"/>
              <a:gd name="T43" fmla="*/ 52829 h 374"/>
              <a:gd name="T44" fmla="*/ 250282 w 462"/>
              <a:gd name="T45" fmla="*/ 24258 h 374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462" h="374">
                <a:moveTo>
                  <a:pt x="461" y="45"/>
                </a:moveTo>
                <a:lnTo>
                  <a:pt x="461" y="45"/>
                </a:lnTo>
                <a:cubicBezTo>
                  <a:pt x="443" y="54"/>
                  <a:pt x="425" y="63"/>
                  <a:pt x="408" y="63"/>
                </a:cubicBezTo>
                <a:cubicBezTo>
                  <a:pt x="425" y="54"/>
                  <a:pt x="443" y="36"/>
                  <a:pt x="443" y="10"/>
                </a:cubicBezTo>
                <a:cubicBezTo>
                  <a:pt x="425" y="19"/>
                  <a:pt x="408" y="27"/>
                  <a:pt x="389" y="36"/>
                </a:cubicBezTo>
                <a:cubicBezTo>
                  <a:pt x="372" y="19"/>
                  <a:pt x="345" y="0"/>
                  <a:pt x="319" y="0"/>
                </a:cubicBezTo>
                <a:cubicBezTo>
                  <a:pt x="265" y="0"/>
                  <a:pt x="221" y="45"/>
                  <a:pt x="221" y="98"/>
                </a:cubicBezTo>
                <a:cubicBezTo>
                  <a:pt x="221" y="107"/>
                  <a:pt x="221" y="116"/>
                  <a:pt x="230" y="116"/>
                </a:cubicBezTo>
                <a:cubicBezTo>
                  <a:pt x="151" y="116"/>
                  <a:pt x="79" y="81"/>
                  <a:pt x="35" y="19"/>
                </a:cubicBezTo>
                <a:cubicBezTo>
                  <a:pt x="26" y="36"/>
                  <a:pt x="17" y="54"/>
                  <a:pt x="17" y="72"/>
                </a:cubicBezTo>
                <a:cubicBezTo>
                  <a:pt x="17" y="98"/>
                  <a:pt x="35" y="134"/>
                  <a:pt x="61" y="151"/>
                </a:cubicBezTo>
                <a:cubicBezTo>
                  <a:pt x="44" y="143"/>
                  <a:pt x="35" y="143"/>
                  <a:pt x="17" y="134"/>
                </a:cubicBezTo>
                <a:cubicBezTo>
                  <a:pt x="17" y="178"/>
                  <a:pt x="53" y="222"/>
                  <a:pt x="98" y="231"/>
                </a:cubicBezTo>
                <a:cubicBezTo>
                  <a:pt x="89" y="231"/>
                  <a:pt x="79" y="231"/>
                  <a:pt x="70" y="231"/>
                </a:cubicBezTo>
                <a:cubicBezTo>
                  <a:pt x="61" y="231"/>
                  <a:pt x="61" y="231"/>
                  <a:pt x="53" y="231"/>
                </a:cubicBezTo>
                <a:cubicBezTo>
                  <a:pt x="61" y="266"/>
                  <a:pt x="98" y="294"/>
                  <a:pt x="142" y="294"/>
                </a:cubicBezTo>
                <a:cubicBezTo>
                  <a:pt x="106" y="319"/>
                  <a:pt x="70" y="338"/>
                  <a:pt x="26" y="338"/>
                </a:cubicBezTo>
                <a:cubicBezTo>
                  <a:pt x="17" y="338"/>
                  <a:pt x="8" y="338"/>
                  <a:pt x="0" y="338"/>
                </a:cubicBezTo>
                <a:cubicBezTo>
                  <a:pt x="44" y="364"/>
                  <a:pt x="89" y="373"/>
                  <a:pt x="142" y="373"/>
                </a:cubicBezTo>
                <a:cubicBezTo>
                  <a:pt x="319" y="373"/>
                  <a:pt x="408" y="231"/>
                  <a:pt x="408" y="107"/>
                </a:cubicBezTo>
                <a:lnTo>
                  <a:pt x="408" y="98"/>
                </a:lnTo>
                <a:cubicBezTo>
                  <a:pt x="434" y="81"/>
                  <a:pt x="443" y="72"/>
                  <a:pt x="461" y="45"/>
                </a:cubicBezTo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/>
        </p:spPr>
        <p:txBody>
          <a:bodyPr wrap="none" lIns="34290" tIns="17145" rIns="34290" bIns="17145" anchor="ctr"/>
          <a:lstStyle/>
          <a:p>
            <a:endParaRPr lang="en-US"/>
          </a:p>
        </p:txBody>
      </p:sp>
      <p:sp>
        <p:nvSpPr>
          <p:cNvPr id="24" name="TextBox 23"/>
          <p:cNvSpPr txBox="1"/>
          <p:nvPr userDrawn="1"/>
        </p:nvSpPr>
        <p:spPr>
          <a:xfrm>
            <a:off x="10711223" y="460923"/>
            <a:ext cx="322524" cy="2308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fld id="{AE0D7024-2FC2-462E-B85C-83B71DB3828F}" type="slidenum">
              <a:rPr lang="en-US" sz="900" smtClean="0">
                <a:solidFill>
                  <a:schemeClr val="tx2">
                    <a:lumMod val="50000"/>
                  </a:schemeClr>
                </a:solidFill>
                <a:latin typeface="+mj-lt"/>
              </a:rPr>
              <a:t>‹#›</a:t>
            </a:fld>
            <a:endParaRPr lang="en-US" sz="900">
              <a:solidFill>
                <a:schemeClr val="tx2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48385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>
            <a:spLocks noGrp="1"/>
          </p:cNvSpPr>
          <p:nvPr>
            <p:ph type="pic" sz="quarter" idx="10" hasCustomPrompt="1"/>
          </p:nvPr>
        </p:nvSpPr>
        <p:spPr>
          <a:xfrm>
            <a:off x="918298" y="1706879"/>
            <a:ext cx="2589826" cy="2055224"/>
          </a:xfrm>
          <a:custGeom>
            <a:avLst/>
            <a:gdLst>
              <a:gd name="connsiteX0" fmla="*/ 0 w 2589826"/>
              <a:gd name="connsiteY0" fmla="*/ 0 h 2055224"/>
              <a:gd name="connsiteX1" fmla="*/ 2589826 w 2589826"/>
              <a:gd name="connsiteY1" fmla="*/ 0 h 2055224"/>
              <a:gd name="connsiteX2" fmla="*/ 2589826 w 2589826"/>
              <a:gd name="connsiteY2" fmla="*/ 2055224 h 2055224"/>
              <a:gd name="connsiteX3" fmla="*/ 0 w 2589826"/>
              <a:gd name="connsiteY3" fmla="*/ 2055224 h 2055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89826" h="2055224">
                <a:moveTo>
                  <a:pt x="0" y="0"/>
                </a:moveTo>
                <a:lnTo>
                  <a:pt x="2589826" y="0"/>
                </a:lnTo>
                <a:lnTo>
                  <a:pt x="2589826" y="2055224"/>
                </a:lnTo>
                <a:lnTo>
                  <a:pt x="0" y="205522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 b="0">
                <a:solidFill>
                  <a:schemeClr val="accent2"/>
                </a:solidFill>
              </a:defRPr>
            </a:lvl1pPr>
          </a:lstStyle>
          <a:p>
            <a:r>
              <a:rPr lang="vi-VN"/>
              <a:t>Drag &amp; Drop Image</a:t>
            </a:r>
            <a:endParaRPr lang="en-US"/>
          </a:p>
        </p:txBody>
      </p:sp>
      <p:sp>
        <p:nvSpPr>
          <p:cNvPr id="9" name="Freeform 8"/>
          <p:cNvSpPr>
            <a:spLocks noGrp="1"/>
          </p:cNvSpPr>
          <p:nvPr>
            <p:ph type="pic" sz="quarter" idx="11" hasCustomPrompt="1"/>
          </p:nvPr>
        </p:nvSpPr>
        <p:spPr>
          <a:xfrm>
            <a:off x="6097949" y="1706879"/>
            <a:ext cx="2589826" cy="2055224"/>
          </a:xfrm>
          <a:custGeom>
            <a:avLst/>
            <a:gdLst>
              <a:gd name="connsiteX0" fmla="*/ 0 w 2589826"/>
              <a:gd name="connsiteY0" fmla="*/ 0 h 2055224"/>
              <a:gd name="connsiteX1" fmla="*/ 2589826 w 2589826"/>
              <a:gd name="connsiteY1" fmla="*/ 0 h 2055224"/>
              <a:gd name="connsiteX2" fmla="*/ 2589826 w 2589826"/>
              <a:gd name="connsiteY2" fmla="*/ 2055224 h 2055224"/>
              <a:gd name="connsiteX3" fmla="*/ 0 w 2589826"/>
              <a:gd name="connsiteY3" fmla="*/ 2055224 h 2055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89826" h="2055224">
                <a:moveTo>
                  <a:pt x="0" y="0"/>
                </a:moveTo>
                <a:lnTo>
                  <a:pt x="2589826" y="0"/>
                </a:lnTo>
                <a:lnTo>
                  <a:pt x="2589826" y="2055224"/>
                </a:lnTo>
                <a:lnTo>
                  <a:pt x="0" y="205522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 b="0">
                <a:solidFill>
                  <a:schemeClr val="accent2"/>
                </a:solidFill>
              </a:defRPr>
            </a:lvl1pPr>
          </a:lstStyle>
          <a:p>
            <a:r>
              <a:rPr lang="vi-VN"/>
              <a:t>Drag &amp; Drop Image</a:t>
            </a:r>
            <a:endParaRPr lang="en-US"/>
          </a:p>
        </p:txBody>
      </p:sp>
      <p:sp>
        <p:nvSpPr>
          <p:cNvPr id="10" name="Freeform 9"/>
          <p:cNvSpPr>
            <a:spLocks noGrp="1"/>
          </p:cNvSpPr>
          <p:nvPr>
            <p:ph type="pic" sz="quarter" idx="12" hasCustomPrompt="1"/>
          </p:nvPr>
        </p:nvSpPr>
        <p:spPr>
          <a:xfrm>
            <a:off x="3508124" y="3762103"/>
            <a:ext cx="2589826" cy="2055224"/>
          </a:xfrm>
          <a:custGeom>
            <a:avLst/>
            <a:gdLst>
              <a:gd name="connsiteX0" fmla="*/ 0 w 2589826"/>
              <a:gd name="connsiteY0" fmla="*/ 0 h 2055224"/>
              <a:gd name="connsiteX1" fmla="*/ 2589826 w 2589826"/>
              <a:gd name="connsiteY1" fmla="*/ 0 h 2055224"/>
              <a:gd name="connsiteX2" fmla="*/ 2589826 w 2589826"/>
              <a:gd name="connsiteY2" fmla="*/ 2055224 h 2055224"/>
              <a:gd name="connsiteX3" fmla="*/ 0 w 2589826"/>
              <a:gd name="connsiteY3" fmla="*/ 2055224 h 2055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89826" h="2055224">
                <a:moveTo>
                  <a:pt x="0" y="0"/>
                </a:moveTo>
                <a:lnTo>
                  <a:pt x="2589826" y="0"/>
                </a:lnTo>
                <a:lnTo>
                  <a:pt x="2589826" y="2055224"/>
                </a:lnTo>
                <a:lnTo>
                  <a:pt x="0" y="205522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 b="0">
                <a:solidFill>
                  <a:schemeClr val="accent2"/>
                </a:solidFill>
              </a:defRPr>
            </a:lvl1pPr>
          </a:lstStyle>
          <a:p>
            <a:r>
              <a:rPr lang="vi-VN"/>
              <a:t>Drag &amp; Drop Image</a:t>
            </a:r>
            <a:endParaRPr lang="en-US"/>
          </a:p>
        </p:txBody>
      </p:sp>
      <p:sp>
        <p:nvSpPr>
          <p:cNvPr id="11" name="Freeform 10"/>
          <p:cNvSpPr>
            <a:spLocks noGrp="1"/>
          </p:cNvSpPr>
          <p:nvPr>
            <p:ph type="pic" sz="quarter" idx="13" hasCustomPrompt="1"/>
          </p:nvPr>
        </p:nvSpPr>
        <p:spPr>
          <a:xfrm>
            <a:off x="8687775" y="3762103"/>
            <a:ext cx="2589826" cy="2055224"/>
          </a:xfrm>
          <a:custGeom>
            <a:avLst/>
            <a:gdLst>
              <a:gd name="connsiteX0" fmla="*/ 0 w 2589826"/>
              <a:gd name="connsiteY0" fmla="*/ 0 h 2055224"/>
              <a:gd name="connsiteX1" fmla="*/ 2589826 w 2589826"/>
              <a:gd name="connsiteY1" fmla="*/ 0 h 2055224"/>
              <a:gd name="connsiteX2" fmla="*/ 2589826 w 2589826"/>
              <a:gd name="connsiteY2" fmla="*/ 2055224 h 2055224"/>
              <a:gd name="connsiteX3" fmla="*/ 0 w 2589826"/>
              <a:gd name="connsiteY3" fmla="*/ 2055224 h 2055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89826" h="2055224">
                <a:moveTo>
                  <a:pt x="0" y="0"/>
                </a:moveTo>
                <a:lnTo>
                  <a:pt x="2589826" y="0"/>
                </a:lnTo>
                <a:lnTo>
                  <a:pt x="2589826" y="2055224"/>
                </a:lnTo>
                <a:lnTo>
                  <a:pt x="0" y="205522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 b="0">
                <a:solidFill>
                  <a:schemeClr val="accent2"/>
                </a:solidFill>
              </a:defRPr>
            </a:lvl1pPr>
          </a:lstStyle>
          <a:p>
            <a:r>
              <a:rPr lang="vi-VN"/>
              <a:t>Drag &amp; Drop Image</a:t>
            </a:r>
            <a:endParaRPr lang="en-US"/>
          </a:p>
        </p:txBody>
      </p:sp>
      <p:sp>
        <p:nvSpPr>
          <p:cNvPr id="12" name="Oval 11"/>
          <p:cNvSpPr/>
          <p:nvPr userDrawn="1"/>
        </p:nvSpPr>
        <p:spPr>
          <a:xfrm>
            <a:off x="10452555" y="449753"/>
            <a:ext cx="253173" cy="253173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 userDrawn="1"/>
        </p:nvSpPr>
        <p:spPr>
          <a:xfrm>
            <a:off x="10744448" y="449754"/>
            <a:ext cx="253173" cy="25317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 userDrawn="1"/>
        </p:nvSpPr>
        <p:spPr>
          <a:xfrm>
            <a:off x="11024427" y="449753"/>
            <a:ext cx="253173" cy="253173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 userDrawn="1"/>
        </p:nvSpPr>
        <p:spPr>
          <a:xfrm>
            <a:off x="914400" y="6428563"/>
            <a:ext cx="253173" cy="25317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 userDrawn="1"/>
        </p:nvSpPr>
        <p:spPr>
          <a:xfrm>
            <a:off x="1206293" y="6428563"/>
            <a:ext cx="253173" cy="25317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 userDrawn="1"/>
        </p:nvSpPr>
        <p:spPr>
          <a:xfrm>
            <a:off x="1486272" y="6428563"/>
            <a:ext cx="253173" cy="25317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 userDrawn="1"/>
        </p:nvSpPr>
        <p:spPr>
          <a:xfrm>
            <a:off x="1706790" y="6416649"/>
            <a:ext cx="126028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200" b="1">
                <a:solidFill>
                  <a:schemeClr val="bg1"/>
                </a:solidFill>
                <a:latin typeface="+mn-lt"/>
                <a:ea typeface="Lato" panose="020F0502020204030203" pitchFamily="34" charset="0"/>
                <a:cs typeface="Lato" panose="020F0502020204030203" pitchFamily="34" charset="0"/>
              </a:rPr>
              <a:t>GRAPHICBULB</a:t>
            </a:r>
          </a:p>
        </p:txBody>
      </p:sp>
      <p:sp>
        <p:nvSpPr>
          <p:cNvPr id="19" name="Freeform 5"/>
          <p:cNvSpPr>
            <a:spLocks noChangeArrowheads="1"/>
          </p:cNvSpPr>
          <p:nvPr userDrawn="1"/>
        </p:nvSpPr>
        <p:spPr bwMode="auto">
          <a:xfrm>
            <a:off x="11121648" y="513134"/>
            <a:ext cx="75935" cy="131426"/>
          </a:xfrm>
          <a:custGeom>
            <a:avLst/>
            <a:gdLst>
              <a:gd name="T0" fmla="*/ 917464 w 228"/>
              <a:gd name="T1" fmla="*/ 6378503 h 396"/>
              <a:gd name="T2" fmla="*/ 917464 w 228"/>
              <a:gd name="T3" fmla="*/ 6378503 h 396"/>
              <a:gd name="T4" fmla="*/ 20449952 w 228"/>
              <a:gd name="T5" fmla="*/ 25644259 h 396"/>
              <a:gd name="T6" fmla="*/ 917464 w 228"/>
              <a:gd name="T7" fmla="*/ 45951270 h 396"/>
              <a:gd name="T8" fmla="*/ 917464 w 228"/>
              <a:gd name="T9" fmla="*/ 45951270 h 396"/>
              <a:gd name="T10" fmla="*/ 0 w 228"/>
              <a:gd name="T11" fmla="*/ 47773648 h 396"/>
              <a:gd name="T12" fmla="*/ 3801645 w 228"/>
              <a:gd name="T13" fmla="*/ 51418403 h 396"/>
              <a:gd name="T14" fmla="*/ 6554398 w 228"/>
              <a:gd name="T15" fmla="*/ 50507395 h 396"/>
              <a:gd name="T16" fmla="*/ 6554398 w 228"/>
              <a:gd name="T17" fmla="*/ 50507395 h 396"/>
              <a:gd name="T18" fmla="*/ 28839639 w 228"/>
              <a:gd name="T19" fmla="*/ 28507892 h 396"/>
              <a:gd name="T20" fmla="*/ 28839639 w 228"/>
              <a:gd name="T21" fmla="*/ 28507892 h 396"/>
              <a:gd name="T22" fmla="*/ 29757103 w 228"/>
              <a:gd name="T23" fmla="*/ 25644259 h 396"/>
              <a:gd name="T24" fmla="*/ 29757103 w 228"/>
              <a:gd name="T25" fmla="*/ 25644259 h 396"/>
              <a:gd name="T26" fmla="*/ 29757103 w 228"/>
              <a:gd name="T27" fmla="*/ 25644259 h 396"/>
              <a:gd name="T28" fmla="*/ 28839639 w 228"/>
              <a:gd name="T29" fmla="*/ 22910511 h 396"/>
              <a:gd name="T30" fmla="*/ 28839639 w 228"/>
              <a:gd name="T31" fmla="*/ 22910511 h 396"/>
              <a:gd name="T32" fmla="*/ 6554398 w 228"/>
              <a:gd name="T33" fmla="*/ 911369 h 396"/>
              <a:gd name="T34" fmla="*/ 6554398 w 228"/>
              <a:gd name="T35" fmla="*/ 911369 h 396"/>
              <a:gd name="T36" fmla="*/ 3801645 w 228"/>
              <a:gd name="T37" fmla="*/ 0 h 396"/>
              <a:gd name="T38" fmla="*/ 0 w 228"/>
              <a:gd name="T39" fmla="*/ 3644756 h 396"/>
              <a:gd name="T40" fmla="*/ 917464 w 228"/>
              <a:gd name="T41" fmla="*/ 6378503 h 39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228" h="396">
                <a:moveTo>
                  <a:pt x="7" y="49"/>
                </a:moveTo>
                <a:lnTo>
                  <a:pt x="7" y="49"/>
                </a:lnTo>
                <a:cubicBezTo>
                  <a:pt x="156" y="197"/>
                  <a:pt x="156" y="197"/>
                  <a:pt x="156" y="197"/>
                </a:cubicBezTo>
                <a:cubicBezTo>
                  <a:pt x="7" y="353"/>
                  <a:pt x="7" y="353"/>
                  <a:pt x="7" y="353"/>
                </a:cubicBezTo>
                <a:cubicBezTo>
                  <a:pt x="0" y="353"/>
                  <a:pt x="0" y="360"/>
                  <a:pt x="0" y="367"/>
                </a:cubicBezTo>
                <a:cubicBezTo>
                  <a:pt x="0" y="388"/>
                  <a:pt x="15" y="395"/>
                  <a:pt x="29" y="395"/>
                </a:cubicBezTo>
                <a:cubicBezTo>
                  <a:pt x="36" y="395"/>
                  <a:pt x="43" y="395"/>
                  <a:pt x="50" y="388"/>
                </a:cubicBezTo>
                <a:cubicBezTo>
                  <a:pt x="220" y="219"/>
                  <a:pt x="220" y="219"/>
                  <a:pt x="220" y="219"/>
                </a:cubicBezTo>
                <a:cubicBezTo>
                  <a:pt x="227" y="212"/>
                  <a:pt x="227" y="205"/>
                  <a:pt x="227" y="197"/>
                </a:cubicBezTo>
                <a:cubicBezTo>
                  <a:pt x="227" y="190"/>
                  <a:pt x="227" y="183"/>
                  <a:pt x="220" y="176"/>
                </a:cubicBezTo>
                <a:cubicBezTo>
                  <a:pt x="50" y="7"/>
                  <a:pt x="50" y="7"/>
                  <a:pt x="50" y="7"/>
                </a:cubicBezTo>
                <a:cubicBezTo>
                  <a:pt x="43" y="7"/>
                  <a:pt x="36" y="0"/>
                  <a:pt x="29" y="0"/>
                </a:cubicBezTo>
                <a:cubicBezTo>
                  <a:pt x="15" y="0"/>
                  <a:pt x="0" y="14"/>
                  <a:pt x="0" y="28"/>
                </a:cubicBezTo>
                <a:cubicBezTo>
                  <a:pt x="0" y="42"/>
                  <a:pt x="7" y="49"/>
                  <a:pt x="7" y="49"/>
                </a:cubicBezTo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Freeform 6"/>
          <p:cNvSpPr>
            <a:spLocks noChangeArrowheads="1"/>
          </p:cNvSpPr>
          <p:nvPr userDrawn="1"/>
        </p:nvSpPr>
        <p:spPr bwMode="auto">
          <a:xfrm>
            <a:off x="10534176" y="513134"/>
            <a:ext cx="75935" cy="131426"/>
          </a:xfrm>
          <a:custGeom>
            <a:avLst/>
            <a:gdLst>
              <a:gd name="T0" fmla="*/ 27790747 w 228"/>
              <a:gd name="T1" fmla="*/ 6378503 h 396"/>
              <a:gd name="T2" fmla="*/ 27790747 w 228"/>
              <a:gd name="T3" fmla="*/ 6378503 h 396"/>
              <a:gd name="T4" fmla="*/ 8389687 w 228"/>
              <a:gd name="T5" fmla="*/ 25644259 h 396"/>
              <a:gd name="T6" fmla="*/ 28839639 w 228"/>
              <a:gd name="T7" fmla="*/ 45951270 h 396"/>
              <a:gd name="T8" fmla="*/ 28839639 w 228"/>
              <a:gd name="T9" fmla="*/ 45951270 h 396"/>
              <a:gd name="T10" fmla="*/ 29757103 w 228"/>
              <a:gd name="T11" fmla="*/ 47773648 h 396"/>
              <a:gd name="T12" fmla="*/ 25955458 w 228"/>
              <a:gd name="T13" fmla="*/ 51418403 h 396"/>
              <a:gd name="T14" fmla="*/ 23202705 w 228"/>
              <a:gd name="T15" fmla="*/ 50507395 h 396"/>
              <a:gd name="T16" fmla="*/ 23202705 w 228"/>
              <a:gd name="T17" fmla="*/ 50507395 h 396"/>
              <a:gd name="T18" fmla="*/ 917464 w 228"/>
              <a:gd name="T19" fmla="*/ 28507892 h 396"/>
              <a:gd name="T20" fmla="*/ 917464 w 228"/>
              <a:gd name="T21" fmla="*/ 28507892 h 396"/>
              <a:gd name="T22" fmla="*/ 0 w 228"/>
              <a:gd name="T23" fmla="*/ 25644259 h 396"/>
              <a:gd name="T24" fmla="*/ 0 w 228"/>
              <a:gd name="T25" fmla="*/ 25644259 h 396"/>
              <a:gd name="T26" fmla="*/ 0 w 228"/>
              <a:gd name="T27" fmla="*/ 25644259 h 396"/>
              <a:gd name="T28" fmla="*/ 917464 w 228"/>
              <a:gd name="T29" fmla="*/ 22910511 h 396"/>
              <a:gd name="T30" fmla="*/ 917464 w 228"/>
              <a:gd name="T31" fmla="*/ 22910511 h 396"/>
              <a:gd name="T32" fmla="*/ 23202705 w 228"/>
              <a:gd name="T33" fmla="*/ 911369 h 396"/>
              <a:gd name="T34" fmla="*/ 23202705 w 228"/>
              <a:gd name="T35" fmla="*/ 911369 h 396"/>
              <a:gd name="T36" fmla="*/ 25955458 w 228"/>
              <a:gd name="T37" fmla="*/ 0 h 396"/>
              <a:gd name="T38" fmla="*/ 29757103 w 228"/>
              <a:gd name="T39" fmla="*/ 3644756 h 396"/>
              <a:gd name="T40" fmla="*/ 27790747 w 228"/>
              <a:gd name="T41" fmla="*/ 6378503 h 39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228" h="396">
                <a:moveTo>
                  <a:pt x="212" y="49"/>
                </a:moveTo>
                <a:lnTo>
                  <a:pt x="212" y="49"/>
                </a:lnTo>
                <a:cubicBezTo>
                  <a:pt x="64" y="197"/>
                  <a:pt x="64" y="197"/>
                  <a:pt x="64" y="197"/>
                </a:cubicBezTo>
                <a:cubicBezTo>
                  <a:pt x="220" y="353"/>
                  <a:pt x="220" y="353"/>
                  <a:pt x="220" y="353"/>
                </a:cubicBezTo>
                <a:cubicBezTo>
                  <a:pt x="220" y="353"/>
                  <a:pt x="227" y="360"/>
                  <a:pt x="227" y="367"/>
                </a:cubicBezTo>
                <a:cubicBezTo>
                  <a:pt x="227" y="388"/>
                  <a:pt x="212" y="395"/>
                  <a:pt x="198" y="395"/>
                </a:cubicBezTo>
                <a:cubicBezTo>
                  <a:pt x="191" y="395"/>
                  <a:pt x="184" y="395"/>
                  <a:pt x="177" y="388"/>
                </a:cubicBezTo>
                <a:cubicBezTo>
                  <a:pt x="7" y="219"/>
                  <a:pt x="7" y="219"/>
                  <a:pt x="7" y="219"/>
                </a:cubicBezTo>
                <a:cubicBezTo>
                  <a:pt x="0" y="212"/>
                  <a:pt x="0" y="205"/>
                  <a:pt x="0" y="197"/>
                </a:cubicBezTo>
                <a:cubicBezTo>
                  <a:pt x="0" y="190"/>
                  <a:pt x="0" y="183"/>
                  <a:pt x="7" y="176"/>
                </a:cubicBezTo>
                <a:cubicBezTo>
                  <a:pt x="177" y="7"/>
                  <a:pt x="177" y="7"/>
                  <a:pt x="177" y="7"/>
                </a:cubicBezTo>
                <a:cubicBezTo>
                  <a:pt x="184" y="7"/>
                  <a:pt x="191" y="0"/>
                  <a:pt x="198" y="0"/>
                </a:cubicBezTo>
                <a:cubicBezTo>
                  <a:pt x="212" y="0"/>
                  <a:pt x="227" y="14"/>
                  <a:pt x="227" y="28"/>
                </a:cubicBezTo>
                <a:cubicBezTo>
                  <a:pt x="227" y="42"/>
                  <a:pt x="220" y="49"/>
                  <a:pt x="212" y="49"/>
                </a:cubicBezTo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Freeform 69"/>
          <p:cNvSpPr>
            <a:spLocks noChangeArrowheads="1"/>
          </p:cNvSpPr>
          <p:nvPr userDrawn="1"/>
        </p:nvSpPr>
        <p:spPr bwMode="auto">
          <a:xfrm>
            <a:off x="1545443" y="6506949"/>
            <a:ext cx="146261" cy="96400"/>
          </a:xfrm>
          <a:custGeom>
            <a:avLst/>
            <a:gdLst>
              <a:gd name="T0" fmla="*/ 110347 w 514"/>
              <a:gd name="T1" fmla="*/ 77365 h 338"/>
              <a:gd name="T2" fmla="*/ 110347 w 514"/>
              <a:gd name="T3" fmla="*/ 77365 h 338"/>
              <a:gd name="T4" fmla="*/ 134264 w 514"/>
              <a:gd name="T5" fmla="*/ 48489 h 338"/>
              <a:gd name="T6" fmla="*/ 86429 w 514"/>
              <a:gd name="T7" fmla="*/ 0 h 338"/>
              <a:gd name="T8" fmla="*/ 0 w 514"/>
              <a:gd name="T9" fmla="*/ 0 h 338"/>
              <a:gd name="T10" fmla="*/ 0 w 514"/>
              <a:gd name="T11" fmla="*/ 173798 h 338"/>
              <a:gd name="T12" fmla="*/ 86429 w 514"/>
              <a:gd name="T13" fmla="*/ 173798 h 338"/>
              <a:gd name="T14" fmla="*/ 139156 w 514"/>
              <a:gd name="T15" fmla="*/ 120951 h 338"/>
              <a:gd name="T16" fmla="*/ 110347 w 514"/>
              <a:gd name="T17" fmla="*/ 77365 h 338"/>
              <a:gd name="T18" fmla="*/ 38594 w 514"/>
              <a:gd name="T19" fmla="*/ 28876 h 338"/>
              <a:gd name="T20" fmla="*/ 38594 w 514"/>
              <a:gd name="T21" fmla="*/ 28876 h 338"/>
              <a:gd name="T22" fmla="*/ 86429 w 514"/>
              <a:gd name="T23" fmla="*/ 28876 h 338"/>
              <a:gd name="T24" fmla="*/ 101106 w 514"/>
              <a:gd name="T25" fmla="*/ 48489 h 338"/>
              <a:gd name="T26" fmla="*/ 81537 w 514"/>
              <a:gd name="T27" fmla="*/ 68103 h 338"/>
              <a:gd name="T28" fmla="*/ 38594 w 514"/>
              <a:gd name="T29" fmla="*/ 68103 h 338"/>
              <a:gd name="T30" fmla="*/ 38594 w 514"/>
              <a:gd name="T31" fmla="*/ 28876 h 338"/>
              <a:gd name="T32" fmla="*/ 86429 w 514"/>
              <a:gd name="T33" fmla="*/ 144923 h 338"/>
              <a:gd name="T34" fmla="*/ 86429 w 514"/>
              <a:gd name="T35" fmla="*/ 144923 h 338"/>
              <a:gd name="T36" fmla="*/ 38594 w 514"/>
              <a:gd name="T37" fmla="*/ 144923 h 338"/>
              <a:gd name="T38" fmla="*/ 38594 w 514"/>
              <a:gd name="T39" fmla="*/ 96978 h 338"/>
              <a:gd name="T40" fmla="*/ 86429 w 514"/>
              <a:gd name="T41" fmla="*/ 96978 h 338"/>
              <a:gd name="T42" fmla="*/ 105454 w 514"/>
              <a:gd name="T43" fmla="*/ 120951 h 338"/>
              <a:gd name="T44" fmla="*/ 86429 w 514"/>
              <a:gd name="T45" fmla="*/ 144923 h 338"/>
              <a:gd name="T46" fmla="*/ 211996 w 514"/>
              <a:gd name="T47" fmla="*/ 43586 h 338"/>
              <a:gd name="T48" fmla="*/ 211996 w 514"/>
              <a:gd name="T49" fmla="*/ 43586 h 338"/>
              <a:gd name="T50" fmla="*/ 144049 w 514"/>
              <a:gd name="T51" fmla="*/ 111144 h 338"/>
              <a:gd name="T52" fmla="*/ 211996 w 514"/>
              <a:gd name="T53" fmla="*/ 178702 h 338"/>
              <a:gd name="T54" fmla="*/ 269616 w 514"/>
              <a:gd name="T55" fmla="*/ 130757 h 338"/>
              <a:gd name="T56" fmla="*/ 240806 w 514"/>
              <a:gd name="T57" fmla="*/ 130757 h 338"/>
              <a:gd name="T58" fmla="*/ 211996 w 514"/>
              <a:gd name="T59" fmla="*/ 149826 h 338"/>
              <a:gd name="T60" fmla="*/ 183186 w 514"/>
              <a:gd name="T61" fmla="*/ 120951 h 338"/>
              <a:gd name="T62" fmla="*/ 269616 w 514"/>
              <a:gd name="T63" fmla="*/ 120951 h 338"/>
              <a:gd name="T64" fmla="*/ 211996 w 514"/>
              <a:gd name="T65" fmla="*/ 43586 h 338"/>
              <a:gd name="T66" fmla="*/ 235914 w 514"/>
              <a:gd name="T67" fmla="*/ 96978 h 338"/>
              <a:gd name="T68" fmla="*/ 235914 w 514"/>
              <a:gd name="T69" fmla="*/ 96978 h 338"/>
              <a:gd name="T70" fmla="*/ 183186 w 514"/>
              <a:gd name="T71" fmla="*/ 96978 h 338"/>
              <a:gd name="T72" fmla="*/ 211996 w 514"/>
              <a:gd name="T73" fmla="*/ 68103 h 338"/>
              <a:gd name="T74" fmla="*/ 235914 w 514"/>
              <a:gd name="T75" fmla="*/ 96978 h 338"/>
              <a:gd name="T76" fmla="*/ 245698 w 514"/>
              <a:gd name="T77" fmla="*/ 9807 h 338"/>
              <a:gd name="T78" fmla="*/ 245698 w 514"/>
              <a:gd name="T79" fmla="*/ 9807 h 338"/>
              <a:gd name="T80" fmla="*/ 173402 w 514"/>
              <a:gd name="T81" fmla="*/ 9807 h 338"/>
              <a:gd name="T82" fmla="*/ 173402 w 514"/>
              <a:gd name="T83" fmla="*/ 33779 h 338"/>
              <a:gd name="T84" fmla="*/ 245698 w 514"/>
              <a:gd name="T85" fmla="*/ 33779 h 338"/>
              <a:gd name="T86" fmla="*/ 245698 w 514"/>
              <a:gd name="T87" fmla="*/ 9807 h 338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514" h="338">
                <a:moveTo>
                  <a:pt x="203" y="142"/>
                </a:moveTo>
                <a:lnTo>
                  <a:pt x="203" y="142"/>
                </a:lnTo>
                <a:cubicBezTo>
                  <a:pt x="203" y="142"/>
                  <a:pt x="247" y="142"/>
                  <a:pt x="247" y="89"/>
                </a:cubicBezTo>
                <a:cubicBezTo>
                  <a:pt x="247" y="27"/>
                  <a:pt x="212" y="0"/>
                  <a:pt x="159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319"/>
                  <a:pt x="0" y="319"/>
                  <a:pt x="0" y="319"/>
                </a:cubicBezTo>
                <a:cubicBezTo>
                  <a:pt x="159" y="319"/>
                  <a:pt x="159" y="319"/>
                  <a:pt x="159" y="319"/>
                </a:cubicBezTo>
                <a:cubicBezTo>
                  <a:pt x="159" y="319"/>
                  <a:pt x="256" y="328"/>
                  <a:pt x="256" y="222"/>
                </a:cubicBezTo>
                <a:cubicBezTo>
                  <a:pt x="256" y="222"/>
                  <a:pt x="265" y="142"/>
                  <a:pt x="203" y="142"/>
                </a:cubicBezTo>
                <a:close/>
                <a:moveTo>
                  <a:pt x="71" y="53"/>
                </a:moveTo>
                <a:lnTo>
                  <a:pt x="71" y="53"/>
                </a:lnTo>
                <a:cubicBezTo>
                  <a:pt x="159" y="53"/>
                  <a:pt x="159" y="53"/>
                  <a:pt x="159" y="53"/>
                </a:cubicBezTo>
                <a:cubicBezTo>
                  <a:pt x="159" y="53"/>
                  <a:pt x="186" y="53"/>
                  <a:pt x="186" y="89"/>
                </a:cubicBezTo>
                <a:cubicBezTo>
                  <a:pt x="186" y="125"/>
                  <a:pt x="168" y="125"/>
                  <a:pt x="150" y="125"/>
                </a:cubicBezTo>
                <a:cubicBezTo>
                  <a:pt x="71" y="125"/>
                  <a:pt x="71" y="125"/>
                  <a:pt x="71" y="125"/>
                </a:cubicBezTo>
                <a:lnTo>
                  <a:pt x="71" y="53"/>
                </a:lnTo>
                <a:close/>
                <a:moveTo>
                  <a:pt x="159" y="266"/>
                </a:moveTo>
                <a:lnTo>
                  <a:pt x="159" y="266"/>
                </a:lnTo>
                <a:cubicBezTo>
                  <a:pt x="71" y="266"/>
                  <a:pt x="71" y="266"/>
                  <a:pt x="71" y="266"/>
                </a:cubicBezTo>
                <a:cubicBezTo>
                  <a:pt x="71" y="178"/>
                  <a:pt x="71" y="178"/>
                  <a:pt x="71" y="178"/>
                </a:cubicBezTo>
                <a:cubicBezTo>
                  <a:pt x="159" y="178"/>
                  <a:pt x="159" y="178"/>
                  <a:pt x="159" y="178"/>
                </a:cubicBezTo>
                <a:cubicBezTo>
                  <a:pt x="159" y="178"/>
                  <a:pt x="194" y="178"/>
                  <a:pt x="194" y="222"/>
                </a:cubicBezTo>
                <a:cubicBezTo>
                  <a:pt x="194" y="257"/>
                  <a:pt x="168" y="266"/>
                  <a:pt x="159" y="266"/>
                </a:cubicBezTo>
                <a:close/>
                <a:moveTo>
                  <a:pt x="390" y="80"/>
                </a:moveTo>
                <a:lnTo>
                  <a:pt x="390" y="80"/>
                </a:lnTo>
                <a:cubicBezTo>
                  <a:pt x="265" y="80"/>
                  <a:pt x="265" y="204"/>
                  <a:pt x="265" y="204"/>
                </a:cubicBezTo>
                <a:cubicBezTo>
                  <a:pt x="265" y="204"/>
                  <a:pt x="265" y="328"/>
                  <a:pt x="390" y="328"/>
                </a:cubicBezTo>
                <a:cubicBezTo>
                  <a:pt x="390" y="328"/>
                  <a:pt x="496" y="337"/>
                  <a:pt x="496" y="240"/>
                </a:cubicBezTo>
                <a:cubicBezTo>
                  <a:pt x="443" y="240"/>
                  <a:pt x="443" y="240"/>
                  <a:pt x="443" y="240"/>
                </a:cubicBezTo>
                <a:cubicBezTo>
                  <a:pt x="443" y="240"/>
                  <a:pt x="443" y="275"/>
                  <a:pt x="390" y="275"/>
                </a:cubicBezTo>
                <a:cubicBezTo>
                  <a:pt x="390" y="275"/>
                  <a:pt x="337" y="284"/>
                  <a:pt x="337" y="222"/>
                </a:cubicBezTo>
                <a:cubicBezTo>
                  <a:pt x="496" y="222"/>
                  <a:pt x="496" y="222"/>
                  <a:pt x="496" y="222"/>
                </a:cubicBezTo>
                <a:cubicBezTo>
                  <a:pt x="496" y="222"/>
                  <a:pt x="513" y="80"/>
                  <a:pt x="390" y="80"/>
                </a:cubicBezTo>
                <a:close/>
                <a:moveTo>
                  <a:pt x="434" y="178"/>
                </a:moveTo>
                <a:lnTo>
                  <a:pt x="434" y="178"/>
                </a:lnTo>
                <a:cubicBezTo>
                  <a:pt x="337" y="178"/>
                  <a:pt x="337" y="178"/>
                  <a:pt x="337" y="178"/>
                </a:cubicBezTo>
                <a:cubicBezTo>
                  <a:pt x="337" y="178"/>
                  <a:pt x="345" y="125"/>
                  <a:pt x="390" y="125"/>
                </a:cubicBezTo>
                <a:cubicBezTo>
                  <a:pt x="434" y="125"/>
                  <a:pt x="434" y="178"/>
                  <a:pt x="434" y="178"/>
                </a:cubicBezTo>
                <a:close/>
                <a:moveTo>
                  <a:pt x="452" y="18"/>
                </a:moveTo>
                <a:lnTo>
                  <a:pt x="452" y="18"/>
                </a:lnTo>
                <a:cubicBezTo>
                  <a:pt x="319" y="18"/>
                  <a:pt x="319" y="18"/>
                  <a:pt x="319" y="18"/>
                </a:cubicBezTo>
                <a:cubicBezTo>
                  <a:pt x="319" y="62"/>
                  <a:pt x="319" y="62"/>
                  <a:pt x="319" y="62"/>
                </a:cubicBezTo>
                <a:cubicBezTo>
                  <a:pt x="452" y="62"/>
                  <a:pt x="452" y="62"/>
                  <a:pt x="452" y="62"/>
                </a:cubicBezTo>
                <a:lnTo>
                  <a:pt x="452" y="18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/>
        </p:spPr>
        <p:txBody>
          <a:bodyPr wrap="none" lIns="34290" tIns="17145" rIns="34290" bIns="17145" anchor="ctr"/>
          <a:lstStyle/>
          <a:p>
            <a:endParaRPr lang="en-US"/>
          </a:p>
        </p:txBody>
      </p:sp>
      <p:sp>
        <p:nvSpPr>
          <p:cNvPr id="22" name="Freeform 75"/>
          <p:cNvSpPr>
            <a:spLocks noChangeArrowheads="1"/>
          </p:cNvSpPr>
          <p:nvPr userDrawn="1"/>
        </p:nvSpPr>
        <p:spPr bwMode="auto">
          <a:xfrm>
            <a:off x="1300060" y="6490329"/>
            <a:ext cx="69807" cy="129641"/>
          </a:xfrm>
          <a:custGeom>
            <a:avLst/>
            <a:gdLst>
              <a:gd name="T0" fmla="*/ 132814 w 249"/>
              <a:gd name="T1" fmla="*/ 43735 h 453"/>
              <a:gd name="T2" fmla="*/ 132814 w 249"/>
              <a:gd name="T3" fmla="*/ 43735 h 453"/>
              <a:gd name="T4" fmla="*/ 94791 w 249"/>
              <a:gd name="T5" fmla="*/ 43735 h 453"/>
              <a:gd name="T6" fmla="*/ 85687 w 249"/>
              <a:gd name="T7" fmla="*/ 58496 h 453"/>
              <a:gd name="T8" fmla="*/ 85687 w 249"/>
              <a:gd name="T9" fmla="*/ 87470 h 453"/>
              <a:gd name="T10" fmla="*/ 132814 w 249"/>
              <a:gd name="T11" fmla="*/ 87470 h 453"/>
              <a:gd name="T12" fmla="*/ 132814 w 249"/>
              <a:gd name="T13" fmla="*/ 126285 h 453"/>
              <a:gd name="T14" fmla="*/ 85687 w 249"/>
              <a:gd name="T15" fmla="*/ 126285 h 453"/>
              <a:gd name="T16" fmla="*/ 85687 w 249"/>
              <a:gd name="T17" fmla="*/ 247103 h 453"/>
              <a:gd name="T18" fmla="*/ 42308 w 249"/>
              <a:gd name="T19" fmla="*/ 247103 h 453"/>
              <a:gd name="T20" fmla="*/ 42308 w 249"/>
              <a:gd name="T21" fmla="*/ 126285 h 453"/>
              <a:gd name="T22" fmla="*/ 0 w 249"/>
              <a:gd name="T23" fmla="*/ 126285 h 453"/>
              <a:gd name="T24" fmla="*/ 0 w 249"/>
              <a:gd name="T25" fmla="*/ 87470 h 453"/>
              <a:gd name="T26" fmla="*/ 42308 w 249"/>
              <a:gd name="T27" fmla="*/ 87470 h 453"/>
              <a:gd name="T28" fmla="*/ 42308 w 249"/>
              <a:gd name="T29" fmla="*/ 63416 h 453"/>
              <a:gd name="T30" fmla="*/ 94791 w 249"/>
              <a:gd name="T31" fmla="*/ 0 h 453"/>
              <a:gd name="T32" fmla="*/ 132814 w 249"/>
              <a:gd name="T33" fmla="*/ 0 h 453"/>
              <a:gd name="T34" fmla="*/ 132814 w 249"/>
              <a:gd name="T35" fmla="*/ 43735 h 453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249" h="453">
                <a:moveTo>
                  <a:pt x="248" y="80"/>
                </a:moveTo>
                <a:lnTo>
                  <a:pt x="248" y="80"/>
                </a:lnTo>
                <a:cubicBezTo>
                  <a:pt x="177" y="80"/>
                  <a:pt x="177" y="80"/>
                  <a:pt x="177" y="80"/>
                </a:cubicBezTo>
                <a:cubicBezTo>
                  <a:pt x="169" y="80"/>
                  <a:pt x="160" y="89"/>
                  <a:pt x="160" y="107"/>
                </a:cubicBezTo>
                <a:cubicBezTo>
                  <a:pt x="160" y="160"/>
                  <a:pt x="160" y="160"/>
                  <a:pt x="160" y="160"/>
                </a:cubicBezTo>
                <a:cubicBezTo>
                  <a:pt x="248" y="160"/>
                  <a:pt x="248" y="160"/>
                  <a:pt x="248" y="160"/>
                </a:cubicBezTo>
                <a:cubicBezTo>
                  <a:pt x="248" y="231"/>
                  <a:pt x="248" y="231"/>
                  <a:pt x="248" y="231"/>
                </a:cubicBezTo>
                <a:cubicBezTo>
                  <a:pt x="160" y="231"/>
                  <a:pt x="160" y="231"/>
                  <a:pt x="160" y="231"/>
                </a:cubicBezTo>
                <a:cubicBezTo>
                  <a:pt x="160" y="452"/>
                  <a:pt x="160" y="452"/>
                  <a:pt x="160" y="452"/>
                </a:cubicBezTo>
                <a:cubicBezTo>
                  <a:pt x="79" y="452"/>
                  <a:pt x="79" y="452"/>
                  <a:pt x="79" y="452"/>
                </a:cubicBezTo>
                <a:cubicBezTo>
                  <a:pt x="79" y="231"/>
                  <a:pt x="79" y="231"/>
                  <a:pt x="79" y="231"/>
                </a:cubicBezTo>
                <a:cubicBezTo>
                  <a:pt x="0" y="231"/>
                  <a:pt x="0" y="231"/>
                  <a:pt x="0" y="231"/>
                </a:cubicBezTo>
                <a:cubicBezTo>
                  <a:pt x="0" y="160"/>
                  <a:pt x="0" y="160"/>
                  <a:pt x="0" y="160"/>
                </a:cubicBezTo>
                <a:cubicBezTo>
                  <a:pt x="79" y="160"/>
                  <a:pt x="79" y="160"/>
                  <a:pt x="79" y="160"/>
                </a:cubicBezTo>
                <a:cubicBezTo>
                  <a:pt x="79" y="116"/>
                  <a:pt x="79" y="116"/>
                  <a:pt x="79" y="116"/>
                </a:cubicBezTo>
                <a:cubicBezTo>
                  <a:pt x="79" y="54"/>
                  <a:pt x="115" y="0"/>
                  <a:pt x="177" y="0"/>
                </a:cubicBezTo>
                <a:cubicBezTo>
                  <a:pt x="248" y="0"/>
                  <a:pt x="248" y="0"/>
                  <a:pt x="248" y="0"/>
                </a:cubicBezTo>
                <a:lnTo>
                  <a:pt x="248" y="80"/>
                </a:lnTo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/>
        </p:spPr>
        <p:txBody>
          <a:bodyPr wrap="none" lIns="34290" tIns="17145" rIns="34290" bIns="17145" anchor="ctr"/>
          <a:lstStyle/>
          <a:p>
            <a:endParaRPr lang="en-US"/>
          </a:p>
        </p:txBody>
      </p:sp>
      <p:sp>
        <p:nvSpPr>
          <p:cNvPr id="23" name="Freeform 85"/>
          <p:cNvSpPr>
            <a:spLocks noChangeArrowheads="1"/>
          </p:cNvSpPr>
          <p:nvPr userDrawn="1"/>
        </p:nvSpPr>
        <p:spPr bwMode="auto">
          <a:xfrm>
            <a:off x="978162" y="6502379"/>
            <a:ext cx="131303" cy="105541"/>
          </a:xfrm>
          <a:custGeom>
            <a:avLst/>
            <a:gdLst>
              <a:gd name="T0" fmla="*/ 250282 w 462"/>
              <a:gd name="T1" fmla="*/ 24258 h 374"/>
              <a:gd name="T2" fmla="*/ 250282 w 462"/>
              <a:gd name="T3" fmla="*/ 24258 h 374"/>
              <a:gd name="T4" fmla="*/ 221508 w 462"/>
              <a:gd name="T5" fmla="*/ 33962 h 374"/>
              <a:gd name="T6" fmla="*/ 240510 w 462"/>
              <a:gd name="T7" fmla="*/ 5391 h 374"/>
              <a:gd name="T8" fmla="*/ 211192 w 462"/>
              <a:gd name="T9" fmla="*/ 19407 h 374"/>
              <a:gd name="T10" fmla="*/ 173189 w 462"/>
              <a:gd name="T11" fmla="*/ 0 h 374"/>
              <a:gd name="T12" fmla="*/ 119983 w 462"/>
              <a:gd name="T13" fmla="*/ 52829 h 374"/>
              <a:gd name="T14" fmla="*/ 124870 w 462"/>
              <a:gd name="T15" fmla="*/ 62532 h 374"/>
              <a:gd name="T16" fmla="*/ 19002 w 462"/>
              <a:gd name="T17" fmla="*/ 10242 h 374"/>
              <a:gd name="T18" fmla="*/ 9229 w 462"/>
              <a:gd name="T19" fmla="*/ 38813 h 374"/>
              <a:gd name="T20" fmla="*/ 33118 w 462"/>
              <a:gd name="T21" fmla="*/ 81400 h 374"/>
              <a:gd name="T22" fmla="*/ 9229 w 462"/>
              <a:gd name="T23" fmla="*/ 72236 h 374"/>
              <a:gd name="T24" fmla="*/ 9229 w 462"/>
              <a:gd name="T25" fmla="*/ 72236 h 374"/>
              <a:gd name="T26" fmla="*/ 53205 w 462"/>
              <a:gd name="T27" fmla="*/ 124526 h 374"/>
              <a:gd name="T28" fmla="*/ 38004 w 462"/>
              <a:gd name="T29" fmla="*/ 124526 h 374"/>
              <a:gd name="T30" fmla="*/ 28774 w 462"/>
              <a:gd name="T31" fmla="*/ 124526 h 374"/>
              <a:gd name="T32" fmla="*/ 77093 w 462"/>
              <a:gd name="T33" fmla="*/ 158487 h 374"/>
              <a:gd name="T34" fmla="*/ 14116 w 462"/>
              <a:gd name="T35" fmla="*/ 182206 h 374"/>
              <a:gd name="T36" fmla="*/ 0 w 462"/>
              <a:gd name="T37" fmla="*/ 182206 h 374"/>
              <a:gd name="T38" fmla="*/ 77093 w 462"/>
              <a:gd name="T39" fmla="*/ 201074 h 374"/>
              <a:gd name="T40" fmla="*/ 221508 w 462"/>
              <a:gd name="T41" fmla="*/ 57681 h 374"/>
              <a:gd name="T42" fmla="*/ 221508 w 462"/>
              <a:gd name="T43" fmla="*/ 52829 h 374"/>
              <a:gd name="T44" fmla="*/ 250282 w 462"/>
              <a:gd name="T45" fmla="*/ 24258 h 374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462" h="374">
                <a:moveTo>
                  <a:pt x="461" y="45"/>
                </a:moveTo>
                <a:lnTo>
                  <a:pt x="461" y="45"/>
                </a:lnTo>
                <a:cubicBezTo>
                  <a:pt x="443" y="54"/>
                  <a:pt x="425" y="63"/>
                  <a:pt x="408" y="63"/>
                </a:cubicBezTo>
                <a:cubicBezTo>
                  <a:pt x="425" y="54"/>
                  <a:pt x="443" y="36"/>
                  <a:pt x="443" y="10"/>
                </a:cubicBezTo>
                <a:cubicBezTo>
                  <a:pt x="425" y="19"/>
                  <a:pt x="408" y="27"/>
                  <a:pt x="389" y="36"/>
                </a:cubicBezTo>
                <a:cubicBezTo>
                  <a:pt x="372" y="19"/>
                  <a:pt x="345" y="0"/>
                  <a:pt x="319" y="0"/>
                </a:cubicBezTo>
                <a:cubicBezTo>
                  <a:pt x="265" y="0"/>
                  <a:pt x="221" y="45"/>
                  <a:pt x="221" y="98"/>
                </a:cubicBezTo>
                <a:cubicBezTo>
                  <a:pt x="221" y="107"/>
                  <a:pt x="221" y="116"/>
                  <a:pt x="230" y="116"/>
                </a:cubicBezTo>
                <a:cubicBezTo>
                  <a:pt x="151" y="116"/>
                  <a:pt x="79" y="81"/>
                  <a:pt x="35" y="19"/>
                </a:cubicBezTo>
                <a:cubicBezTo>
                  <a:pt x="26" y="36"/>
                  <a:pt x="17" y="54"/>
                  <a:pt x="17" y="72"/>
                </a:cubicBezTo>
                <a:cubicBezTo>
                  <a:pt x="17" y="98"/>
                  <a:pt x="35" y="134"/>
                  <a:pt x="61" y="151"/>
                </a:cubicBezTo>
                <a:cubicBezTo>
                  <a:pt x="44" y="143"/>
                  <a:pt x="35" y="143"/>
                  <a:pt x="17" y="134"/>
                </a:cubicBezTo>
                <a:cubicBezTo>
                  <a:pt x="17" y="178"/>
                  <a:pt x="53" y="222"/>
                  <a:pt x="98" y="231"/>
                </a:cubicBezTo>
                <a:cubicBezTo>
                  <a:pt x="89" y="231"/>
                  <a:pt x="79" y="231"/>
                  <a:pt x="70" y="231"/>
                </a:cubicBezTo>
                <a:cubicBezTo>
                  <a:pt x="61" y="231"/>
                  <a:pt x="61" y="231"/>
                  <a:pt x="53" y="231"/>
                </a:cubicBezTo>
                <a:cubicBezTo>
                  <a:pt x="61" y="266"/>
                  <a:pt x="98" y="294"/>
                  <a:pt x="142" y="294"/>
                </a:cubicBezTo>
                <a:cubicBezTo>
                  <a:pt x="106" y="319"/>
                  <a:pt x="70" y="338"/>
                  <a:pt x="26" y="338"/>
                </a:cubicBezTo>
                <a:cubicBezTo>
                  <a:pt x="17" y="338"/>
                  <a:pt x="8" y="338"/>
                  <a:pt x="0" y="338"/>
                </a:cubicBezTo>
                <a:cubicBezTo>
                  <a:pt x="44" y="364"/>
                  <a:pt x="89" y="373"/>
                  <a:pt x="142" y="373"/>
                </a:cubicBezTo>
                <a:cubicBezTo>
                  <a:pt x="319" y="373"/>
                  <a:pt x="408" y="231"/>
                  <a:pt x="408" y="107"/>
                </a:cubicBezTo>
                <a:lnTo>
                  <a:pt x="408" y="98"/>
                </a:lnTo>
                <a:cubicBezTo>
                  <a:pt x="434" y="81"/>
                  <a:pt x="443" y="72"/>
                  <a:pt x="461" y="45"/>
                </a:cubicBezTo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/>
        </p:spPr>
        <p:txBody>
          <a:bodyPr wrap="none" lIns="34290" tIns="17145" rIns="34290" bIns="17145" anchor="ctr"/>
          <a:lstStyle/>
          <a:p>
            <a:endParaRPr lang="en-US"/>
          </a:p>
        </p:txBody>
      </p:sp>
      <p:sp>
        <p:nvSpPr>
          <p:cNvPr id="24" name="TextBox 23"/>
          <p:cNvSpPr txBox="1"/>
          <p:nvPr userDrawn="1"/>
        </p:nvSpPr>
        <p:spPr>
          <a:xfrm>
            <a:off x="10711223" y="460923"/>
            <a:ext cx="322524" cy="2308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fld id="{AE0D7024-2FC2-462E-B85C-83B71DB3828F}" type="slidenum">
              <a:rPr lang="en-US" sz="900" smtClean="0">
                <a:solidFill>
                  <a:schemeClr val="tx2">
                    <a:lumMod val="50000"/>
                  </a:schemeClr>
                </a:solidFill>
                <a:latin typeface="+mj-lt"/>
              </a:rPr>
              <a:t>‹#›</a:t>
            </a:fld>
            <a:endParaRPr lang="en-US" sz="900">
              <a:solidFill>
                <a:schemeClr val="tx2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62561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>
            <a:spLocks noGrp="1"/>
          </p:cNvSpPr>
          <p:nvPr>
            <p:ph type="pic" sz="quarter" idx="10" hasCustomPrompt="1"/>
          </p:nvPr>
        </p:nvSpPr>
        <p:spPr>
          <a:xfrm>
            <a:off x="1118752" y="1917215"/>
            <a:ext cx="4760037" cy="2678153"/>
          </a:xfrm>
          <a:custGeom>
            <a:avLst/>
            <a:gdLst>
              <a:gd name="connsiteX0" fmla="*/ 0 w 4760037"/>
              <a:gd name="connsiteY0" fmla="*/ 0 h 2678153"/>
              <a:gd name="connsiteX1" fmla="*/ 4760037 w 4760037"/>
              <a:gd name="connsiteY1" fmla="*/ 0 h 2678153"/>
              <a:gd name="connsiteX2" fmla="*/ 4760037 w 4760037"/>
              <a:gd name="connsiteY2" fmla="*/ 2678153 h 2678153"/>
              <a:gd name="connsiteX3" fmla="*/ 0 w 4760037"/>
              <a:gd name="connsiteY3" fmla="*/ 2678153 h 26781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60037" h="2678153">
                <a:moveTo>
                  <a:pt x="0" y="0"/>
                </a:moveTo>
                <a:lnTo>
                  <a:pt x="4760037" y="0"/>
                </a:lnTo>
                <a:lnTo>
                  <a:pt x="4760037" y="2678153"/>
                </a:lnTo>
                <a:lnTo>
                  <a:pt x="0" y="2678153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 b="0">
                <a:solidFill>
                  <a:schemeClr val="accent2"/>
                </a:solidFill>
              </a:defRPr>
            </a:lvl1pPr>
          </a:lstStyle>
          <a:p>
            <a:r>
              <a:rPr lang="vi-VN"/>
              <a:t>Drag &amp; Drop Image</a:t>
            </a:r>
            <a:endParaRPr lang="en-US"/>
          </a:p>
        </p:txBody>
      </p:sp>
      <p:sp>
        <p:nvSpPr>
          <p:cNvPr id="6" name="Oval 5"/>
          <p:cNvSpPr/>
          <p:nvPr userDrawn="1"/>
        </p:nvSpPr>
        <p:spPr>
          <a:xfrm>
            <a:off x="10452555" y="449753"/>
            <a:ext cx="253173" cy="253173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 userDrawn="1"/>
        </p:nvSpPr>
        <p:spPr>
          <a:xfrm>
            <a:off x="10744448" y="449754"/>
            <a:ext cx="253173" cy="25317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 userDrawn="1"/>
        </p:nvSpPr>
        <p:spPr>
          <a:xfrm>
            <a:off x="11024427" y="449753"/>
            <a:ext cx="253173" cy="253173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 userDrawn="1"/>
        </p:nvSpPr>
        <p:spPr>
          <a:xfrm>
            <a:off x="914400" y="6428563"/>
            <a:ext cx="253173" cy="25317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 userDrawn="1"/>
        </p:nvSpPr>
        <p:spPr>
          <a:xfrm>
            <a:off x="1206293" y="6428563"/>
            <a:ext cx="253173" cy="25317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 userDrawn="1"/>
        </p:nvSpPr>
        <p:spPr>
          <a:xfrm>
            <a:off x="1486272" y="6428563"/>
            <a:ext cx="253173" cy="25317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 userDrawn="1"/>
        </p:nvSpPr>
        <p:spPr>
          <a:xfrm>
            <a:off x="1706790" y="6416649"/>
            <a:ext cx="126028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200" b="1">
                <a:solidFill>
                  <a:schemeClr val="bg1"/>
                </a:solidFill>
                <a:latin typeface="+mn-lt"/>
                <a:ea typeface="Lato" panose="020F0502020204030203" pitchFamily="34" charset="0"/>
                <a:cs typeface="Lato" panose="020F0502020204030203" pitchFamily="34" charset="0"/>
              </a:rPr>
              <a:t>GRAPHICBULB</a:t>
            </a:r>
          </a:p>
        </p:txBody>
      </p:sp>
      <p:sp>
        <p:nvSpPr>
          <p:cNvPr id="13" name="Freeform 5"/>
          <p:cNvSpPr>
            <a:spLocks noChangeArrowheads="1"/>
          </p:cNvSpPr>
          <p:nvPr userDrawn="1"/>
        </p:nvSpPr>
        <p:spPr bwMode="auto">
          <a:xfrm>
            <a:off x="11121648" y="513134"/>
            <a:ext cx="75935" cy="131426"/>
          </a:xfrm>
          <a:custGeom>
            <a:avLst/>
            <a:gdLst>
              <a:gd name="T0" fmla="*/ 917464 w 228"/>
              <a:gd name="T1" fmla="*/ 6378503 h 396"/>
              <a:gd name="T2" fmla="*/ 917464 w 228"/>
              <a:gd name="T3" fmla="*/ 6378503 h 396"/>
              <a:gd name="T4" fmla="*/ 20449952 w 228"/>
              <a:gd name="T5" fmla="*/ 25644259 h 396"/>
              <a:gd name="T6" fmla="*/ 917464 w 228"/>
              <a:gd name="T7" fmla="*/ 45951270 h 396"/>
              <a:gd name="T8" fmla="*/ 917464 w 228"/>
              <a:gd name="T9" fmla="*/ 45951270 h 396"/>
              <a:gd name="T10" fmla="*/ 0 w 228"/>
              <a:gd name="T11" fmla="*/ 47773648 h 396"/>
              <a:gd name="T12" fmla="*/ 3801645 w 228"/>
              <a:gd name="T13" fmla="*/ 51418403 h 396"/>
              <a:gd name="T14" fmla="*/ 6554398 w 228"/>
              <a:gd name="T15" fmla="*/ 50507395 h 396"/>
              <a:gd name="T16" fmla="*/ 6554398 w 228"/>
              <a:gd name="T17" fmla="*/ 50507395 h 396"/>
              <a:gd name="T18" fmla="*/ 28839639 w 228"/>
              <a:gd name="T19" fmla="*/ 28507892 h 396"/>
              <a:gd name="T20" fmla="*/ 28839639 w 228"/>
              <a:gd name="T21" fmla="*/ 28507892 h 396"/>
              <a:gd name="T22" fmla="*/ 29757103 w 228"/>
              <a:gd name="T23" fmla="*/ 25644259 h 396"/>
              <a:gd name="T24" fmla="*/ 29757103 w 228"/>
              <a:gd name="T25" fmla="*/ 25644259 h 396"/>
              <a:gd name="T26" fmla="*/ 29757103 w 228"/>
              <a:gd name="T27" fmla="*/ 25644259 h 396"/>
              <a:gd name="T28" fmla="*/ 28839639 w 228"/>
              <a:gd name="T29" fmla="*/ 22910511 h 396"/>
              <a:gd name="T30" fmla="*/ 28839639 w 228"/>
              <a:gd name="T31" fmla="*/ 22910511 h 396"/>
              <a:gd name="T32" fmla="*/ 6554398 w 228"/>
              <a:gd name="T33" fmla="*/ 911369 h 396"/>
              <a:gd name="T34" fmla="*/ 6554398 w 228"/>
              <a:gd name="T35" fmla="*/ 911369 h 396"/>
              <a:gd name="T36" fmla="*/ 3801645 w 228"/>
              <a:gd name="T37" fmla="*/ 0 h 396"/>
              <a:gd name="T38" fmla="*/ 0 w 228"/>
              <a:gd name="T39" fmla="*/ 3644756 h 396"/>
              <a:gd name="T40" fmla="*/ 917464 w 228"/>
              <a:gd name="T41" fmla="*/ 6378503 h 39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228" h="396">
                <a:moveTo>
                  <a:pt x="7" y="49"/>
                </a:moveTo>
                <a:lnTo>
                  <a:pt x="7" y="49"/>
                </a:lnTo>
                <a:cubicBezTo>
                  <a:pt x="156" y="197"/>
                  <a:pt x="156" y="197"/>
                  <a:pt x="156" y="197"/>
                </a:cubicBezTo>
                <a:cubicBezTo>
                  <a:pt x="7" y="353"/>
                  <a:pt x="7" y="353"/>
                  <a:pt x="7" y="353"/>
                </a:cubicBezTo>
                <a:cubicBezTo>
                  <a:pt x="0" y="353"/>
                  <a:pt x="0" y="360"/>
                  <a:pt x="0" y="367"/>
                </a:cubicBezTo>
                <a:cubicBezTo>
                  <a:pt x="0" y="388"/>
                  <a:pt x="15" y="395"/>
                  <a:pt x="29" y="395"/>
                </a:cubicBezTo>
                <a:cubicBezTo>
                  <a:pt x="36" y="395"/>
                  <a:pt x="43" y="395"/>
                  <a:pt x="50" y="388"/>
                </a:cubicBezTo>
                <a:cubicBezTo>
                  <a:pt x="220" y="219"/>
                  <a:pt x="220" y="219"/>
                  <a:pt x="220" y="219"/>
                </a:cubicBezTo>
                <a:cubicBezTo>
                  <a:pt x="227" y="212"/>
                  <a:pt x="227" y="205"/>
                  <a:pt x="227" y="197"/>
                </a:cubicBezTo>
                <a:cubicBezTo>
                  <a:pt x="227" y="190"/>
                  <a:pt x="227" y="183"/>
                  <a:pt x="220" y="176"/>
                </a:cubicBezTo>
                <a:cubicBezTo>
                  <a:pt x="50" y="7"/>
                  <a:pt x="50" y="7"/>
                  <a:pt x="50" y="7"/>
                </a:cubicBezTo>
                <a:cubicBezTo>
                  <a:pt x="43" y="7"/>
                  <a:pt x="36" y="0"/>
                  <a:pt x="29" y="0"/>
                </a:cubicBezTo>
                <a:cubicBezTo>
                  <a:pt x="15" y="0"/>
                  <a:pt x="0" y="14"/>
                  <a:pt x="0" y="28"/>
                </a:cubicBezTo>
                <a:cubicBezTo>
                  <a:pt x="0" y="42"/>
                  <a:pt x="7" y="49"/>
                  <a:pt x="7" y="49"/>
                </a:cubicBezTo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Freeform 6"/>
          <p:cNvSpPr>
            <a:spLocks noChangeArrowheads="1"/>
          </p:cNvSpPr>
          <p:nvPr userDrawn="1"/>
        </p:nvSpPr>
        <p:spPr bwMode="auto">
          <a:xfrm>
            <a:off x="10534176" y="513134"/>
            <a:ext cx="75935" cy="131426"/>
          </a:xfrm>
          <a:custGeom>
            <a:avLst/>
            <a:gdLst>
              <a:gd name="T0" fmla="*/ 27790747 w 228"/>
              <a:gd name="T1" fmla="*/ 6378503 h 396"/>
              <a:gd name="T2" fmla="*/ 27790747 w 228"/>
              <a:gd name="T3" fmla="*/ 6378503 h 396"/>
              <a:gd name="T4" fmla="*/ 8389687 w 228"/>
              <a:gd name="T5" fmla="*/ 25644259 h 396"/>
              <a:gd name="T6" fmla="*/ 28839639 w 228"/>
              <a:gd name="T7" fmla="*/ 45951270 h 396"/>
              <a:gd name="T8" fmla="*/ 28839639 w 228"/>
              <a:gd name="T9" fmla="*/ 45951270 h 396"/>
              <a:gd name="T10" fmla="*/ 29757103 w 228"/>
              <a:gd name="T11" fmla="*/ 47773648 h 396"/>
              <a:gd name="T12" fmla="*/ 25955458 w 228"/>
              <a:gd name="T13" fmla="*/ 51418403 h 396"/>
              <a:gd name="T14" fmla="*/ 23202705 w 228"/>
              <a:gd name="T15" fmla="*/ 50507395 h 396"/>
              <a:gd name="T16" fmla="*/ 23202705 w 228"/>
              <a:gd name="T17" fmla="*/ 50507395 h 396"/>
              <a:gd name="T18" fmla="*/ 917464 w 228"/>
              <a:gd name="T19" fmla="*/ 28507892 h 396"/>
              <a:gd name="T20" fmla="*/ 917464 w 228"/>
              <a:gd name="T21" fmla="*/ 28507892 h 396"/>
              <a:gd name="T22" fmla="*/ 0 w 228"/>
              <a:gd name="T23" fmla="*/ 25644259 h 396"/>
              <a:gd name="T24" fmla="*/ 0 w 228"/>
              <a:gd name="T25" fmla="*/ 25644259 h 396"/>
              <a:gd name="T26" fmla="*/ 0 w 228"/>
              <a:gd name="T27" fmla="*/ 25644259 h 396"/>
              <a:gd name="T28" fmla="*/ 917464 w 228"/>
              <a:gd name="T29" fmla="*/ 22910511 h 396"/>
              <a:gd name="T30" fmla="*/ 917464 w 228"/>
              <a:gd name="T31" fmla="*/ 22910511 h 396"/>
              <a:gd name="T32" fmla="*/ 23202705 w 228"/>
              <a:gd name="T33" fmla="*/ 911369 h 396"/>
              <a:gd name="T34" fmla="*/ 23202705 w 228"/>
              <a:gd name="T35" fmla="*/ 911369 h 396"/>
              <a:gd name="T36" fmla="*/ 25955458 w 228"/>
              <a:gd name="T37" fmla="*/ 0 h 396"/>
              <a:gd name="T38" fmla="*/ 29757103 w 228"/>
              <a:gd name="T39" fmla="*/ 3644756 h 396"/>
              <a:gd name="T40" fmla="*/ 27790747 w 228"/>
              <a:gd name="T41" fmla="*/ 6378503 h 39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228" h="396">
                <a:moveTo>
                  <a:pt x="212" y="49"/>
                </a:moveTo>
                <a:lnTo>
                  <a:pt x="212" y="49"/>
                </a:lnTo>
                <a:cubicBezTo>
                  <a:pt x="64" y="197"/>
                  <a:pt x="64" y="197"/>
                  <a:pt x="64" y="197"/>
                </a:cubicBezTo>
                <a:cubicBezTo>
                  <a:pt x="220" y="353"/>
                  <a:pt x="220" y="353"/>
                  <a:pt x="220" y="353"/>
                </a:cubicBezTo>
                <a:cubicBezTo>
                  <a:pt x="220" y="353"/>
                  <a:pt x="227" y="360"/>
                  <a:pt x="227" y="367"/>
                </a:cubicBezTo>
                <a:cubicBezTo>
                  <a:pt x="227" y="388"/>
                  <a:pt x="212" y="395"/>
                  <a:pt x="198" y="395"/>
                </a:cubicBezTo>
                <a:cubicBezTo>
                  <a:pt x="191" y="395"/>
                  <a:pt x="184" y="395"/>
                  <a:pt x="177" y="388"/>
                </a:cubicBezTo>
                <a:cubicBezTo>
                  <a:pt x="7" y="219"/>
                  <a:pt x="7" y="219"/>
                  <a:pt x="7" y="219"/>
                </a:cubicBezTo>
                <a:cubicBezTo>
                  <a:pt x="0" y="212"/>
                  <a:pt x="0" y="205"/>
                  <a:pt x="0" y="197"/>
                </a:cubicBezTo>
                <a:cubicBezTo>
                  <a:pt x="0" y="190"/>
                  <a:pt x="0" y="183"/>
                  <a:pt x="7" y="176"/>
                </a:cubicBezTo>
                <a:cubicBezTo>
                  <a:pt x="177" y="7"/>
                  <a:pt x="177" y="7"/>
                  <a:pt x="177" y="7"/>
                </a:cubicBezTo>
                <a:cubicBezTo>
                  <a:pt x="184" y="7"/>
                  <a:pt x="191" y="0"/>
                  <a:pt x="198" y="0"/>
                </a:cubicBezTo>
                <a:cubicBezTo>
                  <a:pt x="212" y="0"/>
                  <a:pt x="227" y="14"/>
                  <a:pt x="227" y="28"/>
                </a:cubicBezTo>
                <a:cubicBezTo>
                  <a:pt x="227" y="42"/>
                  <a:pt x="220" y="49"/>
                  <a:pt x="212" y="49"/>
                </a:cubicBezTo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Freeform 69"/>
          <p:cNvSpPr>
            <a:spLocks noChangeArrowheads="1"/>
          </p:cNvSpPr>
          <p:nvPr userDrawn="1"/>
        </p:nvSpPr>
        <p:spPr bwMode="auto">
          <a:xfrm>
            <a:off x="1545443" y="6506949"/>
            <a:ext cx="146261" cy="96400"/>
          </a:xfrm>
          <a:custGeom>
            <a:avLst/>
            <a:gdLst>
              <a:gd name="T0" fmla="*/ 110347 w 514"/>
              <a:gd name="T1" fmla="*/ 77365 h 338"/>
              <a:gd name="T2" fmla="*/ 110347 w 514"/>
              <a:gd name="T3" fmla="*/ 77365 h 338"/>
              <a:gd name="T4" fmla="*/ 134264 w 514"/>
              <a:gd name="T5" fmla="*/ 48489 h 338"/>
              <a:gd name="T6" fmla="*/ 86429 w 514"/>
              <a:gd name="T7" fmla="*/ 0 h 338"/>
              <a:gd name="T8" fmla="*/ 0 w 514"/>
              <a:gd name="T9" fmla="*/ 0 h 338"/>
              <a:gd name="T10" fmla="*/ 0 w 514"/>
              <a:gd name="T11" fmla="*/ 173798 h 338"/>
              <a:gd name="T12" fmla="*/ 86429 w 514"/>
              <a:gd name="T13" fmla="*/ 173798 h 338"/>
              <a:gd name="T14" fmla="*/ 139156 w 514"/>
              <a:gd name="T15" fmla="*/ 120951 h 338"/>
              <a:gd name="T16" fmla="*/ 110347 w 514"/>
              <a:gd name="T17" fmla="*/ 77365 h 338"/>
              <a:gd name="T18" fmla="*/ 38594 w 514"/>
              <a:gd name="T19" fmla="*/ 28876 h 338"/>
              <a:gd name="T20" fmla="*/ 38594 w 514"/>
              <a:gd name="T21" fmla="*/ 28876 h 338"/>
              <a:gd name="T22" fmla="*/ 86429 w 514"/>
              <a:gd name="T23" fmla="*/ 28876 h 338"/>
              <a:gd name="T24" fmla="*/ 101106 w 514"/>
              <a:gd name="T25" fmla="*/ 48489 h 338"/>
              <a:gd name="T26" fmla="*/ 81537 w 514"/>
              <a:gd name="T27" fmla="*/ 68103 h 338"/>
              <a:gd name="T28" fmla="*/ 38594 w 514"/>
              <a:gd name="T29" fmla="*/ 68103 h 338"/>
              <a:gd name="T30" fmla="*/ 38594 w 514"/>
              <a:gd name="T31" fmla="*/ 28876 h 338"/>
              <a:gd name="T32" fmla="*/ 86429 w 514"/>
              <a:gd name="T33" fmla="*/ 144923 h 338"/>
              <a:gd name="T34" fmla="*/ 86429 w 514"/>
              <a:gd name="T35" fmla="*/ 144923 h 338"/>
              <a:gd name="T36" fmla="*/ 38594 w 514"/>
              <a:gd name="T37" fmla="*/ 144923 h 338"/>
              <a:gd name="T38" fmla="*/ 38594 w 514"/>
              <a:gd name="T39" fmla="*/ 96978 h 338"/>
              <a:gd name="T40" fmla="*/ 86429 w 514"/>
              <a:gd name="T41" fmla="*/ 96978 h 338"/>
              <a:gd name="T42" fmla="*/ 105454 w 514"/>
              <a:gd name="T43" fmla="*/ 120951 h 338"/>
              <a:gd name="T44" fmla="*/ 86429 w 514"/>
              <a:gd name="T45" fmla="*/ 144923 h 338"/>
              <a:gd name="T46" fmla="*/ 211996 w 514"/>
              <a:gd name="T47" fmla="*/ 43586 h 338"/>
              <a:gd name="T48" fmla="*/ 211996 w 514"/>
              <a:gd name="T49" fmla="*/ 43586 h 338"/>
              <a:gd name="T50" fmla="*/ 144049 w 514"/>
              <a:gd name="T51" fmla="*/ 111144 h 338"/>
              <a:gd name="T52" fmla="*/ 211996 w 514"/>
              <a:gd name="T53" fmla="*/ 178702 h 338"/>
              <a:gd name="T54" fmla="*/ 269616 w 514"/>
              <a:gd name="T55" fmla="*/ 130757 h 338"/>
              <a:gd name="T56" fmla="*/ 240806 w 514"/>
              <a:gd name="T57" fmla="*/ 130757 h 338"/>
              <a:gd name="T58" fmla="*/ 211996 w 514"/>
              <a:gd name="T59" fmla="*/ 149826 h 338"/>
              <a:gd name="T60" fmla="*/ 183186 w 514"/>
              <a:gd name="T61" fmla="*/ 120951 h 338"/>
              <a:gd name="T62" fmla="*/ 269616 w 514"/>
              <a:gd name="T63" fmla="*/ 120951 h 338"/>
              <a:gd name="T64" fmla="*/ 211996 w 514"/>
              <a:gd name="T65" fmla="*/ 43586 h 338"/>
              <a:gd name="T66" fmla="*/ 235914 w 514"/>
              <a:gd name="T67" fmla="*/ 96978 h 338"/>
              <a:gd name="T68" fmla="*/ 235914 w 514"/>
              <a:gd name="T69" fmla="*/ 96978 h 338"/>
              <a:gd name="T70" fmla="*/ 183186 w 514"/>
              <a:gd name="T71" fmla="*/ 96978 h 338"/>
              <a:gd name="T72" fmla="*/ 211996 w 514"/>
              <a:gd name="T73" fmla="*/ 68103 h 338"/>
              <a:gd name="T74" fmla="*/ 235914 w 514"/>
              <a:gd name="T75" fmla="*/ 96978 h 338"/>
              <a:gd name="T76" fmla="*/ 245698 w 514"/>
              <a:gd name="T77" fmla="*/ 9807 h 338"/>
              <a:gd name="T78" fmla="*/ 245698 w 514"/>
              <a:gd name="T79" fmla="*/ 9807 h 338"/>
              <a:gd name="T80" fmla="*/ 173402 w 514"/>
              <a:gd name="T81" fmla="*/ 9807 h 338"/>
              <a:gd name="T82" fmla="*/ 173402 w 514"/>
              <a:gd name="T83" fmla="*/ 33779 h 338"/>
              <a:gd name="T84" fmla="*/ 245698 w 514"/>
              <a:gd name="T85" fmla="*/ 33779 h 338"/>
              <a:gd name="T86" fmla="*/ 245698 w 514"/>
              <a:gd name="T87" fmla="*/ 9807 h 338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514" h="338">
                <a:moveTo>
                  <a:pt x="203" y="142"/>
                </a:moveTo>
                <a:lnTo>
                  <a:pt x="203" y="142"/>
                </a:lnTo>
                <a:cubicBezTo>
                  <a:pt x="203" y="142"/>
                  <a:pt x="247" y="142"/>
                  <a:pt x="247" y="89"/>
                </a:cubicBezTo>
                <a:cubicBezTo>
                  <a:pt x="247" y="27"/>
                  <a:pt x="212" y="0"/>
                  <a:pt x="159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319"/>
                  <a:pt x="0" y="319"/>
                  <a:pt x="0" y="319"/>
                </a:cubicBezTo>
                <a:cubicBezTo>
                  <a:pt x="159" y="319"/>
                  <a:pt x="159" y="319"/>
                  <a:pt x="159" y="319"/>
                </a:cubicBezTo>
                <a:cubicBezTo>
                  <a:pt x="159" y="319"/>
                  <a:pt x="256" y="328"/>
                  <a:pt x="256" y="222"/>
                </a:cubicBezTo>
                <a:cubicBezTo>
                  <a:pt x="256" y="222"/>
                  <a:pt x="265" y="142"/>
                  <a:pt x="203" y="142"/>
                </a:cubicBezTo>
                <a:close/>
                <a:moveTo>
                  <a:pt x="71" y="53"/>
                </a:moveTo>
                <a:lnTo>
                  <a:pt x="71" y="53"/>
                </a:lnTo>
                <a:cubicBezTo>
                  <a:pt x="159" y="53"/>
                  <a:pt x="159" y="53"/>
                  <a:pt x="159" y="53"/>
                </a:cubicBezTo>
                <a:cubicBezTo>
                  <a:pt x="159" y="53"/>
                  <a:pt x="186" y="53"/>
                  <a:pt x="186" y="89"/>
                </a:cubicBezTo>
                <a:cubicBezTo>
                  <a:pt x="186" y="125"/>
                  <a:pt x="168" y="125"/>
                  <a:pt x="150" y="125"/>
                </a:cubicBezTo>
                <a:cubicBezTo>
                  <a:pt x="71" y="125"/>
                  <a:pt x="71" y="125"/>
                  <a:pt x="71" y="125"/>
                </a:cubicBezTo>
                <a:lnTo>
                  <a:pt x="71" y="53"/>
                </a:lnTo>
                <a:close/>
                <a:moveTo>
                  <a:pt x="159" y="266"/>
                </a:moveTo>
                <a:lnTo>
                  <a:pt x="159" y="266"/>
                </a:lnTo>
                <a:cubicBezTo>
                  <a:pt x="71" y="266"/>
                  <a:pt x="71" y="266"/>
                  <a:pt x="71" y="266"/>
                </a:cubicBezTo>
                <a:cubicBezTo>
                  <a:pt x="71" y="178"/>
                  <a:pt x="71" y="178"/>
                  <a:pt x="71" y="178"/>
                </a:cubicBezTo>
                <a:cubicBezTo>
                  <a:pt x="159" y="178"/>
                  <a:pt x="159" y="178"/>
                  <a:pt x="159" y="178"/>
                </a:cubicBezTo>
                <a:cubicBezTo>
                  <a:pt x="159" y="178"/>
                  <a:pt x="194" y="178"/>
                  <a:pt x="194" y="222"/>
                </a:cubicBezTo>
                <a:cubicBezTo>
                  <a:pt x="194" y="257"/>
                  <a:pt x="168" y="266"/>
                  <a:pt x="159" y="266"/>
                </a:cubicBezTo>
                <a:close/>
                <a:moveTo>
                  <a:pt x="390" y="80"/>
                </a:moveTo>
                <a:lnTo>
                  <a:pt x="390" y="80"/>
                </a:lnTo>
                <a:cubicBezTo>
                  <a:pt x="265" y="80"/>
                  <a:pt x="265" y="204"/>
                  <a:pt x="265" y="204"/>
                </a:cubicBezTo>
                <a:cubicBezTo>
                  <a:pt x="265" y="204"/>
                  <a:pt x="265" y="328"/>
                  <a:pt x="390" y="328"/>
                </a:cubicBezTo>
                <a:cubicBezTo>
                  <a:pt x="390" y="328"/>
                  <a:pt x="496" y="337"/>
                  <a:pt x="496" y="240"/>
                </a:cubicBezTo>
                <a:cubicBezTo>
                  <a:pt x="443" y="240"/>
                  <a:pt x="443" y="240"/>
                  <a:pt x="443" y="240"/>
                </a:cubicBezTo>
                <a:cubicBezTo>
                  <a:pt x="443" y="240"/>
                  <a:pt x="443" y="275"/>
                  <a:pt x="390" y="275"/>
                </a:cubicBezTo>
                <a:cubicBezTo>
                  <a:pt x="390" y="275"/>
                  <a:pt x="337" y="284"/>
                  <a:pt x="337" y="222"/>
                </a:cubicBezTo>
                <a:cubicBezTo>
                  <a:pt x="496" y="222"/>
                  <a:pt x="496" y="222"/>
                  <a:pt x="496" y="222"/>
                </a:cubicBezTo>
                <a:cubicBezTo>
                  <a:pt x="496" y="222"/>
                  <a:pt x="513" y="80"/>
                  <a:pt x="390" y="80"/>
                </a:cubicBezTo>
                <a:close/>
                <a:moveTo>
                  <a:pt x="434" y="178"/>
                </a:moveTo>
                <a:lnTo>
                  <a:pt x="434" y="178"/>
                </a:lnTo>
                <a:cubicBezTo>
                  <a:pt x="337" y="178"/>
                  <a:pt x="337" y="178"/>
                  <a:pt x="337" y="178"/>
                </a:cubicBezTo>
                <a:cubicBezTo>
                  <a:pt x="337" y="178"/>
                  <a:pt x="345" y="125"/>
                  <a:pt x="390" y="125"/>
                </a:cubicBezTo>
                <a:cubicBezTo>
                  <a:pt x="434" y="125"/>
                  <a:pt x="434" y="178"/>
                  <a:pt x="434" y="178"/>
                </a:cubicBezTo>
                <a:close/>
                <a:moveTo>
                  <a:pt x="452" y="18"/>
                </a:moveTo>
                <a:lnTo>
                  <a:pt x="452" y="18"/>
                </a:lnTo>
                <a:cubicBezTo>
                  <a:pt x="319" y="18"/>
                  <a:pt x="319" y="18"/>
                  <a:pt x="319" y="18"/>
                </a:cubicBezTo>
                <a:cubicBezTo>
                  <a:pt x="319" y="62"/>
                  <a:pt x="319" y="62"/>
                  <a:pt x="319" y="62"/>
                </a:cubicBezTo>
                <a:cubicBezTo>
                  <a:pt x="452" y="62"/>
                  <a:pt x="452" y="62"/>
                  <a:pt x="452" y="62"/>
                </a:cubicBezTo>
                <a:lnTo>
                  <a:pt x="452" y="18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/>
        </p:spPr>
        <p:txBody>
          <a:bodyPr wrap="none" lIns="34290" tIns="17145" rIns="34290" bIns="17145" anchor="ctr"/>
          <a:lstStyle/>
          <a:p>
            <a:endParaRPr lang="en-US"/>
          </a:p>
        </p:txBody>
      </p:sp>
      <p:sp>
        <p:nvSpPr>
          <p:cNvPr id="16" name="Freeform 75"/>
          <p:cNvSpPr>
            <a:spLocks noChangeArrowheads="1"/>
          </p:cNvSpPr>
          <p:nvPr userDrawn="1"/>
        </p:nvSpPr>
        <p:spPr bwMode="auto">
          <a:xfrm>
            <a:off x="1300060" y="6490329"/>
            <a:ext cx="69807" cy="129641"/>
          </a:xfrm>
          <a:custGeom>
            <a:avLst/>
            <a:gdLst>
              <a:gd name="T0" fmla="*/ 132814 w 249"/>
              <a:gd name="T1" fmla="*/ 43735 h 453"/>
              <a:gd name="T2" fmla="*/ 132814 w 249"/>
              <a:gd name="T3" fmla="*/ 43735 h 453"/>
              <a:gd name="T4" fmla="*/ 94791 w 249"/>
              <a:gd name="T5" fmla="*/ 43735 h 453"/>
              <a:gd name="T6" fmla="*/ 85687 w 249"/>
              <a:gd name="T7" fmla="*/ 58496 h 453"/>
              <a:gd name="T8" fmla="*/ 85687 w 249"/>
              <a:gd name="T9" fmla="*/ 87470 h 453"/>
              <a:gd name="T10" fmla="*/ 132814 w 249"/>
              <a:gd name="T11" fmla="*/ 87470 h 453"/>
              <a:gd name="T12" fmla="*/ 132814 w 249"/>
              <a:gd name="T13" fmla="*/ 126285 h 453"/>
              <a:gd name="T14" fmla="*/ 85687 w 249"/>
              <a:gd name="T15" fmla="*/ 126285 h 453"/>
              <a:gd name="T16" fmla="*/ 85687 w 249"/>
              <a:gd name="T17" fmla="*/ 247103 h 453"/>
              <a:gd name="T18" fmla="*/ 42308 w 249"/>
              <a:gd name="T19" fmla="*/ 247103 h 453"/>
              <a:gd name="T20" fmla="*/ 42308 w 249"/>
              <a:gd name="T21" fmla="*/ 126285 h 453"/>
              <a:gd name="T22" fmla="*/ 0 w 249"/>
              <a:gd name="T23" fmla="*/ 126285 h 453"/>
              <a:gd name="T24" fmla="*/ 0 w 249"/>
              <a:gd name="T25" fmla="*/ 87470 h 453"/>
              <a:gd name="T26" fmla="*/ 42308 w 249"/>
              <a:gd name="T27" fmla="*/ 87470 h 453"/>
              <a:gd name="T28" fmla="*/ 42308 w 249"/>
              <a:gd name="T29" fmla="*/ 63416 h 453"/>
              <a:gd name="T30" fmla="*/ 94791 w 249"/>
              <a:gd name="T31" fmla="*/ 0 h 453"/>
              <a:gd name="T32" fmla="*/ 132814 w 249"/>
              <a:gd name="T33" fmla="*/ 0 h 453"/>
              <a:gd name="T34" fmla="*/ 132814 w 249"/>
              <a:gd name="T35" fmla="*/ 43735 h 453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249" h="453">
                <a:moveTo>
                  <a:pt x="248" y="80"/>
                </a:moveTo>
                <a:lnTo>
                  <a:pt x="248" y="80"/>
                </a:lnTo>
                <a:cubicBezTo>
                  <a:pt x="177" y="80"/>
                  <a:pt x="177" y="80"/>
                  <a:pt x="177" y="80"/>
                </a:cubicBezTo>
                <a:cubicBezTo>
                  <a:pt x="169" y="80"/>
                  <a:pt x="160" y="89"/>
                  <a:pt x="160" y="107"/>
                </a:cubicBezTo>
                <a:cubicBezTo>
                  <a:pt x="160" y="160"/>
                  <a:pt x="160" y="160"/>
                  <a:pt x="160" y="160"/>
                </a:cubicBezTo>
                <a:cubicBezTo>
                  <a:pt x="248" y="160"/>
                  <a:pt x="248" y="160"/>
                  <a:pt x="248" y="160"/>
                </a:cubicBezTo>
                <a:cubicBezTo>
                  <a:pt x="248" y="231"/>
                  <a:pt x="248" y="231"/>
                  <a:pt x="248" y="231"/>
                </a:cubicBezTo>
                <a:cubicBezTo>
                  <a:pt x="160" y="231"/>
                  <a:pt x="160" y="231"/>
                  <a:pt x="160" y="231"/>
                </a:cubicBezTo>
                <a:cubicBezTo>
                  <a:pt x="160" y="452"/>
                  <a:pt x="160" y="452"/>
                  <a:pt x="160" y="452"/>
                </a:cubicBezTo>
                <a:cubicBezTo>
                  <a:pt x="79" y="452"/>
                  <a:pt x="79" y="452"/>
                  <a:pt x="79" y="452"/>
                </a:cubicBezTo>
                <a:cubicBezTo>
                  <a:pt x="79" y="231"/>
                  <a:pt x="79" y="231"/>
                  <a:pt x="79" y="231"/>
                </a:cubicBezTo>
                <a:cubicBezTo>
                  <a:pt x="0" y="231"/>
                  <a:pt x="0" y="231"/>
                  <a:pt x="0" y="231"/>
                </a:cubicBezTo>
                <a:cubicBezTo>
                  <a:pt x="0" y="160"/>
                  <a:pt x="0" y="160"/>
                  <a:pt x="0" y="160"/>
                </a:cubicBezTo>
                <a:cubicBezTo>
                  <a:pt x="79" y="160"/>
                  <a:pt x="79" y="160"/>
                  <a:pt x="79" y="160"/>
                </a:cubicBezTo>
                <a:cubicBezTo>
                  <a:pt x="79" y="116"/>
                  <a:pt x="79" y="116"/>
                  <a:pt x="79" y="116"/>
                </a:cubicBezTo>
                <a:cubicBezTo>
                  <a:pt x="79" y="54"/>
                  <a:pt x="115" y="0"/>
                  <a:pt x="177" y="0"/>
                </a:cubicBezTo>
                <a:cubicBezTo>
                  <a:pt x="248" y="0"/>
                  <a:pt x="248" y="0"/>
                  <a:pt x="248" y="0"/>
                </a:cubicBezTo>
                <a:lnTo>
                  <a:pt x="248" y="80"/>
                </a:lnTo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/>
        </p:spPr>
        <p:txBody>
          <a:bodyPr wrap="none" lIns="34290" tIns="17145" rIns="34290" bIns="17145" anchor="ctr"/>
          <a:lstStyle/>
          <a:p>
            <a:endParaRPr lang="en-US"/>
          </a:p>
        </p:txBody>
      </p:sp>
      <p:sp>
        <p:nvSpPr>
          <p:cNvPr id="17" name="Freeform 85"/>
          <p:cNvSpPr>
            <a:spLocks noChangeArrowheads="1"/>
          </p:cNvSpPr>
          <p:nvPr userDrawn="1"/>
        </p:nvSpPr>
        <p:spPr bwMode="auto">
          <a:xfrm>
            <a:off x="978162" y="6502379"/>
            <a:ext cx="131303" cy="105541"/>
          </a:xfrm>
          <a:custGeom>
            <a:avLst/>
            <a:gdLst>
              <a:gd name="T0" fmla="*/ 250282 w 462"/>
              <a:gd name="T1" fmla="*/ 24258 h 374"/>
              <a:gd name="T2" fmla="*/ 250282 w 462"/>
              <a:gd name="T3" fmla="*/ 24258 h 374"/>
              <a:gd name="T4" fmla="*/ 221508 w 462"/>
              <a:gd name="T5" fmla="*/ 33962 h 374"/>
              <a:gd name="T6" fmla="*/ 240510 w 462"/>
              <a:gd name="T7" fmla="*/ 5391 h 374"/>
              <a:gd name="T8" fmla="*/ 211192 w 462"/>
              <a:gd name="T9" fmla="*/ 19407 h 374"/>
              <a:gd name="T10" fmla="*/ 173189 w 462"/>
              <a:gd name="T11" fmla="*/ 0 h 374"/>
              <a:gd name="T12" fmla="*/ 119983 w 462"/>
              <a:gd name="T13" fmla="*/ 52829 h 374"/>
              <a:gd name="T14" fmla="*/ 124870 w 462"/>
              <a:gd name="T15" fmla="*/ 62532 h 374"/>
              <a:gd name="T16" fmla="*/ 19002 w 462"/>
              <a:gd name="T17" fmla="*/ 10242 h 374"/>
              <a:gd name="T18" fmla="*/ 9229 w 462"/>
              <a:gd name="T19" fmla="*/ 38813 h 374"/>
              <a:gd name="T20" fmla="*/ 33118 w 462"/>
              <a:gd name="T21" fmla="*/ 81400 h 374"/>
              <a:gd name="T22" fmla="*/ 9229 w 462"/>
              <a:gd name="T23" fmla="*/ 72236 h 374"/>
              <a:gd name="T24" fmla="*/ 9229 w 462"/>
              <a:gd name="T25" fmla="*/ 72236 h 374"/>
              <a:gd name="T26" fmla="*/ 53205 w 462"/>
              <a:gd name="T27" fmla="*/ 124526 h 374"/>
              <a:gd name="T28" fmla="*/ 38004 w 462"/>
              <a:gd name="T29" fmla="*/ 124526 h 374"/>
              <a:gd name="T30" fmla="*/ 28774 w 462"/>
              <a:gd name="T31" fmla="*/ 124526 h 374"/>
              <a:gd name="T32" fmla="*/ 77093 w 462"/>
              <a:gd name="T33" fmla="*/ 158487 h 374"/>
              <a:gd name="T34" fmla="*/ 14116 w 462"/>
              <a:gd name="T35" fmla="*/ 182206 h 374"/>
              <a:gd name="T36" fmla="*/ 0 w 462"/>
              <a:gd name="T37" fmla="*/ 182206 h 374"/>
              <a:gd name="T38" fmla="*/ 77093 w 462"/>
              <a:gd name="T39" fmla="*/ 201074 h 374"/>
              <a:gd name="T40" fmla="*/ 221508 w 462"/>
              <a:gd name="T41" fmla="*/ 57681 h 374"/>
              <a:gd name="T42" fmla="*/ 221508 w 462"/>
              <a:gd name="T43" fmla="*/ 52829 h 374"/>
              <a:gd name="T44" fmla="*/ 250282 w 462"/>
              <a:gd name="T45" fmla="*/ 24258 h 374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462" h="374">
                <a:moveTo>
                  <a:pt x="461" y="45"/>
                </a:moveTo>
                <a:lnTo>
                  <a:pt x="461" y="45"/>
                </a:lnTo>
                <a:cubicBezTo>
                  <a:pt x="443" y="54"/>
                  <a:pt x="425" y="63"/>
                  <a:pt x="408" y="63"/>
                </a:cubicBezTo>
                <a:cubicBezTo>
                  <a:pt x="425" y="54"/>
                  <a:pt x="443" y="36"/>
                  <a:pt x="443" y="10"/>
                </a:cubicBezTo>
                <a:cubicBezTo>
                  <a:pt x="425" y="19"/>
                  <a:pt x="408" y="27"/>
                  <a:pt x="389" y="36"/>
                </a:cubicBezTo>
                <a:cubicBezTo>
                  <a:pt x="372" y="19"/>
                  <a:pt x="345" y="0"/>
                  <a:pt x="319" y="0"/>
                </a:cubicBezTo>
                <a:cubicBezTo>
                  <a:pt x="265" y="0"/>
                  <a:pt x="221" y="45"/>
                  <a:pt x="221" y="98"/>
                </a:cubicBezTo>
                <a:cubicBezTo>
                  <a:pt x="221" y="107"/>
                  <a:pt x="221" y="116"/>
                  <a:pt x="230" y="116"/>
                </a:cubicBezTo>
                <a:cubicBezTo>
                  <a:pt x="151" y="116"/>
                  <a:pt x="79" y="81"/>
                  <a:pt x="35" y="19"/>
                </a:cubicBezTo>
                <a:cubicBezTo>
                  <a:pt x="26" y="36"/>
                  <a:pt x="17" y="54"/>
                  <a:pt x="17" y="72"/>
                </a:cubicBezTo>
                <a:cubicBezTo>
                  <a:pt x="17" y="98"/>
                  <a:pt x="35" y="134"/>
                  <a:pt x="61" y="151"/>
                </a:cubicBezTo>
                <a:cubicBezTo>
                  <a:pt x="44" y="143"/>
                  <a:pt x="35" y="143"/>
                  <a:pt x="17" y="134"/>
                </a:cubicBezTo>
                <a:cubicBezTo>
                  <a:pt x="17" y="178"/>
                  <a:pt x="53" y="222"/>
                  <a:pt x="98" y="231"/>
                </a:cubicBezTo>
                <a:cubicBezTo>
                  <a:pt x="89" y="231"/>
                  <a:pt x="79" y="231"/>
                  <a:pt x="70" y="231"/>
                </a:cubicBezTo>
                <a:cubicBezTo>
                  <a:pt x="61" y="231"/>
                  <a:pt x="61" y="231"/>
                  <a:pt x="53" y="231"/>
                </a:cubicBezTo>
                <a:cubicBezTo>
                  <a:pt x="61" y="266"/>
                  <a:pt x="98" y="294"/>
                  <a:pt x="142" y="294"/>
                </a:cubicBezTo>
                <a:cubicBezTo>
                  <a:pt x="106" y="319"/>
                  <a:pt x="70" y="338"/>
                  <a:pt x="26" y="338"/>
                </a:cubicBezTo>
                <a:cubicBezTo>
                  <a:pt x="17" y="338"/>
                  <a:pt x="8" y="338"/>
                  <a:pt x="0" y="338"/>
                </a:cubicBezTo>
                <a:cubicBezTo>
                  <a:pt x="44" y="364"/>
                  <a:pt x="89" y="373"/>
                  <a:pt x="142" y="373"/>
                </a:cubicBezTo>
                <a:cubicBezTo>
                  <a:pt x="319" y="373"/>
                  <a:pt x="408" y="231"/>
                  <a:pt x="408" y="107"/>
                </a:cubicBezTo>
                <a:lnTo>
                  <a:pt x="408" y="98"/>
                </a:lnTo>
                <a:cubicBezTo>
                  <a:pt x="434" y="81"/>
                  <a:pt x="443" y="72"/>
                  <a:pt x="461" y="45"/>
                </a:cubicBezTo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/>
        </p:spPr>
        <p:txBody>
          <a:bodyPr wrap="none" lIns="34290" tIns="17145" rIns="34290" bIns="17145" anchor="ctr"/>
          <a:lstStyle/>
          <a:p>
            <a:endParaRPr lang="en-US"/>
          </a:p>
        </p:txBody>
      </p:sp>
      <p:sp>
        <p:nvSpPr>
          <p:cNvPr id="18" name="TextBox 17"/>
          <p:cNvSpPr txBox="1"/>
          <p:nvPr userDrawn="1"/>
        </p:nvSpPr>
        <p:spPr>
          <a:xfrm>
            <a:off x="10711223" y="460923"/>
            <a:ext cx="322524" cy="2308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fld id="{AE0D7024-2FC2-462E-B85C-83B71DB3828F}" type="slidenum">
              <a:rPr lang="en-US" sz="900" smtClean="0">
                <a:solidFill>
                  <a:schemeClr val="tx2">
                    <a:lumMod val="50000"/>
                  </a:schemeClr>
                </a:solidFill>
                <a:latin typeface="+mj-lt"/>
              </a:rPr>
              <a:t>‹#›</a:t>
            </a:fld>
            <a:endParaRPr lang="en-US" sz="900">
              <a:solidFill>
                <a:schemeClr val="tx2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22247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68373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80">
          <a:fgClr>
            <a:schemeClr val="tx2">
              <a:lumMod val="50000"/>
            </a:schemeClr>
          </a:fgClr>
          <a:bgClr>
            <a:schemeClr val="tx2">
              <a:lumMod val="7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5311172" y="2574036"/>
            <a:ext cx="15696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  <a:latin typeface="Minecraft" panose="02000603000000000000" pitchFamily="2" charset="0"/>
                <a:ea typeface="Minecraft" panose="02000603000000000000" pitchFamily="2" charset="0"/>
                <a:cs typeface="Zpix" panose="02000000000000000000" pitchFamily="2" charset="-120"/>
              </a:rPr>
              <a:t>web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359265" y="3380875"/>
            <a:ext cx="1473480" cy="4501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b="1" dirty="0">
                <a:solidFill>
                  <a:schemeClr val="bg1"/>
                </a:solidFill>
                <a:latin typeface="Zpix" panose="02000000000000000000" pitchFamily="2" charset="-120"/>
                <a:ea typeface="Zpix" panose="02000000000000000000" pitchFamily="2" charset="-120"/>
                <a:cs typeface="Zpix" panose="02000000000000000000" pitchFamily="2" charset="-120"/>
              </a:rPr>
              <a:t>2021/04/07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5638699" y="4029356"/>
            <a:ext cx="914602" cy="0"/>
          </a:xfrm>
          <a:prstGeom prst="line">
            <a:avLst/>
          </a:prstGeom>
          <a:ln w="57150">
            <a:solidFill>
              <a:srgbClr val="01CE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9582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5">
            <a:extLst>
              <a:ext uri="{FF2B5EF4-FFF2-40B4-BE49-F238E27FC236}">
                <a16:creationId xmlns:a16="http://schemas.microsoft.com/office/drawing/2014/main" id="{A04B2B6D-97DA-413A-9CD2-69A5AE99971F}"/>
              </a:ext>
            </a:extLst>
          </p:cNvPr>
          <p:cNvSpPr txBox="1"/>
          <p:nvPr/>
        </p:nvSpPr>
        <p:spPr>
          <a:xfrm>
            <a:off x="834190" y="357102"/>
            <a:ext cx="59554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>
                <a:solidFill>
                  <a:schemeClr val="bg1"/>
                </a:solidFill>
                <a:latin typeface="Minecraft" panose="02000603000000000000" pitchFamily="2" charset="0"/>
                <a:ea typeface="Minecraft" panose="02000603000000000000" pitchFamily="2" charset="0"/>
                <a:cs typeface="Lato Black" panose="020F0502020204030203" pitchFamily="34" charset="0"/>
              </a:rPr>
              <a:t>Gateway &amp;&amp; subnet mask</a:t>
            </a:r>
            <a:endParaRPr lang="en-US" sz="3600" dirty="0">
              <a:solidFill>
                <a:schemeClr val="bg1"/>
              </a:solidFill>
              <a:latin typeface="Minecraft" panose="02000603000000000000" pitchFamily="2" charset="0"/>
              <a:ea typeface="Minecraft" panose="02000603000000000000" pitchFamily="2" charset="0"/>
              <a:cs typeface="Lato Black" panose="020F0502020204030203" pitchFamily="34" charset="0"/>
            </a:endParaRPr>
          </a:p>
        </p:txBody>
      </p:sp>
      <p:cxnSp>
        <p:nvCxnSpPr>
          <p:cNvPr id="3" name="Straight Connector 16">
            <a:extLst>
              <a:ext uri="{FF2B5EF4-FFF2-40B4-BE49-F238E27FC236}">
                <a16:creationId xmlns:a16="http://schemas.microsoft.com/office/drawing/2014/main" id="{B07D8B08-2CB4-44F0-8397-9D50FA2B6E54}"/>
              </a:ext>
            </a:extLst>
          </p:cNvPr>
          <p:cNvCxnSpPr/>
          <p:nvPr/>
        </p:nvCxnSpPr>
        <p:spPr>
          <a:xfrm>
            <a:off x="918298" y="1029481"/>
            <a:ext cx="914602" cy="0"/>
          </a:xfrm>
          <a:prstGeom prst="line">
            <a:avLst/>
          </a:prstGeom>
          <a:ln w="57150">
            <a:solidFill>
              <a:srgbClr val="01CE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>
            <a:extLst>
              <a:ext uri="{FF2B5EF4-FFF2-40B4-BE49-F238E27FC236}">
                <a16:creationId xmlns:a16="http://schemas.microsoft.com/office/drawing/2014/main" id="{CD05C3D4-EB96-4205-84A1-B904B7076CD6}"/>
              </a:ext>
            </a:extLst>
          </p:cNvPr>
          <p:cNvSpPr/>
          <p:nvPr/>
        </p:nvSpPr>
        <p:spPr>
          <a:xfrm>
            <a:off x="918298" y="2393619"/>
            <a:ext cx="866193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子網路遮罩是什麼</a:t>
            </a:r>
            <a:r>
              <a:rPr lang="en-US" altLang="zh-TW" sz="2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?</a:t>
            </a:r>
            <a:endParaRPr lang="zh-TW" altLang="en-US" sz="2000" b="1" dirty="0">
              <a:solidFill>
                <a:schemeClr val="accent1">
                  <a:lumMod val="60000"/>
                  <a:lumOff val="4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br>
              <a:rPr lang="zh-TW" altLang="en-US" sz="20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20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與其他主機溝通時，用於判斷對方和本機是否在同一網路內</a:t>
            </a:r>
          </a:p>
          <a:p>
            <a:br>
              <a:rPr lang="zh-TW" altLang="en-US" sz="20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2000" b="1" dirty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常見的子網路遮罩</a:t>
            </a:r>
          </a:p>
          <a:p>
            <a:br>
              <a:rPr lang="zh-TW" altLang="en-US" sz="20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20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255.255.255.0 =&gt; 24</a:t>
            </a:r>
            <a:endParaRPr lang="zh-TW" altLang="en-US" sz="20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0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255.255.252.0 =&gt; 22  -- </a:t>
            </a:r>
            <a:r>
              <a:rPr lang="en-US" altLang="zh-TW" sz="20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11111111</a:t>
            </a:r>
            <a:r>
              <a:rPr lang="en-US" altLang="zh-TW" sz="2000" dirty="0">
                <a:solidFill>
                  <a:schemeClr val="bg1"/>
                </a:solidFill>
              </a:rPr>
              <a:t>.</a:t>
            </a:r>
            <a:r>
              <a:rPr lang="en-US" altLang="zh-TW" sz="20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11111111</a:t>
            </a:r>
            <a:r>
              <a:rPr lang="en-US" altLang="zh-TW" sz="2000" dirty="0">
                <a:solidFill>
                  <a:schemeClr val="bg1"/>
                </a:solidFill>
              </a:rPr>
              <a:t>.</a:t>
            </a:r>
            <a:r>
              <a:rPr lang="en-US" altLang="zh-TW" sz="20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111111</a:t>
            </a:r>
            <a:r>
              <a:rPr lang="en-US" altLang="zh-TW" sz="2000" dirty="0">
                <a:solidFill>
                  <a:schemeClr val="bg1"/>
                </a:solidFill>
              </a:rPr>
              <a:t>00.00000000 22</a:t>
            </a:r>
            <a:r>
              <a:rPr lang="zh-TW" altLang="en-US" sz="2000" dirty="0">
                <a:solidFill>
                  <a:schemeClr val="bg1"/>
                </a:solidFill>
              </a:rPr>
              <a:t>個</a:t>
            </a:r>
            <a:r>
              <a:rPr lang="en-US" altLang="zh-TW" sz="2000" dirty="0">
                <a:solidFill>
                  <a:schemeClr val="bg1"/>
                </a:solidFill>
              </a:rPr>
              <a:t>1</a:t>
            </a:r>
            <a:endParaRPr lang="en-US" altLang="zh-TW" sz="20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86461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5">
            <a:extLst>
              <a:ext uri="{FF2B5EF4-FFF2-40B4-BE49-F238E27FC236}">
                <a16:creationId xmlns:a16="http://schemas.microsoft.com/office/drawing/2014/main" id="{A04B2B6D-97DA-413A-9CD2-69A5AE99971F}"/>
              </a:ext>
            </a:extLst>
          </p:cNvPr>
          <p:cNvSpPr txBox="1"/>
          <p:nvPr/>
        </p:nvSpPr>
        <p:spPr>
          <a:xfrm>
            <a:off x="834190" y="357102"/>
            <a:ext cx="40511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>
                <a:solidFill>
                  <a:schemeClr val="bg1"/>
                </a:solidFill>
                <a:latin typeface="Minecraft" panose="02000603000000000000" pitchFamily="2" charset="0"/>
                <a:ea typeface="Minecraft" panose="02000603000000000000" pitchFamily="2" charset="0"/>
              </a:rPr>
              <a:t>network segment</a:t>
            </a:r>
          </a:p>
        </p:txBody>
      </p:sp>
      <p:cxnSp>
        <p:nvCxnSpPr>
          <p:cNvPr id="3" name="Straight Connector 16">
            <a:extLst>
              <a:ext uri="{FF2B5EF4-FFF2-40B4-BE49-F238E27FC236}">
                <a16:creationId xmlns:a16="http://schemas.microsoft.com/office/drawing/2014/main" id="{B07D8B08-2CB4-44F0-8397-9D50FA2B6E54}"/>
              </a:ext>
            </a:extLst>
          </p:cNvPr>
          <p:cNvCxnSpPr/>
          <p:nvPr/>
        </p:nvCxnSpPr>
        <p:spPr>
          <a:xfrm>
            <a:off x="918298" y="1029481"/>
            <a:ext cx="914602" cy="0"/>
          </a:xfrm>
          <a:prstGeom prst="line">
            <a:avLst/>
          </a:prstGeom>
          <a:ln w="57150">
            <a:solidFill>
              <a:srgbClr val="01CE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AD22C0D1-FB78-4415-A10F-52123868C1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9575376"/>
              </p:ext>
            </p:extLst>
          </p:nvPr>
        </p:nvGraphicFramePr>
        <p:xfrm>
          <a:off x="834190" y="2720994"/>
          <a:ext cx="10725622" cy="2225040"/>
        </p:xfrm>
        <a:graphic>
          <a:graphicData uri="http://schemas.openxmlformats.org/drawingml/2006/table">
            <a:tbl>
              <a:tblPr/>
              <a:tblGrid>
                <a:gridCol w="1683886">
                  <a:extLst>
                    <a:ext uri="{9D8B030D-6E8A-4147-A177-3AD203B41FA5}">
                      <a16:colId xmlns:a16="http://schemas.microsoft.com/office/drawing/2014/main" val="1635668480"/>
                    </a:ext>
                  </a:extLst>
                </a:gridCol>
                <a:gridCol w="4766625">
                  <a:extLst>
                    <a:ext uri="{9D8B030D-6E8A-4147-A177-3AD203B41FA5}">
                      <a16:colId xmlns:a16="http://schemas.microsoft.com/office/drawing/2014/main" val="3782106720"/>
                    </a:ext>
                  </a:extLst>
                </a:gridCol>
                <a:gridCol w="2212492">
                  <a:extLst>
                    <a:ext uri="{9D8B030D-6E8A-4147-A177-3AD203B41FA5}">
                      <a16:colId xmlns:a16="http://schemas.microsoft.com/office/drawing/2014/main" val="578034544"/>
                    </a:ext>
                  </a:extLst>
                </a:gridCol>
                <a:gridCol w="2062619">
                  <a:extLst>
                    <a:ext uri="{9D8B030D-6E8A-4147-A177-3AD203B41FA5}">
                      <a16:colId xmlns:a16="http://schemas.microsoft.com/office/drawing/2014/main" val="26915419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rtl="0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網路等級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F354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IP</a:t>
                      </a:r>
                      <a:r>
                        <a:rPr lang="zh-TW" altLang="en-US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分佈範圍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F354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rtl="0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可用網路組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F354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b="1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可連結主機數目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F35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09470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rtl="0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b="1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F354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0.0.0.0~127.0.0.0</a:t>
                      </a:r>
                      <a:endParaRPr lang="zh-TW" altLang="en-US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F354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126</a:t>
                      </a:r>
                      <a:r>
                        <a:rPr lang="zh-TW" altLang="en-US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組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F354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16,777,214</a:t>
                      </a:r>
                      <a:r>
                        <a:rPr lang="zh-TW" altLang="en-US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  </a:t>
                      </a:r>
                      <a:r>
                        <a:rPr lang="en-US" altLang="zh-TW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(2</a:t>
                      </a:r>
                      <a:r>
                        <a:rPr lang="en-US" altLang="zh-TW" b="1" baseline="30000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24</a:t>
                      </a:r>
                      <a:r>
                        <a:rPr lang="en-US" altLang="zh-TW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-2)</a:t>
                      </a:r>
                      <a:endParaRPr lang="zh-TW" altLang="en-US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F35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8730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rtl="0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b="1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F354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128.0.0.0~191.255.0.0</a:t>
                      </a:r>
                      <a:endParaRPr lang="zh-TW" altLang="en-US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F354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16383</a:t>
                      </a:r>
                      <a:r>
                        <a:rPr lang="zh-TW" altLang="en-US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組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F354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65,534  (2</a:t>
                      </a:r>
                      <a:r>
                        <a:rPr lang="en-US" altLang="zh-TW" b="1" baseline="30000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16</a:t>
                      </a:r>
                      <a:r>
                        <a:rPr lang="en-US" altLang="zh-TW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-2)</a:t>
                      </a:r>
                      <a:endParaRPr lang="zh-TW" altLang="en-US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F35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85293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rtl="0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b="1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F354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192.0.0.0~223.255.255.0</a:t>
                      </a:r>
                      <a:endParaRPr lang="zh-TW" altLang="en-US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F354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2,097,152</a:t>
                      </a:r>
                      <a:r>
                        <a:rPr lang="zh-TW" altLang="en-US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組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F354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254</a:t>
                      </a:r>
                      <a:endParaRPr lang="zh-TW" altLang="en-US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F35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28722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rtl="0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b="1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F354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224.0.0.0~239.255.255.255</a:t>
                      </a:r>
                      <a:endParaRPr lang="zh-TW" altLang="en-US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F354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F354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F35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6994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rtl="0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b="1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F354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b="1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240.0.0.0~255.255.255.255</a:t>
                      </a:r>
                      <a:endParaRPr lang="zh-TW" altLang="en-US" b="1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F354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F354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F35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3239437"/>
                  </a:ext>
                </a:extLst>
              </a:tr>
            </a:tbl>
          </a:graphicData>
        </a:graphic>
      </p:graphicFrame>
      <p:sp>
        <p:nvSpPr>
          <p:cNvPr id="6" name="文字方塊 5">
            <a:extLst>
              <a:ext uri="{FF2B5EF4-FFF2-40B4-BE49-F238E27FC236}">
                <a16:creationId xmlns:a16="http://schemas.microsoft.com/office/drawing/2014/main" id="{B7AB79AF-48C2-4677-8D21-8E1F6750549B}"/>
              </a:ext>
            </a:extLst>
          </p:cNvPr>
          <p:cNvSpPr txBox="1"/>
          <p:nvPr/>
        </p:nvSpPr>
        <p:spPr>
          <a:xfrm>
            <a:off x="834190" y="5459187"/>
            <a:ext cx="4752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chemeClr val="accent1">
                    <a:lumMod val="75000"/>
                  </a:schemeClr>
                </a:solidFill>
              </a:rPr>
              <a:t>所以一般</a:t>
            </a:r>
            <a:r>
              <a:rPr lang="en-US" altLang="zh-TW" b="1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zh-TW" altLang="en-US" b="1" dirty="0">
                <a:solidFill>
                  <a:schemeClr val="accent1">
                    <a:lumMod val="75000"/>
                  </a:schemeClr>
                </a:solidFill>
              </a:rPr>
              <a:t>平民用</a:t>
            </a:r>
            <a:r>
              <a:rPr lang="en-US" altLang="zh-TW" b="1" dirty="0">
                <a:solidFill>
                  <a:schemeClr val="accent1">
                    <a:lumMod val="75000"/>
                  </a:schemeClr>
                </a:solidFill>
              </a:rPr>
              <a:t>)</a:t>
            </a:r>
            <a:r>
              <a:rPr lang="zh-TW" altLang="en-US" b="1" dirty="0">
                <a:solidFill>
                  <a:schemeClr val="accent1">
                    <a:lumMod val="75000"/>
                  </a:schemeClr>
                </a:solidFill>
              </a:rPr>
              <a:t>的網路皆為</a:t>
            </a:r>
            <a:r>
              <a:rPr lang="en-US" altLang="zh-TW" b="1" dirty="0">
                <a:solidFill>
                  <a:schemeClr val="accent1">
                    <a:lumMod val="75000"/>
                  </a:schemeClr>
                </a:solidFill>
              </a:rPr>
              <a:t>class C</a:t>
            </a:r>
            <a:r>
              <a:rPr lang="zh-TW" altLang="en-US" b="1" dirty="0">
                <a:solidFill>
                  <a:schemeClr val="accent1">
                    <a:lumMod val="75000"/>
                  </a:schemeClr>
                </a:solidFill>
              </a:rPr>
              <a:t>網</a:t>
            </a:r>
            <a:endParaRPr lang="en-US" altLang="zh-TW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3B33CC80-56C6-4138-A26D-4324337E28C5}"/>
              </a:ext>
            </a:extLst>
          </p:cNvPr>
          <p:cNvSpPr txBox="1"/>
          <p:nvPr/>
        </p:nvSpPr>
        <p:spPr>
          <a:xfrm>
            <a:off x="834190" y="1838509"/>
            <a:ext cx="47526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補充</a:t>
            </a:r>
            <a:r>
              <a:rPr lang="en-US" altLang="zh-TW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2569842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5">
            <a:extLst>
              <a:ext uri="{FF2B5EF4-FFF2-40B4-BE49-F238E27FC236}">
                <a16:creationId xmlns:a16="http://schemas.microsoft.com/office/drawing/2014/main" id="{A04B2B6D-97DA-413A-9CD2-69A5AE99971F}"/>
              </a:ext>
            </a:extLst>
          </p:cNvPr>
          <p:cNvSpPr txBox="1"/>
          <p:nvPr/>
        </p:nvSpPr>
        <p:spPr>
          <a:xfrm>
            <a:off x="834190" y="357102"/>
            <a:ext cx="40511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>
                <a:solidFill>
                  <a:schemeClr val="bg1"/>
                </a:solidFill>
                <a:latin typeface="Minecraft" panose="02000603000000000000" pitchFamily="2" charset="0"/>
                <a:ea typeface="Minecraft" panose="02000603000000000000" pitchFamily="2" charset="0"/>
              </a:rPr>
              <a:t>network segment</a:t>
            </a:r>
          </a:p>
        </p:txBody>
      </p:sp>
      <p:cxnSp>
        <p:nvCxnSpPr>
          <p:cNvPr id="3" name="Straight Connector 16">
            <a:extLst>
              <a:ext uri="{FF2B5EF4-FFF2-40B4-BE49-F238E27FC236}">
                <a16:creationId xmlns:a16="http://schemas.microsoft.com/office/drawing/2014/main" id="{B07D8B08-2CB4-44F0-8397-9D50FA2B6E54}"/>
              </a:ext>
            </a:extLst>
          </p:cNvPr>
          <p:cNvCxnSpPr/>
          <p:nvPr/>
        </p:nvCxnSpPr>
        <p:spPr>
          <a:xfrm>
            <a:off x="918298" y="1029481"/>
            <a:ext cx="914602" cy="0"/>
          </a:xfrm>
          <a:prstGeom prst="line">
            <a:avLst/>
          </a:prstGeom>
          <a:ln w="57150">
            <a:solidFill>
              <a:srgbClr val="01CE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字方塊 6">
            <a:extLst>
              <a:ext uri="{FF2B5EF4-FFF2-40B4-BE49-F238E27FC236}">
                <a16:creationId xmlns:a16="http://schemas.microsoft.com/office/drawing/2014/main" id="{3B33CC80-56C6-4138-A26D-4324337E28C5}"/>
              </a:ext>
            </a:extLst>
          </p:cNvPr>
          <p:cNvSpPr txBox="1"/>
          <p:nvPr/>
        </p:nvSpPr>
        <p:spPr>
          <a:xfrm>
            <a:off x="834190" y="1838509"/>
            <a:ext cx="7043072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補充</a:t>
            </a:r>
            <a:r>
              <a:rPr lang="en-US" altLang="zh-TW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:</a:t>
            </a:r>
          </a:p>
          <a:p>
            <a:endParaRPr lang="en-US" altLang="zh-TW" sz="20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zh-TW" altLang="en-US" sz="2000" b="1" dirty="0">
                <a:solidFill>
                  <a:schemeClr val="bg1"/>
                </a:solidFill>
              </a:rPr>
              <a:t>如何查看自己的</a:t>
            </a:r>
            <a:r>
              <a:rPr lang="en-US" altLang="zh-TW" sz="2000" b="1" dirty="0" err="1">
                <a:solidFill>
                  <a:schemeClr val="bg1"/>
                </a:solidFill>
              </a:rPr>
              <a:t>ip</a:t>
            </a:r>
            <a:r>
              <a:rPr lang="zh-TW" altLang="en-US" sz="2000" b="1" dirty="0">
                <a:solidFill>
                  <a:schemeClr val="bg1"/>
                </a:solidFill>
              </a:rPr>
              <a:t>和網路遮罩</a:t>
            </a:r>
            <a:endParaRPr lang="en-US" altLang="zh-TW" sz="2000" b="1" dirty="0">
              <a:solidFill>
                <a:schemeClr val="bg1"/>
              </a:solidFill>
            </a:endParaRPr>
          </a:p>
          <a:p>
            <a:endParaRPr lang="en-US" altLang="zh-TW" sz="2000" b="1" dirty="0">
              <a:solidFill>
                <a:schemeClr val="bg1"/>
              </a:solidFill>
            </a:endParaRPr>
          </a:p>
          <a:p>
            <a:endParaRPr lang="en-US" altLang="zh-TW" sz="2000" b="1" dirty="0">
              <a:solidFill>
                <a:schemeClr val="bg1"/>
              </a:solidFill>
            </a:endParaRPr>
          </a:p>
          <a:p>
            <a:endParaRPr lang="en-US" altLang="zh-TW" sz="2000" b="1" dirty="0">
              <a:solidFill>
                <a:schemeClr val="bg1"/>
              </a:solidFill>
            </a:endParaRPr>
          </a:p>
          <a:p>
            <a:r>
              <a:rPr lang="en-US" altLang="zh-TW" sz="2000" b="1" dirty="0">
                <a:solidFill>
                  <a:schemeClr val="accent1">
                    <a:lumMod val="75000"/>
                  </a:schemeClr>
                </a:solidFill>
              </a:rPr>
              <a:t>Linux</a:t>
            </a:r>
            <a:r>
              <a:rPr lang="en-US" altLang="zh-TW" sz="2000" b="1" dirty="0">
                <a:solidFill>
                  <a:schemeClr val="bg1"/>
                </a:solidFill>
              </a:rPr>
              <a:t> : terminal &gt; ifconfig –a</a:t>
            </a:r>
          </a:p>
          <a:p>
            <a:r>
              <a:rPr lang="en-US" altLang="zh-TW" sz="2000" b="1" dirty="0">
                <a:solidFill>
                  <a:schemeClr val="accent1">
                    <a:lumMod val="75000"/>
                  </a:schemeClr>
                </a:solidFill>
              </a:rPr>
              <a:t>Windows</a:t>
            </a:r>
            <a:r>
              <a:rPr lang="en-US" altLang="zh-TW" sz="2000" b="1" dirty="0">
                <a:solidFill>
                  <a:schemeClr val="bg1"/>
                </a:solidFill>
              </a:rPr>
              <a:t> : </a:t>
            </a:r>
            <a:r>
              <a:rPr lang="en-US" altLang="zh-TW" sz="2000" b="1" dirty="0" err="1">
                <a:solidFill>
                  <a:schemeClr val="bg1"/>
                </a:solidFill>
              </a:rPr>
              <a:t>cmd</a:t>
            </a:r>
            <a:r>
              <a:rPr lang="en-US" altLang="zh-TW" sz="2000" b="1" dirty="0">
                <a:solidFill>
                  <a:schemeClr val="bg1"/>
                </a:solidFill>
              </a:rPr>
              <a:t> &gt; ipconfig /all</a:t>
            </a:r>
          </a:p>
          <a:p>
            <a:endParaRPr lang="en-US" altLang="zh-TW" sz="2000" b="1" dirty="0">
              <a:solidFill>
                <a:schemeClr val="bg1"/>
              </a:solidFill>
            </a:endParaRPr>
          </a:p>
          <a:p>
            <a:endParaRPr lang="en-US" altLang="zh-TW" sz="2000" b="1" dirty="0">
              <a:solidFill>
                <a:schemeClr val="bg1"/>
              </a:solidFill>
            </a:endParaRPr>
          </a:p>
          <a:p>
            <a:endParaRPr lang="en-US" altLang="zh-TW" sz="2000" b="1" dirty="0">
              <a:solidFill>
                <a:schemeClr val="bg1"/>
              </a:solidFill>
            </a:endParaRPr>
          </a:p>
          <a:p>
            <a:endParaRPr lang="en-US" altLang="zh-TW" sz="2000" b="1" dirty="0">
              <a:solidFill>
                <a:schemeClr val="bg1"/>
              </a:solidFill>
            </a:endParaRPr>
          </a:p>
          <a:p>
            <a:r>
              <a:rPr lang="en-US" altLang="zh-TW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p.s. </a:t>
            </a:r>
            <a:r>
              <a:rPr lang="zh-TW" altLang="en-US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查詢</a:t>
            </a:r>
            <a:r>
              <a:rPr lang="en-US" altLang="zh-TW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</a:t>
            </a:r>
            <a:r>
              <a:rPr lang="zh-TW" altLang="en-US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自己的</a:t>
            </a:r>
            <a:r>
              <a:rPr lang="en-US" altLang="zh-TW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)</a:t>
            </a:r>
            <a:r>
              <a:rPr lang="zh-TW" altLang="en-US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公共</a:t>
            </a:r>
            <a:r>
              <a:rPr lang="en-US" altLang="zh-TW" sz="2000" b="1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ip</a:t>
            </a:r>
            <a:r>
              <a:rPr lang="zh-TW" altLang="en-US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可以上 </a:t>
            </a:r>
            <a:r>
              <a:rPr lang="en-US" altLang="zh-TW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myip.com.tw</a:t>
            </a:r>
            <a:r>
              <a:rPr lang="zh-TW" altLang="en-US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查</a:t>
            </a:r>
            <a:endParaRPr lang="en-US" altLang="zh-TW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60497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5">
            <a:extLst>
              <a:ext uri="{FF2B5EF4-FFF2-40B4-BE49-F238E27FC236}">
                <a16:creationId xmlns:a16="http://schemas.microsoft.com/office/drawing/2014/main" id="{A04B2B6D-97DA-413A-9CD2-69A5AE99971F}"/>
              </a:ext>
            </a:extLst>
          </p:cNvPr>
          <p:cNvSpPr txBox="1"/>
          <p:nvPr/>
        </p:nvSpPr>
        <p:spPr>
          <a:xfrm>
            <a:off x="834190" y="357102"/>
            <a:ext cx="31758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600" b="1" dirty="0">
                <a:solidFill>
                  <a:schemeClr val="bg1"/>
                </a:solidFill>
                <a:latin typeface="Zpix" panose="02000000000000000000" pitchFamily="2" charset="-120"/>
                <a:ea typeface="Zpix" panose="02000000000000000000" pitchFamily="2" charset="-120"/>
                <a:cs typeface="Zpix" panose="02000000000000000000" pitchFamily="2" charset="-120"/>
              </a:rPr>
              <a:t>家用</a:t>
            </a:r>
            <a:r>
              <a:rPr lang="en-US" altLang="zh-TW" sz="3600" dirty="0">
                <a:solidFill>
                  <a:schemeClr val="bg1"/>
                </a:solidFill>
                <a:latin typeface="Minecraft" panose="02000603000000000000" pitchFamily="2" charset="0"/>
                <a:ea typeface="Minecraft" panose="02000603000000000000" pitchFamily="2" charset="0"/>
              </a:rPr>
              <a:t>IP</a:t>
            </a:r>
            <a:r>
              <a:rPr lang="zh-TW" altLang="en-US" sz="3600" b="1" dirty="0">
                <a:solidFill>
                  <a:schemeClr val="bg1"/>
                </a:solidFill>
                <a:latin typeface="Zpix" panose="02000000000000000000" pitchFamily="2" charset="-120"/>
                <a:ea typeface="Zpix" panose="02000000000000000000" pitchFamily="2" charset="-120"/>
                <a:cs typeface="Zpix" panose="02000000000000000000" pitchFamily="2" charset="-120"/>
              </a:rPr>
              <a:t>分享器</a:t>
            </a:r>
            <a:endParaRPr lang="en-US" altLang="zh-TW" sz="3600" b="1" dirty="0">
              <a:solidFill>
                <a:schemeClr val="bg1"/>
              </a:solidFill>
              <a:latin typeface="Zpix" panose="02000000000000000000" pitchFamily="2" charset="-120"/>
              <a:ea typeface="Zpix" panose="02000000000000000000" pitchFamily="2" charset="-120"/>
              <a:cs typeface="Zpix" panose="02000000000000000000" pitchFamily="2" charset="-120"/>
            </a:endParaRPr>
          </a:p>
        </p:txBody>
      </p:sp>
      <p:cxnSp>
        <p:nvCxnSpPr>
          <p:cNvPr id="3" name="Straight Connector 16">
            <a:extLst>
              <a:ext uri="{FF2B5EF4-FFF2-40B4-BE49-F238E27FC236}">
                <a16:creationId xmlns:a16="http://schemas.microsoft.com/office/drawing/2014/main" id="{B07D8B08-2CB4-44F0-8397-9D50FA2B6E54}"/>
              </a:ext>
            </a:extLst>
          </p:cNvPr>
          <p:cNvCxnSpPr/>
          <p:nvPr/>
        </p:nvCxnSpPr>
        <p:spPr>
          <a:xfrm>
            <a:off x="918298" y="1029481"/>
            <a:ext cx="914602" cy="0"/>
          </a:xfrm>
          <a:prstGeom prst="line">
            <a:avLst/>
          </a:prstGeom>
          <a:ln w="57150">
            <a:solidFill>
              <a:srgbClr val="01CE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5">
            <a:extLst>
              <a:ext uri="{FF2B5EF4-FFF2-40B4-BE49-F238E27FC236}">
                <a16:creationId xmlns:a16="http://schemas.microsoft.com/office/drawing/2014/main" id="{10EB7528-2D7F-47A0-AF4C-A15809A9CF6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297" y="1853947"/>
            <a:ext cx="2152073" cy="184243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3EE5072-E312-44CA-BB0F-51FE42CDF03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297" y="4271374"/>
            <a:ext cx="2152073" cy="1842437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281E71FC-DA50-4077-AB34-ABC5DA69A4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6376" y="2742959"/>
            <a:ext cx="1906850" cy="1906850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DED4DACE-FA99-42AF-AD81-08C580EFD9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3674" y="2742959"/>
            <a:ext cx="1791281" cy="2066863"/>
          </a:xfrm>
          <a:prstGeom prst="rect">
            <a:avLst/>
          </a:prstGeom>
        </p:spPr>
      </p:pic>
      <p:cxnSp>
        <p:nvCxnSpPr>
          <p:cNvPr id="15" name="接點: 弧形 14">
            <a:extLst>
              <a:ext uri="{FF2B5EF4-FFF2-40B4-BE49-F238E27FC236}">
                <a16:creationId xmlns:a16="http://schemas.microsoft.com/office/drawing/2014/main" id="{2ED5BE74-3DBA-40D5-84A7-8FD99EF19EB4}"/>
              </a:ext>
            </a:extLst>
          </p:cNvPr>
          <p:cNvCxnSpPr>
            <a:cxnSpLocks/>
          </p:cNvCxnSpPr>
          <p:nvPr/>
        </p:nvCxnSpPr>
        <p:spPr>
          <a:xfrm>
            <a:off x="3238150" y="2775166"/>
            <a:ext cx="1986006" cy="1251550"/>
          </a:xfrm>
          <a:prstGeom prst="curvedConnector3">
            <a:avLst/>
          </a:prstGeom>
          <a:ln>
            <a:solidFill>
              <a:schemeClr val="tx2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接點: 弧形 15">
            <a:extLst>
              <a:ext uri="{FF2B5EF4-FFF2-40B4-BE49-F238E27FC236}">
                <a16:creationId xmlns:a16="http://schemas.microsoft.com/office/drawing/2014/main" id="{FA263F99-B925-45CE-8C42-7992D16BD82B}"/>
              </a:ext>
            </a:extLst>
          </p:cNvPr>
          <p:cNvCxnSpPr>
            <a:cxnSpLocks/>
          </p:cNvCxnSpPr>
          <p:nvPr/>
        </p:nvCxnSpPr>
        <p:spPr>
          <a:xfrm flipV="1">
            <a:off x="3238150" y="4026716"/>
            <a:ext cx="1986006" cy="1080203"/>
          </a:xfrm>
          <a:prstGeom prst="curvedConnector3">
            <a:avLst/>
          </a:prstGeom>
          <a:ln>
            <a:solidFill>
              <a:schemeClr val="tx2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E5A242A4-2773-48AC-B9B9-6098596454AE}"/>
              </a:ext>
            </a:extLst>
          </p:cNvPr>
          <p:cNvCxnSpPr/>
          <p:nvPr/>
        </p:nvCxnSpPr>
        <p:spPr>
          <a:xfrm>
            <a:off x="6851620" y="4026716"/>
            <a:ext cx="1898097" cy="0"/>
          </a:xfrm>
          <a:prstGeom prst="straightConnector1">
            <a:avLst/>
          </a:prstGeom>
          <a:ln>
            <a:solidFill>
              <a:schemeClr val="tx2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A4144685-53CB-4A75-A9D5-5B30EF151C06}"/>
              </a:ext>
            </a:extLst>
          </p:cNvPr>
          <p:cNvSpPr txBox="1"/>
          <p:nvPr/>
        </p:nvSpPr>
        <p:spPr>
          <a:xfrm>
            <a:off x="1201571" y="2175738"/>
            <a:ext cx="15855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solidFill>
                  <a:schemeClr val="bg1"/>
                </a:solidFill>
                <a:latin typeface="Minecraft" panose="02000603000000000000" pitchFamily="2" charset="0"/>
                <a:ea typeface="Minecraft" panose="02000603000000000000" pitchFamily="2" charset="0"/>
              </a:rPr>
              <a:t>Computer</a:t>
            </a:r>
          </a:p>
          <a:p>
            <a:pPr algn="ctr"/>
            <a:r>
              <a:rPr lang="en-US" altLang="zh-TW" dirty="0">
                <a:solidFill>
                  <a:schemeClr val="bg1"/>
                </a:solidFill>
                <a:latin typeface="Minecraft" panose="02000603000000000000" pitchFamily="2" charset="0"/>
                <a:ea typeface="Minecraft" panose="02000603000000000000" pitchFamily="2" charset="0"/>
              </a:rPr>
              <a:t>A</a:t>
            </a:r>
          </a:p>
          <a:p>
            <a:pPr algn="ctr"/>
            <a:r>
              <a:rPr lang="en-US" altLang="zh-TW" dirty="0">
                <a:solidFill>
                  <a:schemeClr val="bg1"/>
                </a:solidFill>
                <a:latin typeface="Minecraft" panose="02000603000000000000" pitchFamily="2" charset="0"/>
              </a:rPr>
              <a:t>192.168.87.2</a:t>
            </a:r>
            <a:endParaRPr lang="zh-TW" altLang="en-US" dirty="0">
              <a:solidFill>
                <a:schemeClr val="bg1"/>
              </a:solidFill>
              <a:latin typeface="Minecraft" panose="02000603000000000000" pitchFamily="2" charset="0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426C8FB7-D0E8-4E6F-A6B8-66F61B18548E}"/>
              </a:ext>
            </a:extLst>
          </p:cNvPr>
          <p:cNvSpPr txBox="1"/>
          <p:nvPr/>
        </p:nvSpPr>
        <p:spPr>
          <a:xfrm>
            <a:off x="1200934" y="4566817"/>
            <a:ext cx="15855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solidFill>
                  <a:schemeClr val="bg1"/>
                </a:solidFill>
                <a:latin typeface="Minecraft" panose="02000603000000000000" pitchFamily="2" charset="0"/>
                <a:ea typeface="Minecraft" panose="02000603000000000000" pitchFamily="2" charset="0"/>
              </a:rPr>
              <a:t>Computer</a:t>
            </a:r>
          </a:p>
          <a:p>
            <a:pPr algn="ctr"/>
            <a:r>
              <a:rPr lang="en-US" altLang="zh-TW" dirty="0">
                <a:solidFill>
                  <a:schemeClr val="bg1"/>
                </a:solidFill>
                <a:latin typeface="Minecraft" panose="02000603000000000000" pitchFamily="2" charset="0"/>
                <a:ea typeface="Minecraft" panose="02000603000000000000" pitchFamily="2" charset="0"/>
              </a:rPr>
              <a:t>B</a:t>
            </a:r>
          </a:p>
          <a:p>
            <a:pPr algn="ctr"/>
            <a:r>
              <a:rPr lang="en-US" altLang="zh-TW" dirty="0">
                <a:solidFill>
                  <a:schemeClr val="bg1"/>
                </a:solidFill>
                <a:latin typeface="Minecraft" panose="02000603000000000000" pitchFamily="2" charset="0"/>
              </a:rPr>
              <a:t>192.168.87.3</a:t>
            </a:r>
            <a:endParaRPr lang="zh-TW" altLang="en-US" dirty="0">
              <a:solidFill>
                <a:schemeClr val="bg1"/>
              </a:solidFill>
              <a:latin typeface="Minecraft" panose="02000603000000000000" pitchFamily="2" charset="0"/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7C6A14AB-367D-4A7D-8C79-5AB1C861DD9A}"/>
              </a:ext>
            </a:extLst>
          </p:cNvPr>
          <p:cNvSpPr txBox="1"/>
          <p:nvPr/>
        </p:nvSpPr>
        <p:spPr>
          <a:xfrm>
            <a:off x="4693185" y="4631935"/>
            <a:ext cx="26332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solidFill>
                  <a:schemeClr val="bg1"/>
                </a:solidFill>
                <a:latin typeface="Minecraft" panose="02000603000000000000" pitchFamily="2" charset="0"/>
              </a:rPr>
              <a:t>IP sharing box</a:t>
            </a:r>
          </a:p>
          <a:p>
            <a:pPr algn="ctr"/>
            <a:r>
              <a:rPr lang="en-US" altLang="zh-TW" dirty="0">
                <a:solidFill>
                  <a:schemeClr val="accent1">
                    <a:lumMod val="60000"/>
                    <a:lumOff val="40000"/>
                  </a:schemeClr>
                </a:solidFill>
                <a:latin typeface="Minecraft" panose="02000603000000000000" pitchFamily="2" charset="0"/>
              </a:rPr>
              <a:t>Private IP :</a:t>
            </a:r>
            <a:r>
              <a:rPr lang="en-US" altLang="zh-TW" dirty="0">
                <a:solidFill>
                  <a:schemeClr val="bg1"/>
                </a:solidFill>
                <a:latin typeface="Minecraft" panose="02000603000000000000" pitchFamily="2" charset="0"/>
              </a:rPr>
              <a:t> 192.168.87.1 </a:t>
            </a:r>
          </a:p>
          <a:p>
            <a:pPr algn="ctr"/>
            <a:r>
              <a:rPr lang="en-US" altLang="zh-TW" dirty="0">
                <a:solidFill>
                  <a:schemeClr val="accent1">
                    <a:lumMod val="60000"/>
                    <a:lumOff val="40000"/>
                  </a:schemeClr>
                </a:solidFill>
                <a:latin typeface="Minecraft" panose="02000603000000000000" pitchFamily="2" charset="0"/>
              </a:rPr>
              <a:t>Public IP :</a:t>
            </a:r>
          </a:p>
          <a:p>
            <a:pPr algn="ctr"/>
            <a:r>
              <a:rPr lang="en-US" altLang="zh-TW" dirty="0">
                <a:solidFill>
                  <a:schemeClr val="bg1"/>
                </a:solidFill>
                <a:latin typeface="Minecraft" panose="02000603000000000000" pitchFamily="2" charset="0"/>
              </a:rPr>
              <a:t>87.87.87.87</a:t>
            </a:r>
            <a:endParaRPr lang="zh-TW" altLang="en-US" dirty="0">
              <a:solidFill>
                <a:schemeClr val="bg1"/>
              </a:solidFill>
              <a:latin typeface="Minecraft" panose="02000603000000000000" pitchFamily="2" charset="0"/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63D688AC-8620-42BA-B898-56C2EBBC0FF5}"/>
              </a:ext>
            </a:extLst>
          </p:cNvPr>
          <p:cNvSpPr txBox="1"/>
          <p:nvPr/>
        </p:nvSpPr>
        <p:spPr>
          <a:xfrm>
            <a:off x="8247321" y="1991072"/>
            <a:ext cx="25239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solidFill>
                  <a:schemeClr val="bg1"/>
                </a:solidFill>
                <a:latin typeface="Minecraft" panose="02000603000000000000" pitchFamily="2" charset="0"/>
              </a:rPr>
              <a:t>Internet</a:t>
            </a:r>
          </a:p>
          <a:p>
            <a:pPr algn="ctr"/>
            <a:r>
              <a:rPr lang="en-US" altLang="zh-TW" dirty="0">
                <a:solidFill>
                  <a:schemeClr val="bg1"/>
                </a:solidFill>
                <a:latin typeface="Minecraft" panose="02000603000000000000" pitchFamily="2" charset="0"/>
              </a:rPr>
              <a:t>ex : www.google.com</a:t>
            </a:r>
            <a:endParaRPr lang="zh-TW" altLang="en-US" dirty="0">
              <a:solidFill>
                <a:schemeClr val="bg1"/>
              </a:solidFill>
              <a:latin typeface="Minecraft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38947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5">
            <a:extLst>
              <a:ext uri="{FF2B5EF4-FFF2-40B4-BE49-F238E27FC236}">
                <a16:creationId xmlns:a16="http://schemas.microsoft.com/office/drawing/2014/main" id="{A04B2B6D-97DA-413A-9CD2-69A5AE99971F}"/>
              </a:ext>
            </a:extLst>
          </p:cNvPr>
          <p:cNvSpPr txBox="1"/>
          <p:nvPr/>
        </p:nvSpPr>
        <p:spPr>
          <a:xfrm>
            <a:off x="834190" y="357102"/>
            <a:ext cx="31758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600" b="1" dirty="0">
                <a:solidFill>
                  <a:schemeClr val="bg1"/>
                </a:solidFill>
                <a:latin typeface="Zpix" panose="02000000000000000000" pitchFamily="2" charset="-120"/>
                <a:ea typeface="Zpix" panose="02000000000000000000" pitchFamily="2" charset="-120"/>
                <a:cs typeface="Zpix" panose="02000000000000000000" pitchFamily="2" charset="-120"/>
              </a:rPr>
              <a:t>家用</a:t>
            </a:r>
            <a:r>
              <a:rPr lang="en-US" altLang="zh-TW" sz="3600" dirty="0">
                <a:solidFill>
                  <a:schemeClr val="bg1"/>
                </a:solidFill>
                <a:latin typeface="Minecraft" panose="02000603000000000000" pitchFamily="2" charset="0"/>
                <a:ea typeface="Minecraft" panose="02000603000000000000" pitchFamily="2" charset="0"/>
              </a:rPr>
              <a:t>IP</a:t>
            </a:r>
            <a:r>
              <a:rPr lang="zh-TW" altLang="en-US" sz="3600" b="1" dirty="0">
                <a:solidFill>
                  <a:schemeClr val="bg1"/>
                </a:solidFill>
                <a:latin typeface="Zpix" panose="02000000000000000000" pitchFamily="2" charset="-120"/>
                <a:ea typeface="Zpix" panose="02000000000000000000" pitchFamily="2" charset="-120"/>
                <a:cs typeface="Zpix" panose="02000000000000000000" pitchFamily="2" charset="-120"/>
              </a:rPr>
              <a:t>分享器</a:t>
            </a:r>
            <a:endParaRPr lang="en-US" altLang="zh-TW" sz="3600" b="1" dirty="0">
              <a:solidFill>
                <a:schemeClr val="bg1"/>
              </a:solidFill>
              <a:latin typeface="Zpix" panose="02000000000000000000" pitchFamily="2" charset="-120"/>
              <a:ea typeface="Zpix" panose="02000000000000000000" pitchFamily="2" charset="-120"/>
              <a:cs typeface="Zpix" panose="02000000000000000000" pitchFamily="2" charset="-120"/>
            </a:endParaRPr>
          </a:p>
        </p:txBody>
      </p:sp>
      <p:cxnSp>
        <p:nvCxnSpPr>
          <p:cNvPr id="3" name="Straight Connector 16">
            <a:extLst>
              <a:ext uri="{FF2B5EF4-FFF2-40B4-BE49-F238E27FC236}">
                <a16:creationId xmlns:a16="http://schemas.microsoft.com/office/drawing/2014/main" id="{B07D8B08-2CB4-44F0-8397-9D50FA2B6E54}"/>
              </a:ext>
            </a:extLst>
          </p:cNvPr>
          <p:cNvCxnSpPr/>
          <p:nvPr/>
        </p:nvCxnSpPr>
        <p:spPr>
          <a:xfrm>
            <a:off x="918298" y="1029481"/>
            <a:ext cx="914602" cy="0"/>
          </a:xfrm>
          <a:prstGeom prst="line">
            <a:avLst/>
          </a:prstGeom>
          <a:ln w="57150">
            <a:solidFill>
              <a:srgbClr val="01CE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5">
            <a:extLst>
              <a:ext uri="{FF2B5EF4-FFF2-40B4-BE49-F238E27FC236}">
                <a16:creationId xmlns:a16="http://schemas.microsoft.com/office/drawing/2014/main" id="{10EB7528-2D7F-47A0-AF4C-A15809A9CF6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297" y="1853947"/>
            <a:ext cx="2152073" cy="184243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3EE5072-E312-44CA-BB0F-51FE42CDF03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297" y="4271374"/>
            <a:ext cx="2152073" cy="1842437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281E71FC-DA50-4077-AB34-ABC5DA69A4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6376" y="2742959"/>
            <a:ext cx="1906850" cy="1906850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DED4DACE-FA99-42AF-AD81-08C580EFD9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3674" y="2742959"/>
            <a:ext cx="1791281" cy="2066863"/>
          </a:xfrm>
          <a:prstGeom prst="rect">
            <a:avLst/>
          </a:prstGeom>
        </p:spPr>
      </p:pic>
      <p:cxnSp>
        <p:nvCxnSpPr>
          <p:cNvPr id="15" name="接點: 弧形 14">
            <a:extLst>
              <a:ext uri="{FF2B5EF4-FFF2-40B4-BE49-F238E27FC236}">
                <a16:creationId xmlns:a16="http://schemas.microsoft.com/office/drawing/2014/main" id="{2ED5BE74-3DBA-40D5-84A7-8FD99EF19EB4}"/>
              </a:ext>
            </a:extLst>
          </p:cNvPr>
          <p:cNvCxnSpPr>
            <a:cxnSpLocks/>
          </p:cNvCxnSpPr>
          <p:nvPr/>
        </p:nvCxnSpPr>
        <p:spPr>
          <a:xfrm>
            <a:off x="3238150" y="2775166"/>
            <a:ext cx="1986006" cy="1251550"/>
          </a:xfrm>
          <a:prstGeom prst="curvedConnector3">
            <a:avLst/>
          </a:prstGeom>
          <a:ln>
            <a:solidFill>
              <a:schemeClr val="tx2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接點: 弧形 15">
            <a:extLst>
              <a:ext uri="{FF2B5EF4-FFF2-40B4-BE49-F238E27FC236}">
                <a16:creationId xmlns:a16="http://schemas.microsoft.com/office/drawing/2014/main" id="{FA263F99-B925-45CE-8C42-7992D16BD82B}"/>
              </a:ext>
            </a:extLst>
          </p:cNvPr>
          <p:cNvCxnSpPr>
            <a:cxnSpLocks/>
          </p:cNvCxnSpPr>
          <p:nvPr/>
        </p:nvCxnSpPr>
        <p:spPr>
          <a:xfrm flipV="1">
            <a:off x="3238150" y="4026716"/>
            <a:ext cx="1986006" cy="1080203"/>
          </a:xfrm>
          <a:prstGeom prst="curvedConnector3">
            <a:avLst/>
          </a:prstGeom>
          <a:ln>
            <a:solidFill>
              <a:schemeClr val="tx2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E5A242A4-2773-48AC-B9B9-6098596454AE}"/>
              </a:ext>
            </a:extLst>
          </p:cNvPr>
          <p:cNvCxnSpPr/>
          <p:nvPr/>
        </p:nvCxnSpPr>
        <p:spPr>
          <a:xfrm>
            <a:off x="6851620" y="4026716"/>
            <a:ext cx="1898097" cy="0"/>
          </a:xfrm>
          <a:prstGeom prst="straightConnector1">
            <a:avLst/>
          </a:prstGeom>
          <a:ln>
            <a:solidFill>
              <a:schemeClr val="tx2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A4144685-53CB-4A75-A9D5-5B30EF151C06}"/>
              </a:ext>
            </a:extLst>
          </p:cNvPr>
          <p:cNvSpPr txBox="1"/>
          <p:nvPr/>
        </p:nvSpPr>
        <p:spPr>
          <a:xfrm>
            <a:off x="1201571" y="2175738"/>
            <a:ext cx="15855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solidFill>
                  <a:schemeClr val="bg1"/>
                </a:solidFill>
                <a:latin typeface="Minecraft" panose="02000603000000000000" pitchFamily="2" charset="0"/>
                <a:ea typeface="Minecraft" panose="02000603000000000000" pitchFamily="2" charset="0"/>
              </a:rPr>
              <a:t>Computer</a:t>
            </a:r>
          </a:p>
          <a:p>
            <a:pPr algn="ctr"/>
            <a:r>
              <a:rPr lang="en-US" altLang="zh-TW" dirty="0">
                <a:solidFill>
                  <a:schemeClr val="bg1"/>
                </a:solidFill>
                <a:latin typeface="Minecraft" panose="02000603000000000000" pitchFamily="2" charset="0"/>
                <a:ea typeface="Minecraft" panose="02000603000000000000" pitchFamily="2" charset="0"/>
              </a:rPr>
              <a:t>A</a:t>
            </a:r>
          </a:p>
          <a:p>
            <a:pPr algn="ctr"/>
            <a:r>
              <a:rPr lang="en-US" altLang="zh-TW" dirty="0">
                <a:solidFill>
                  <a:schemeClr val="bg1"/>
                </a:solidFill>
                <a:latin typeface="Minecraft" panose="02000603000000000000" pitchFamily="2" charset="0"/>
              </a:rPr>
              <a:t>192.168.87.2</a:t>
            </a:r>
            <a:endParaRPr lang="zh-TW" altLang="en-US" dirty="0">
              <a:solidFill>
                <a:schemeClr val="bg1"/>
              </a:solidFill>
              <a:latin typeface="Minecraft" panose="02000603000000000000" pitchFamily="2" charset="0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426C8FB7-D0E8-4E6F-A6B8-66F61B18548E}"/>
              </a:ext>
            </a:extLst>
          </p:cNvPr>
          <p:cNvSpPr txBox="1"/>
          <p:nvPr/>
        </p:nvSpPr>
        <p:spPr>
          <a:xfrm>
            <a:off x="1200934" y="4566817"/>
            <a:ext cx="15855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solidFill>
                  <a:schemeClr val="bg1"/>
                </a:solidFill>
                <a:latin typeface="Minecraft" panose="02000603000000000000" pitchFamily="2" charset="0"/>
                <a:ea typeface="Minecraft" panose="02000603000000000000" pitchFamily="2" charset="0"/>
              </a:rPr>
              <a:t>Computer</a:t>
            </a:r>
          </a:p>
          <a:p>
            <a:pPr algn="ctr"/>
            <a:r>
              <a:rPr lang="en-US" altLang="zh-TW" dirty="0">
                <a:solidFill>
                  <a:schemeClr val="bg1"/>
                </a:solidFill>
                <a:latin typeface="Minecraft" panose="02000603000000000000" pitchFamily="2" charset="0"/>
                <a:ea typeface="Minecraft" panose="02000603000000000000" pitchFamily="2" charset="0"/>
              </a:rPr>
              <a:t>B</a:t>
            </a:r>
          </a:p>
          <a:p>
            <a:pPr algn="ctr"/>
            <a:r>
              <a:rPr lang="en-US" altLang="zh-TW" dirty="0">
                <a:solidFill>
                  <a:schemeClr val="bg1"/>
                </a:solidFill>
                <a:latin typeface="Minecraft" panose="02000603000000000000" pitchFamily="2" charset="0"/>
              </a:rPr>
              <a:t>192.168.87.3</a:t>
            </a:r>
            <a:endParaRPr lang="zh-TW" altLang="en-US" dirty="0">
              <a:solidFill>
                <a:schemeClr val="bg1"/>
              </a:solidFill>
              <a:latin typeface="Minecraft" panose="02000603000000000000" pitchFamily="2" charset="0"/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7C6A14AB-367D-4A7D-8C79-5AB1C861DD9A}"/>
              </a:ext>
            </a:extLst>
          </p:cNvPr>
          <p:cNvSpPr txBox="1"/>
          <p:nvPr/>
        </p:nvSpPr>
        <p:spPr>
          <a:xfrm>
            <a:off x="4693185" y="4631935"/>
            <a:ext cx="26332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solidFill>
                  <a:schemeClr val="bg1"/>
                </a:solidFill>
                <a:latin typeface="Minecraft" panose="02000603000000000000" pitchFamily="2" charset="0"/>
              </a:rPr>
              <a:t>IP sharing box</a:t>
            </a:r>
          </a:p>
          <a:p>
            <a:pPr algn="ctr"/>
            <a:r>
              <a:rPr lang="en-US" altLang="zh-TW" dirty="0">
                <a:solidFill>
                  <a:schemeClr val="accent1">
                    <a:lumMod val="60000"/>
                    <a:lumOff val="40000"/>
                  </a:schemeClr>
                </a:solidFill>
                <a:latin typeface="Minecraft" panose="02000603000000000000" pitchFamily="2" charset="0"/>
              </a:rPr>
              <a:t>Private IP :</a:t>
            </a:r>
            <a:r>
              <a:rPr lang="en-US" altLang="zh-TW" dirty="0">
                <a:solidFill>
                  <a:schemeClr val="bg1"/>
                </a:solidFill>
                <a:latin typeface="Minecraft" panose="02000603000000000000" pitchFamily="2" charset="0"/>
              </a:rPr>
              <a:t> 192.168.87.1 </a:t>
            </a:r>
          </a:p>
          <a:p>
            <a:pPr algn="ctr"/>
            <a:r>
              <a:rPr lang="en-US" altLang="zh-TW" dirty="0">
                <a:solidFill>
                  <a:schemeClr val="accent1">
                    <a:lumMod val="60000"/>
                    <a:lumOff val="40000"/>
                  </a:schemeClr>
                </a:solidFill>
                <a:latin typeface="Minecraft" panose="02000603000000000000" pitchFamily="2" charset="0"/>
              </a:rPr>
              <a:t>Public IP :</a:t>
            </a:r>
          </a:p>
          <a:p>
            <a:pPr algn="ctr"/>
            <a:r>
              <a:rPr lang="en-US" altLang="zh-TW" dirty="0">
                <a:solidFill>
                  <a:schemeClr val="bg1"/>
                </a:solidFill>
                <a:latin typeface="Minecraft" panose="02000603000000000000" pitchFamily="2" charset="0"/>
              </a:rPr>
              <a:t>87.87.87.87</a:t>
            </a:r>
            <a:endParaRPr lang="zh-TW" altLang="en-US" dirty="0">
              <a:solidFill>
                <a:schemeClr val="bg1"/>
              </a:solidFill>
              <a:latin typeface="Minecraft" panose="02000603000000000000" pitchFamily="2" charset="0"/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63D688AC-8620-42BA-B898-56C2EBBC0FF5}"/>
              </a:ext>
            </a:extLst>
          </p:cNvPr>
          <p:cNvSpPr txBox="1"/>
          <p:nvPr/>
        </p:nvSpPr>
        <p:spPr>
          <a:xfrm>
            <a:off x="8247321" y="1991072"/>
            <a:ext cx="25239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solidFill>
                  <a:schemeClr val="bg1"/>
                </a:solidFill>
                <a:latin typeface="Minecraft" panose="02000603000000000000" pitchFamily="2" charset="0"/>
              </a:rPr>
              <a:t>Internet</a:t>
            </a:r>
          </a:p>
          <a:p>
            <a:pPr algn="ctr"/>
            <a:r>
              <a:rPr lang="en-US" altLang="zh-TW" dirty="0">
                <a:solidFill>
                  <a:schemeClr val="bg1"/>
                </a:solidFill>
                <a:latin typeface="Minecraft" panose="02000603000000000000" pitchFamily="2" charset="0"/>
              </a:rPr>
              <a:t>ex : www.google.com</a:t>
            </a:r>
            <a:endParaRPr lang="zh-TW" altLang="en-US" dirty="0">
              <a:solidFill>
                <a:schemeClr val="bg1"/>
              </a:solidFill>
              <a:latin typeface="Minecraft" panose="02000603000000000000" pitchFamily="2" charset="0"/>
            </a:endParaRPr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BAAD8968-B7A0-43B8-9BC3-DF5F8C84E852}"/>
              </a:ext>
            </a:extLst>
          </p:cNvPr>
          <p:cNvSpPr/>
          <p:nvPr/>
        </p:nvSpPr>
        <p:spPr>
          <a:xfrm>
            <a:off x="1040268" y="1220989"/>
            <a:ext cx="1906850" cy="606889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Zpix" panose="02000000000000000000" pitchFamily="2" charset="-120"/>
                <a:ea typeface="Zpix" panose="02000000000000000000" pitchFamily="2" charset="-120"/>
                <a:cs typeface="Zpix" panose="02000000000000000000" pitchFamily="2" charset="-120"/>
              </a:rPr>
              <a:t>to:google.com</a:t>
            </a:r>
            <a:endParaRPr lang="en-US" altLang="zh-TW" sz="1400" b="1" dirty="0">
              <a:solidFill>
                <a:schemeClr val="tx1">
                  <a:lumMod val="85000"/>
                  <a:lumOff val="15000"/>
                </a:schemeClr>
              </a:solidFill>
              <a:latin typeface="Zpix" panose="02000000000000000000" pitchFamily="2" charset="-120"/>
              <a:ea typeface="Zpix" panose="02000000000000000000" pitchFamily="2" charset="-120"/>
              <a:cs typeface="Zpix" panose="02000000000000000000" pitchFamily="2" charset="-120"/>
            </a:endParaRPr>
          </a:p>
          <a:p>
            <a:pPr algn="ctr"/>
            <a:r>
              <a:rPr lang="en-US" altLang="zh-TW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Zpix" panose="02000000000000000000" pitchFamily="2" charset="-120"/>
                <a:ea typeface="Zpix" panose="02000000000000000000" pitchFamily="2" charset="-120"/>
                <a:cs typeface="Zpix" panose="02000000000000000000" pitchFamily="2" charset="-120"/>
              </a:rPr>
              <a:t>from:192.168.87.2</a:t>
            </a:r>
            <a:endParaRPr lang="zh-TW" altLang="en-US" sz="1400" b="1" dirty="0">
              <a:solidFill>
                <a:schemeClr val="tx1">
                  <a:lumMod val="85000"/>
                  <a:lumOff val="15000"/>
                </a:schemeClr>
              </a:solidFill>
              <a:latin typeface="Zpix" panose="02000000000000000000" pitchFamily="2" charset="-120"/>
              <a:ea typeface="Zpix" panose="02000000000000000000" pitchFamily="2" charset="-120"/>
              <a:cs typeface="Zpix" panose="02000000000000000000" pitchFamily="2" charset="-120"/>
            </a:endParaRPr>
          </a:p>
        </p:txBody>
      </p:sp>
      <p:sp>
        <p:nvSpPr>
          <p:cNvPr id="24" name="矩形: 圓角 23">
            <a:extLst>
              <a:ext uri="{FF2B5EF4-FFF2-40B4-BE49-F238E27FC236}">
                <a16:creationId xmlns:a16="http://schemas.microsoft.com/office/drawing/2014/main" id="{5B59D3F9-1EB3-4C70-8CB9-48FBCD46C741}"/>
              </a:ext>
            </a:extLst>
          </p:cNvPr>
          <p:cNvSpPr/>
          <p:nvPr/>
        </p:nvSpPr>
        <p:spPr>
          <a:xfrm>
            <a:off x="6847243" y="5499020"/>
            <a:ext cx="1906850" cy="108020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>
                    <a:lumMod val="85000"/>
                    <a:lumOff val="15000"/>
                  </a:schemeClr>
                </a:solidFill>
                <a:latin typeface="Zpix" panose="02000000000000000000" pitchFamily="2" charset="-120"/>
                <a:ea typeface="Zpix" panose="02000000000000000000" pitchFamily="2" charset="-120"/>
                <a:cs typeface="Zpix" panose="02000000000000000000" pitchFamily="2" charset="-120"/>
              </a:rPr>
              <a:t>192.168.87.2</a:t>
            </a:r>
          </a:p>
          <a:p>
            <a:pPr algn="ctr"/>
            <a:r>
              <a:rPr lang="en-US" altLang="zh-TW" b="1" dirty="0">
                <a:solidFill>
                  <a:schemeClr val="tx1">
                    <a:lumMod val="85000"/>
                    <a:lumOff val="15000"/>
                  </a:schemeClr>
                </a:solidFill>
                <a:latin typeface="Zpix" panose="02000000000000000000" pitchFamily="2" charset="-120"/>
                <a:ea typeface="Zpix" panose="02000000000000000000" pitchFamily="2" charset="-120"/>
                <a:cs typeface="Zpix" panose="02000000000000000000" pitchFamily="2" charset="-120"/>
              </a:rPr>
              <a:t>-&gt;</a:t>
            </a:r>
          </a:p>
          <a:p>
            <a:pPr algn="ctr"/>
            <a:r>
              <a:rPr lang="en-US" altLang="zh-TW" b="1" dirty="0">
                <a:solidFill>
                  <a:schemeClr val="tx1">
                    <a:lumMod val="85000"/>
                    <a:lumOff val="15000"/>
                  </a:schemeClr>
                </a:solidFill>
                <a:latin typeface="Zpix" panose="02000000000000000000" pitchFamily="2" charset="-120"/>
                <a:ea typeface="Zpix" panose="02000000000000000000" pitchFamily="2" charset="-120"/>
                <a:cs typeface="Zpix" panose="02000000000000000000" pitchFamily="2" charset="-120"/>
              </a:rPr>
              <a:t>google.com</a:t>
            </a:r>
            <a:endParaRPr lang="zh-TW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Zpix" panose="02000000000000000000" pitchFamily="2" charset="-120"/>
              <a:ea typeface="Zpix" panose="02000000000000000000" pitchFamily="2" charset="-120"/>
              <a:cs typeface="Zpix" panose="02000000000000000000" pitchFamily="2" charset="-120"/>
            </a:endParaRPr>
          </a:p>
        </p:txBody>
      </p:sp>
      <p:sp>
        <p:nvSpPr>
          <p:cNvPr id="25" name="矩形: 圓角 24">
            <a:extLst>
              <a:ext uri="{FF2B5EF4-FFF2-40B4-BE49-F238E27FC236}">
                <a16:creationId xmlns:a16="http://schemas.microsoft.com/office/drawing/2014/main" id="{85D673D3-2E0A-4050-9952-4604E4113BCE}"/>
              </a:ext>
            </a:extLst>
          </p:cNvPr>
          <p:cNvSpPr/>
          <p:nvPr/>
        </p:nvSpPr>
        <p:spPr>
          <a:xfrm>
            <a:off x="5030498" y="2207592"/>
            <a:ext cx="1906850" cy="606889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Zpix" panose="02000000000000000000" pitchFamily="2" charset="-120"/>
                <a:ea typeface="Zpix" panose="02000000000000000000" pitchFamily="2" charset="-120"/>
                <a:cs typeface="Zpix" panose="02000000000000000000" pitchFamily="2" charset="-120"/>
              </a:rPr>
              <a:t>to:google.com</a:t>
            </a:r>
            <a:endParaRPr lang="en-US" altLang="zh-TW" sz="1400" b="1" dirty="0">
              <a:solidFill>
                <a:schemeClr val="tx1">
                  <a:lumMod val="85000"/>
                  <a:lumOff val="15000"/>
                </a:schemeClr>
              </a:solidFill>
              <a:latin typeface="Zpix" panose="02000000000000000000" pitchFamily="2" charset="-120"/>
              <a:ea typeface="Zpix" panose="02000000000000000000" pitchFamily="2" charset="-120"/>
              <a:cs typeface="Zpix" panose="02000000000000000000" pitchFamily="2" charset="-120"/>
            </a:endParaRPr>
          </a:p>
          <a:p>
            <a:pPr algn="ctr"/>
            <a:r>
              <a:rPr lang="en-US" altLang="zh-TW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Zpix" panose="02000000000000000000" pitchFamily="2" charset="-120"/>
                <a:ea typeface="Zpix" panose="02000000000000000000" pitchFamily="2" charset="-120"/>
                <a:cs typeface="Zpix" panose="02000000000000000000" pitchFamily="2" charset="-120"/>
              </a:rPr>
              <a:t>from:87.87.87.87</a:t>
            </a:r>
            <a:endParaRPr lang="zh-TW" altLang="en-US" sz="1400" b="1" dirty="0">
              <a:solidFill>
                <a:schemeClr val="tx1">
                  <a:lumMod val="85000"/>
                  <a:lumOff val="15000"/>
                </a:schemeClr>
              </a:solidFill>
              <a:latin typeface="Zpix" panose="02000000000000000000" pitchFamily="2" charset="-120"/>
              <a:ea typeface="Zpix" panose="02000000000000000000" pitchFamily="2" charset="-120"/>
              <a:cs typeface="Zpix" panose="02000000000000000000" pitchFamily="2" charset="-120"/>
            </a:endParaRPr>
          </a:p>
        </p:txBody>
      </p:sp>
      <p:sp>
        <p:nvSpPr>
          <p:cNvPr id="26" name="矩形: 圓角 25">
            <a:extLst>
              <a:ext uri="{FF2B5EF4-FFF2-40B4-BE49-F238E27FC236}">
                <a16:creationId xmlns:a16="http://schemas.microsoft.com/office/drawing/2014/main" id="{C8F9F9AA-5F62-4BD8-8A2B-BD6E24E1FF35}"/>
              </a:ext>
            </a:extLst>
          </p:cNvPr>
          <p:cNvSpPr/>
          <p:nvPr/>
        </p:nvSpPr>
        <p:spPr>
          <a:xfrm>
            <a:off x="10260691" y="3740510"/>
            <a:ext cx="1906850" cy="606889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Zpix" panose="02000000000000000000" pitchFamily="2" charset="-120"/>
                <a:ea typeface="Zpix" panose="02000000000000000000" pitchFamily="2" charset="-120"/>
                <a:cs typeface="Zpix" panose="02000000000000000000" pitchFamily="2" charset="-120"/>
              </a:rPr>
              <a:t>to:87.87.87.87</a:t>
            </a:r>
          </a:p>
          <a:p>
            <a:pPr algn="ctr"/>
            <a:r>
              <a:rPr lang="en-US" altLang="zh-TW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Zpix" panose="02000000000000000000" pitchFamily="2" charset="-120"/>
                <a:ea typeface="Zpix" panose="02000000000000000000" pitchFamily="2" charset="-120"/>
                <a:cs typeface="Zpix" panose="02000000000000000000" pitchFamily="2" charset="-120"/>
              </a:rPr>
              <a:t>from:google.com</a:t>
            </a:r>
            <a:endParaRPr lang="zh-TW" altLang="en-US" sz="1400" b="1" dirty="0">
              <a:solidFill>
                <a:schemeClr val="tx1">
                  <a:lumMod val="85000"/>
                  <a:lumOff val="15000"/>
                </a:schemeClr>
              </a:solidFill>
              <a:latin typeface="Zpix" panose="02000000000000000000" pitchFamily="2" charset="-120"/>
              <a:ea typeface="Zpix" panose="02000000000000000000" pitchFamily="2" charset="-120"/>
              <a:cs typeface="Zpix" panose="02000000000000000000" pitchFamily="2" charset="-120"/>
            </a:endParaRPr>
          </a:p>
        </p:txBody>
      </p:sp>
      <p:sp>
        <p:nvSpPr>
          <p:cNvPr id="27" name="矩形: 圓角 26">
            <a:extLst>
              <a:ext uri="{FF2B5EF4-FFF2-40B4-BE49-F238E27FC236}">
                <a16:creationId xmlns:a16="http://schemas.microsoft.com/office/drawing/2014/main" id="{97709FF2-224C-4D17-99D6-5DEFBFE98E91}"/>
              </a:ext>
            </a:extLst>
          </p:cNvPr>
          <p:cNvSpPr/>
          <p:nvPr/>
        </p:nvSpPr>
        <p:spPr>
          <a:xfrm>
            <a:off x="6847243" y="5499020"/>
            <a:ext cx="1906850" cy="108020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Zpix" panose="02000000000000000000" pitchFamily="2" charset="-120"/>
                <a:ea typeface="Zpix" panose="02000000000000000000" pitchFamily="2" charset="-120"/>
                <a:cs typeface="Zpix" panose="02000000000000000000" pitchFamily="2" charset="-120"/>
              </a:rPr>
              <a:t>to : 192.168.87.2</a:t>
            </a:r>
            <a:endParaRPr lang="zh-TW" altLang="en-US" sz="1400" b="1" dirty="0">
              <a:solidFill>
                <a:schemeClr val="tx1">
                  <a:lumMod val="85000"/>
                  <a:lumOff val="15000"/>
                </a:schemeClr>
              </a:solidFill>
              <a:latin typeface="Zpix" panose="02000000000000000000" pitchFamily="2" charset="-120"/>
              <a:ea typeface="Zpix" panose="02000000000000000000" pitchFamily="2" charset="-120"/>
              <a:cs typeface="Zpix" panose="02000000000000000000" pitchFamily="2" charset="-120"/>
            </a:endParaRPr>
          </a:p>
        </p:txBody>
      </p:sp>
      <p:sp>
        <p:nvSpPr>
          <p:cNvPr id="28" name="矩形: 圓角 27">
            <a:extLst>
              <a:ext uri="{FF2B5EF4-FFF2-40B4-BE49-F238E27FC236}">
                <a16:creationId xmlns:a16="http://schemas.microsoft.com/office/drawing/2014/main" id="{B8408CEF-FAF7-4100-9ECC-D4A7CE06A61B}"/>
              </a:ext>
            </a:extLst>
          </p:cNvPr>
          <p:cNvSpPr/>
          <p:nvPr/>
        </p:nvSpPr>
        <p:spPr>
          <a:xfrm>
            <a:off x="5030498" y="2207591"/>
            <a:ext cx="1906850" cy="606889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Zpix" panose="02000000000000000000" pitchFamily="2" charset="-120"/>
                <a:ea typeface="Zpix" panose="02000000000000000000" pitchFamily="2" charset="-120"/>
                <a:cs typeface="Zpix" panose="02000000000000000000" pitchFamily="2" charset="-120"/>
              </a:rPr>
              <a:t>to:192.168.87.2</a:t>
            </a:r>
          </a:p>
          <a:p>
            <a:pPr algn="ctr"/>
            <a:r>
              <a:rPr lang="en-US" altLang="zh-TW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Zpix" panose="02000000000000000000" pitchFamily="2" charset="-120"/>
                <a:ea typeface="Zpix" panose="02000000000000000000" pitchFamily="2" charset="-120"/>
                <a:cs typeface="Zpix" panose="02000000000000000000" pitchFamily="2" charset="-120"/>
              </a:rPr>
              <a:t>from:google.com</a:t>
            </a:r>
            <a:endParaRPr lang="zh-TW" altLang="en-US" sz="1400" b="1" dirty="0">
              <a:solidFill>
                <a:schemeClr val="tx1">
                  <a:lumMod val="85000"/>
                  <a:lumOff val="15000"/>
                </a:schemeClr>
              </a:solidFill>
              <a:latin typeface="Zpix" panose="02000000000000000000" pitchFamily="2" charset="-120"/>
              <a:ea typeface="Zpix" panose="02000000000000000000" pitchFamily="2" charset="-120"/>
              <a:cs typeface="Zpix" panose="02000000000000000000" pitchFamily="2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78225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9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-2.22222E-6 L 0.32787 0.14352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393" y="71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22" presetClass="exit" presetSubtype="4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500"/>
                            </p:stCondLst>
                            <p:childTnLst>
                              <p:par>
                                <p:cTn id="2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500"/>
                            </p:stCondLst>
                            <p:childTnLst>
                              <p:par>
                                <p:cTn id="30" presetID="49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-3.7037E-6 L 0.42838 0.22338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419" y="111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6500"/>
                            </p:stCondLst>
                            <p:childTnLst>
                              <p:par>
                                <p:cTn id="33" presetID="22" presetClass="exit" presetSubtype="4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7000"/>
                            </p:stCondLst>
                            <p:childTnLst>
                              <p:par>
                                <p:cTn id="3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8000"/>
                            </p:stCondLst>
                            <p:childTnLst>
                              <p:par>
                                <p:cTn id="43" presetID="56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3.33333E-6 L -0.42903 -0.22338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445" y="-112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0"/>
                            </p:stCondLst>
                            <p:childTnLst>
                              <p:par>
                                <p:cTn id="46" presetID="42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1000"/>
                            </p:stCondLst>
                            <p:childTnLst>
                              <p:par>
                                <p:cTn id="5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2000"/>
                            </p:stCondLst>
                            <p:childTnLst>
                              <p:par>
                                <p:cTn id="58" presetID="42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3000"/>
                            </p:stCondLst>
                            <p:childTnLst>
                              <p:par>
                                <p:cTn id="6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4000"/>
                            </p:stCondLst>
                            <p:childTnLst>
                              <p:par>
                                <p:cTn id="70" presetID="35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-3.7037E-6 L -0.32735 -0.14398 " pathEditMode="relative" rAng="0" ptsTypes="AA">
                                      <p:cBhvr>
                                        <p:cTn id="71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367" y="-71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8" grpId="2" animBg="1"/>
      <p:bldP spid="24" grpId="0" animBg="1"/>
      <p:bldP spid="24" grpId="1" animBg="1"/>
      <p:bldP spid="25" grpId="0" animBg="1"/>
      <p:bldP spid="25" grpId="1" animBg="1"/>
      <p:bldP spid="25" grpId="2" animBg="1"/>
      <p:bldP spid="26" grpId="0" animBg="1"/>
      <p:bldP spid="26" grpId="1" animBg="1"/>
      <p:bldP spid="26" grpId="2" animBg="1"/>
      <p:bldP spid="27" grpId="0" animBg="1"/>
      <p:bldP spid="28" grpId="0" animBg="1"/>
      <p:bldP spid="28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5">
            <a:extLst>
              <a:ext uri="{FF2B5EF4-FFF2-40B4-BE49-F238E27FC236}">
                <a16:creationId xmlns:a16="http://schemas.microsoft.com/office/drawing/2014/main" id="{A04B2B6D-97DA-413A-9CD2-69A5AE99971F}"/>
              </a:ext>
            </a:extLst>
          </p:cNvPr>
          <p:cNvSpPr txBox="1"/>
          <p:nvPr/>
        </p:nvSpPr>
        <p:spPr>
          <a:xfrm>
            <a:off x="834190" y="357102"/>
            <a:ext cx="11368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>
                <a:solidFill>
                  <a:schemeClr val="bg1"/>
                </a:solidFill>
                <a:latin typeface="Minecraft" panose="02000603000000000000" pitchFamily="2" charset="0"/>
                <a:ea typeface="Minecraft" panose="02000603000000000000" pitchFamily="2" charset="0"/>
              </a:rPr>
              <a:t>port</a:t>
            </a:r>
          </a:p>
        </p:txBody>
      </p:sp>
      <p:cxnSp>
        <p:nvCxnSpPr>
          <p:cNvPr id="3" name="Straight Connector 16">
            <a:extLst>
              <a:ext uri="{FF2B5EF4-FFF2-40B4-BE49-F238E27FC236}">
                <a16:creationId xmlns:a16="http://schemas.microsoft.com/office/drawing/2014/main" id="{B07D8B08-2CB4-44F0-8397-9D50FA2B6E54}"/>
              </a:ext>
            </a:extLst>
          </p:cNvPr>
          <p:cNvCxnSpPr/>
          <p:nvPr/>
        </p:nvCxnSpPr>
        <p:spPr>
          <a:xfrm>
            <a:off x="918298" y="1029481"/>
            <a:ext cx="914602" cy="0"/>
          </a:xfrm>
          <a:prstGeom prst="line">
            <a:avLst/>
          </a:prstGeom>
          <a:ln w="57150">
            <a:solidFill>
              <a:srgbClr val="01CE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字方塊 6">
            <a:extLst>
              <a:ext uri="{FF2B5EF4-FFF2-40B4-BE49-F238E27FC236}">
                <a16:creationId xmlns:a16="http://schemas.microsoft.com/office/drawing/2014/main" id="{3B33CC80-56C6-4138-A26D-4324337E28C5}"/>
              </a:ext>
            </a:extLst>
          </p:cNvPr>
          <p:cNvSpPr txBox="1"/>
          <p:nvPr/>
        </p:nvSpPr>
        <p:spPr>
          <a:xfrm>
            <a:off x="834190" y="1838509"/>
            <a:ext cx="704307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Port(</a:t>
            </a:r>
            <a:r>
              <a:rPr lang="zh-TW" altLang="en-US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埠</a:t>
            </a:r>
            <a:r>
              <a:rPr lang="en-US" altLang="zh-TW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r>
              <a:rPr lang="zh-TW" altLang="en-US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是什麼</a:t>
            </a:r>
            <a:r>
              <a:rPr lang="en-US" altLang="zh-TW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??</a:t>
            </a:r>
          </a:p>
          <a:p>
            <a:endParaRPr lang="en-US" altLang="zh-TW" sz="20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fontAlgn="base"/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電腦主機的服務窗口，提供各種網路服務</a:t>
            </a:r>
          </a:p>
          <a:p>
            <a:pPr fontAlgn="base"/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Port</a:t>
            </a: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並非固定、可被更改</a:t>
            </a:r>
            <a:endParaRPr lang="en-US" altLang="zh-TW" sz="20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000" b="1" dirty="0">
                <a:solidFill>
                  <a:schemeClr val="bg1"/>
                </a:solidFill>
              </a:rPr>
              <a:t>通常被加在</a:t>
            </a:r>
            <a:r>
              <a:rPr lang="en-US" altLang="zh-TW" sz="2000" b="1" dirty="0">
                <a:solidFill>
                  <a:schemeClr val="bg1"/>
                </a:solidFill>
              </a:rPr>
              <a:t>IP</a:t>
            </a:r>
            <a:r>
              <a:rPr lang="zh-TW" altLang="en-US" sz="2000" b="1" dirty="0">
                <a:solidFill>
                  <a:schemeClr val="bg1"/>
                </a:solidFill>
              </a:rPr>
              <a:t>後面</a:t>
            </a:r>
            <a:endParaRPr lang="en-US" altLang="zh-TW" sz="2000" b="1" dirty="0">
              <a:solidFill>
                <a:schemeClr val="bg1"/>
              </a:solidFill>
            </a:endParaRPr>
          </a:p>
          <a:p>
            <a:endParaRPr lang="en-US" altLang="zh-TW" sz="2000" b="1" dirty="0">
              <a:solidFill>
                <a:schemeClr val="bg1"/>
              </a:solidFill>
            </a:endParaRPr>
          </a:p>
          <a:p>
            <a:r>
              <a:rPr lang="zh-TW" altLang="en-US" sz="2000" b="1" dirty="0">
                <a:solidFill>
                  <a:schemeClr val="accent1">
                    <a:lumMod val="75000"/>
                  </a:schemeClr>
                </a:solidFill>
              </a:rPr>
              <a:t>格式 </a:t>
            </a:r>
            <a:r>
              <a:rPr lang="en-US" altLang="zh-TW" sz="2000" b="1" dirty="0">
                <a:solidFill>
                  <a:schemeClr val="accent1">
                    <a:lumMod val="75000"/>
                  </a:schemeClr>
                </a:solidFill>
              </a:rPr>
              <a:t>:</a:t>
            </a:r>
          </a:p>
          <a:p>
            <a:endParaRPr lang="en-US" altLang="zh-TW" sz="2000" b="1" dirty="0">
              <a:solidFill>
                <a:schemeClr val="bg1"/>
              </a:solidFill>
            </a:endParaRPr>
          </a:p>
          <a:p>
            <a:r>
              <a:rPr lang="en-US" altLang="zh-TW" sz="2000" b="1" dirty="0">
                <a:solidFill>
                  <a:schemeClr val="bg1"/>
                </a:solidFill>
              </a:rPr>
              <a:t>192.168.4.104</a:t>
            </a:r>
            <a:r>
              <a:rPr lang="en-US" altLang="zh-TW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:443</a:t>
            </a:r>
          </a:p>
          <a:p>
            <a:endParaRPr lang="en-US" altLang="zh-TW" sz="20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US" altLang="zh-TW" sz="1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p.s.</a:t>
            </a:r>
            <a:r>
              <a:rPr lang="zh-TW" altLang="en-US" sz="1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埠的數字範圍為</a:t>
            </a:r>
            <a:r>
              <a:rPr lang="en-US" altLang="zh-TW" sz="1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0~65535</a:t>
            </a:r>
          </a:p>
        </p:txBody>
      </p:sp>
    </p:spTree>
    <p:extLst>
      <p:ext uri="{BB962C8B-B14F-4D97-AF65-F5344CB8AC3E}">
        <p14:creationId xmlns:p14="http://schemas.microsoft.com/office/powerpoint/2010/main" val="8851542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5">
            <a:extLst>
              <a:ext uri="{FF2B5EF4-FFF2-40B4-BE49-F238E27FC236}">
                <a16:creationId xmlns:a16="http://schemas.microsoft.com/office/drawing/2014/main" id="{A04B2B6D-97DA-413A-9CD2-69A5AE99971F}"/>
              </a:ext>
            </a:extLst>
          </p:cNvPr>
          <p:cNvSpPr txBox="1"/>
          <p:nvPr/>
        </p:nvSpPr>
        <p:spPr>
          <a:xfrm>
            <a:off x="834190" y="357102"/>
            <a:ext cx="11368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>
                <a:solidFill>
                  <a:schemeClr val="bg1"/>
                </a:solidFill>
                <a:latin typeface="Minecraft" panose="02000603000000000000" pitchFamily="2" charset="0"/>
                <a:ea typeface="Minecraft" panose="02000603000000000000" pitchFamily="2" charset="0"/>
              </a:rPr>
              <a:t>port</a:t>
            </a:r>
          </a:p>
        </p:txBody>
      </p:sp>
      <p:cxnSp>
        <p:nvCxnSpPr>
          <p:cNvPr id="3" name="Straight Connector 16">
            <a:extLst>
              <a:ext uri="{FF2B5EF4-FFF2-40B4-BE49-F238E27FC236}">
                <a16:creationId xmlns:a16="http://schemas.microsoft.com/office/drawing/2014/main" id="{B07D8B08-2CB4-44F0-8397-9D50FA2B6E54}"/>
              </a:ext>
            </a:extLst>
          </p:cNvPr>
          <p:cNvCxnSpPr/>
          <p:nvPr/>
        </p:nvCxnSpPr>
        <p:spPr>
          <a:xfrm>
            <a:off x="918298" y="1029481"/>
            <a:ext cx="914602" cy="0"/>
          </a:xfrm>
          <a:prstGeom prst="line">
            <a:avLst/>
          </a:prstGeom>
          <a:ln w="57150">
            <a:solidFill>
              <a:srgbClr val="01CE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18BD3BAA-DD14-4A7F-AC3A-0284AFCDFE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8331980"/>
              </p:ext>
            </p:extLst>
          </p:nvPr>
        </p:nvGraphicFramePr>
        <p:xfrm>
          <a:off x="5877621" y="357102"/>
          <a:ext cx="5581740" cy="6182189"/>
        </p:xfrm>
        <a:graphic>
          <a:graphicData uri="http://schemas.openxmlformats.org/drawingml/2006/table">
            <a:tbl>
              <a:tblPr/>
              <a:tblGrid>
                <a:gridCol w="1860580">
                  <a:extLst>
                    <a:ext uri="{9D8B030D-6E8A-4147-A177-3AD203B41FA5}">
                      <a16:colId xmlns:a16="http://schemas.microsoft.com/office/drawing/2014/main" val="4122649"/>
                    </a:ext>
                  </a:extLst>
                </a:gridCol>
                <a:gridCol w="1860580">
                  <a:extLst>
                    <a:ext uri="{9D8B030D-6E8A-4147-A177-3AD203B41FA5}">
                      <a16:colId xmlns:a16="http://schemas.microsoft.com/office/drawing/2014/main" val="2604171498"/>
                    </a:ext>
                  </a:extLst>
                </a:gridCol>
                <a:gridCol w="1860580">
                  <a:extLst>
                    <a:ext uri="{9D8B030D-6E8A-4147-A177-3AD203B41FA5}">
                      <a16:colId xmlns:a16="http://schemas.microsoft.com/office/drawing/2014/main" val="141914080"/>
                    </a:ext>
                  </a:extLst>
                </a:gridCol>
              </a:tblGrid>
              <a:tr h="284245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Port</a:t>
                      </a:r>
                    </a:p>
                  </a:txBody>
                  <a:tcPr marL="6495" marR="6495" marT="3247" marB="324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Service name</a:t>
                      </a:r>
                    </a:p>
                  </a:txBody>
                  <a:tcPr marL="6495" marR="6495" marT="3247" marB="324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Transport protocol</a:t>
                      </a:r>
                    </a:p>
                  </a:txBody>
                  <a:tcPr marL="6495" marR="6495" marT="3247" marB="324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0200471"/>
                  </a:ext>
                </a:extLst>
              </a:tr>
              <a:tr h="327817">
                <a:tc>
                  <a:txBody>
                    <a:bodyPr/>
                    <a:lstStyle/>
                    <a:p>
                      <a:r>
                        <a:rPr lang="zh-TW" altLang="en-US" sz="1400" b="1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 </a:t>
                      </a:r>
                      <a:r>
                        <a:rPr lang="en-US" altLang="zh-TW" sz="1400" b="1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20, 21</a:t>
                      </a:r>
                    </a:p>
                  </a:txBody>
                  <a:tcPr marL="6495" marR="6495" marT="3247" marB="324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 File Transfer Protocol (FTP)</a:t>
                      </a:r>
                    </a:p>
                  </a:txBody>
                  <a:tcPr marL="6495" marR="6495" marT="3247" marB="324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 TCP</a:t>
                      </a:r>
                    </a:p>
                  </a:txBody>
                  <a:tcPr marL="6495" marR="6495" marT="3247" marB="324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9667778"/>
                  </a:ext>
                </a:extLst>
              </a:tr>
              <a:tr h="284245">
                <a:tc>
                  <a:txBody>
                    <a:bodyPr/>
                    <a:lstStyle/>
                    <a:p>
                      <a:r>
                        <a:rPr lang="zh-TW" altLang="en-US" sz="14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 </a:t>
                      </a:r>
                      <a:r>
                        <a:rPr lang="en-US" altLang="zh-TW" sz="1400" b="1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22</a:t>
                      </a:r>
                    </a:p>
                  </a:txBody>
                  <a:tcPr marL="6495" marR="6495" marT="3247" marB="324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 Secure Shell (SSH)</a:t>
                      </a:r>
                    </a:p>
                  </a:txBody>
                  <a:tcPr marL="6495" marR="6495" marT="3247" marB="324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 TCP and UDP</a:t>
                      </a:r>
                    </a:p>
                  </a:txBody>
                  <a:tcPr marL="6495" marR="6495" marT="3247" marB="324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5838087"/>
                  </a:ext>
                </a:extLst>
              </a:tr>
              <a:tr h="264159">
                <a:tc>
                  <a:txBody>
                    <a:bodyPr/>
                    <a:lstStyle/>
                    <a:p>
                      <a:r>
                        <a:rPr lang="zh-TW" altLang="en-US" sz="14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 </a:t>
                      </a:r>
                      <a:r>
                        <a:rPr lang="en-US" altLang="zh-TW" sz="14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23</a:t>
                      </a:r>
                    </a:p>
                  </a:txBody>
                  <a:tcPr marL="6495" marR="6495" marT="3247" marB="324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 Telnet</a:t>
                      </a:r>
                    </a:p>
                  </a:txBody>
                  <a:tcPr marL="6495" marR="6495" marT="3247" marB="324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 TCP</a:t>
                      </a:r>
                    </a:p>
                  </a:txBody>
                  <a:tcPr marL="6495" marR="6495" marT="3247" marB="324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2558307"/>
                  </a:ext>
                </a:extLst>
              </a:tr>
              <a:tr h="327817">
                <a:tc>
                  <a:txBody>
                    <a:bodyPr/>
                    <a:lstStyle/>
                    <a:p>
                      <a:r>
                        <a:rPr lang="zh-TW" altLang="en-US" sz="1400" b="1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 </a:t>
                      </a:r>
                      <a:r>
                        <a:rPr lang="en-US" altLang="zh-TW" sz="1400" b="1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53</a:t>
                      </a:r>
                    </a:p>
                  </a:txBody>
                  <a:tcPr marL="6495" marR="6495" marT="3247" marB="324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 Domain Name System (DNS)</a:t>
                      </a:r>
                    </a:p>
                  </a:txBody>
                  <a:tcPr marL="6495" marR="6495" marT="3247" marB="324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 TCP and UDP</a:t>
                      </a:r>
                    </a:p>
                  </a:txBody>
                  <a:tcPr marL="6495" marR="6495" marT="3247" marB="324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6415424"/>
                  </a:ext>
                </a:extLst>
              </a:tr>
              <a:tr h="564228">
                <a:tc>
                  <a:txBody>
                    <a:bodyPr/>
                    <a:lstStyle/>
                    <a:p>
                      <a:r>
                        <a:rPr lang="zh-TW" altLang="en-US" sz="1400" b="1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 </a:t>
                      </a:r>
                      <a:r>
                        <a:rPr lang="en-US" altLang="zh-TW" sz="1400" b="1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67, 68</a:t>
                      </a:r>
                    </a:p>
                  </a:txBody>
                  <a:tcPr marL="6495" marR="6495" marT="3247" marB="324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 Dynamic Host Configuration Protocol (DHCP)</a:t>
                      </a:r>
                    </a:p>
                  </a:txBody>
                  <a:tcPr marL="6495" marR="6495" marT="3247" marB="324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 UDP</a:t>
                      </a:r>
                    </a:p>
                  </a:txBody>
                  <a:tcPr marL="6495" marR="6495" marT="3247" marB="324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9697240"/>
                  </a:ext>
                </a:extLst>
              </a:tr>
              <a:tr h="564228">
                <a:tc>
                  <a:txBody>
                    <a:bodyPr/>
                    <a:lstStyle/>
                    <a:p>
                      <a:r>
                        <a:rPr lang="zh-TW" altLang="en-US" sz="1400" b="1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 </a:t>
                      </a:r>
                      <a:r>
                        <a:rPr lang="en-US" altLang="zh-TW" sz="1400" b="1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69</a:t>
                      </a:r>
                    </a:p>
                  </a:txBody>
                  <a:tcPr marL="6495" marR="6495" marT="3247" marB="324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b="1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 Trivial File Transfer Protocol (TFTP)</a:t>
                      </a:r>
                    </a:p>
                  </a:txBody>
                  <a:tcPr marL="6495" marR="6495" marT="3247" marB="324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 UDP</a:t>
                      </a:r>
                    </a:p>
                  </a:txBody>
                  <a:tcPr marL="6495" marR="6495" marT="3247" marB="324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7883870"/>
                  </a:ext>
                </a:extLst>
              </a:tr>
              <a:tr h="564228">
                <a:tc>
                  <a:txBody>
                    <a:bodyPr/>
                    <a:lstStyle/>
                    <a:p>
                      <a:r>
                        <a:rPr lang="zh-TW" altLang="en-US" sz="1400" b="1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 </a:t>
                      </a:r>
                      <a:r>
                        <a:rPr lang="en-US" altLang="zh-TW" sz="1400" b="1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80</a:t>
                      </a:r>
                    </a:p>
                  </a:txBody>
                  <a:tcPr marL="6495" marR="6495" marT="3247" marB="324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 HyperText Transfer Protocol (HTTP)</a:t>
                      </a:r>
                    </a:p>
                  </a:txBody>
                  <a:tcPr marL="6495" marR="6495" marT="3247" marB="324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 TCP</a:t>
                      </a:r>
                    </a:p>
                  </a:txBody>
                  <a:tcPr marL="6495" marR="6495" marT="3247" marB="324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4178252"/>
                  </a:ext>
                </a:extLst>
              </a:tr>
              <a:tr h="704220">
                <a:tc>
                  <a:txBody>
                    <a:bodyPr/>
                    <a:lstStyle/>
                    <a:p>
                      <a:r>
                        <a:rPr lang="zh-TW" altLang="en-US" sz="1400" b="1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 </a:t>
                      </a:r>
                      <a:r>
                        <a:rPr lang="en-US" altLang="zh-TW" sz="1400" b="1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119</a:t>
                      </a:r>
                    </a:p>
                  </a:txBody>
                  <a:tcPr marL="6495" marR="6495" marT="3247" marB="324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 Network News Transport Protocol (NNTP)</a:t>
                      </a:r>
                    </a:p>
                  </a:txBody>
                  <a:tcPr marL="6495" marR="6495" marT="3247" marB="324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 TCP</a:t>
                      </a:r>
                    </a:p>
                  </a:txBody>
                  <a:tcPr marL="6495" marR="6495" marT="3247" marB="324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7514211"/>
                  </a:ext>
                </a:extLst>
              </a:tr>
              <a:tr h="704220">
                <a:tc>
                  <a:txBody>
                    <a:bodyPr/>
                    <a:lstStyle/>
                    <a:p>
                      <a:r>
                        <a:rPr lang="zh-TW" altLang="en-US" sz="1400" b="1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 </a:t>
                      </a:r>
                      <a:r>
                        <a:rPr lang="en-US" altLang="zh-TW" sz="1400" b="1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161, 162</a:t>
                      </a:r>
                    </a:p>
                  </a:txBody>
                  <a:tcPr marL="6495" marR="6495" marT="3247" marB="324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 Simple Network Management Protocol (SNMP)</a:t>
                      </a:r>
                    </a:p>
                  </a:txBody>
                  <a:tcPr marL="6495" marR="6495" marT="3247" marB="324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 TCP and UDP</a:t>
                      </a:r>
                    </a:p>
                  </a:txBody>
                  <a:tcPr marL="6495" marR="6495" marT="3247" marB="324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3660644"/>
                  </a:ext>
                </a:extLst>
              </a:tr>
              <a:tr h="424236">
                <a:tc>
                  <a:txBody>
                    <a:bodyPr/>
                    <a:lstStyle/>
                    <a:p>
                      <a:r>
                        <a:rPr lang="zh-TW" altLang="en-US" sz="14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 </a:t>
                      </a:r>
                      <a:r>
                        <a:rPr lang="en-US" altLang="zh-TW" sz="1400" b="1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443</a:t>
                      </a:r>
                    </a:p>
                  </a:txBody>
                  <a:tcPr marL="6495" marR="6495" marT="3247" marB="324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 HTTP with Secure Sockets Layer (SSL)</a:t>
                      </a:r>
                    </a:p>
                  </a:txBody>
                  <a:tcPr marL="6495" marR="6495" marT="3247" marB="324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 TCP and UDP</a:t>
                      </a:r>
                    </a:p>
                  </a:txBody>
                  <a:tcPr marL="6495" marR="6495" marT="3247" marB="324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7640673"/>
                  </a:ext>
                </a:extLst>
              </a:tr>
              <a:tr h="424236">
                <a:tc>
                  <a:txBody>
                    <a:bodyPr/>
                    <a:lstStyle/>
                    <a:p>
                      <a:r>
                        <a:rPr lang="zh-TW" altLang="en-US" sz="1400" b="1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 </a:t>
                      </a:r>
                      <a:r>
                        <a:rPr lang="en-US" altLang="zh-TW" sz="1400" b="1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989, 990</a:t>
                      </a:r>
                    </a:p>
                  </a:txBody>
                  <a:tcPr marL="6495" marR="6495" marT="3247" marB="324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b="1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 FTP over SSL/TLS (implicit mode)</a:t>
                      </a:r>
                    </a:p>
                  </a:txBody>
                  <a:tcPr marL="6495" marR="6495" marT="3247" marB="324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 TCP</a:t>
                      </a:r>
                    </a:p>
                  </a:txBody>
                  <a:tcPr marL="6495" marR="6495" marT="3247" marB="324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5816035"/>
                  </a:ext>
                </a:extLst>
              </a:tr>
              <a:tr h="424236">
                <a:tc>
                  <a:txBody>
                    <a:bodyPr/>
                    <a:lstStyle/>
                    <a:p>
                      <a:r>
                        <a:rPr lang="zh-TW" altLang="en-US" sz="1400" b="1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 </a:t>
                      </a:r>
                      <a:r>
                        <a:rPr lang="en-US" altLang="zh-TW" sz="1400" b="1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3389</a:t>
                      </a:r>
                    </a:p>
                  </a:txBody>
                  <a:tcPr marL="6495" marR="6495" marT="3247" marB="324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 Remote Desktop Protocol</a:t>
                      </a:r>
                    </a:p>
                  </a:txBody>
                  <a:tcPr marL="6495" marR="6495" marT="3247" marB="324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 TCP and UDP</a:t>
                      </a:r>
                    </a:p>
                  </a:txBody>
                  <a:tcPr marL="6495" marR="6495" marT="3247" marB="324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9453259"/>
                  </a:ext>
                </a:extLst>
              </a:tr>
            </a:tbl>
          </a:graphicData>
        </a:graphic>
      </p:graphicFrame>
      <p:sp>
        <p:nvSpPr>
          <p:cNvPr id="8" name="文字方塊 7">
            <a:extLst>
              <a:ext uri="{FF2B5EF4-FFF2-40B4-BE49-F238E27FC236}">
                <a16:creationId xmlns:a16="http://schemas.microsoft.com/office/drawing/2014/main" id="{61454485-1F9B-4AED-9E64-41D92C931CD7}"/>
              </a:ext>
            </a:extLst>
          </p:cNvPr>
          <p:cNvSpPr txBox="1"/>
          <p:nvPr/>
        </p:nvSpPr>
        <p:spPr>
          <a:xfrm>
            <a:off x="834190" y="3186586"/>
            <a:ext cx="37545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這邊附上一些常見的</a:t>
            </a:r>
            <a:r>
              <a:rPr lang="en-US" altLang="zh-TW" sz="1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port</a:t>
            </a:r>
          </a:p>
          <a:p>
            <a:r>
              <a:rPr lang="zh-TW" altLang="en-US" sz="1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至於</a:t>
            </a:r>
            <a:r>
              <a:rPr lang="en-US" altLang="zh-TW" sz="1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TCP</a:t>
            </a:r>
            <a:r>
              <a:rPr lang="zh-TW" altLang="en-US" sz="1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和</a:t>
            </a:r>
            <a:r>
              <a:rPr lang="en-US" altLang="zh-TW" sz="1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UDP</a:t>
            </a:r>
            <a:r>
              <a:rPr lang="zh-TW" altLang="en-US" sz="1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是什麼下節課會講到</a:t>
            </a:r>
            <a:endParaRPr lang="en-US" altLang="zh-TW" sz="14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003190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5">
            <a:extLst>
              <a:ext uri="{FF2B5EF4-FFF2-40B4-BE49-F238E27FC236}">
                <a16:creationId xmlns:a16="http://schemas.microsoft.com/office/drawing/2014/main" id="{A04B2B6D-97DA-413A-9CD2-69A5AE99971F}"/>
              </a:ext>
            </a:extLst>
          </p:cNvPr>
          <p:cNvSpPr txBox="1"/>
          <p:nvPr/>
        </p:nvSpPr>
        <p:spPr>
          <a:xfrm>
            <a:off x="834190" y="357102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>
                <a:solidFill>
                  <a:schemeClr val="bg1"/>
                </a:solidFill>
                <a:latin typeface="Minecraft" panose="02000603000000000000" pitchFamily="2" charset="0"/>
                <a:ea typeface="Minecraft" panose="02000603000000000000" pitchFamily="2" charset="0"/>
              </a:rPr>
              <a:t>DNS</a:t>
            </a:r>
          </a:p>
        </p:txBody>
      </p:sp>
      <p:cxnSp>
        <p:nvCxnSpPr>
          <p:cNvPr id="3" name="Straight Connector 16">
            <a:extLst>
              <a:ext uri="{FF2B5EF4-FFF2-40B4-BE49-F238E27FC236}">
                <a16:creationId xmlns:a16="http://schemas.microsoft.com/office/drawing/2014/main" id="{B07D8B08-2CB4-44F0-8397-9D50FA2B6E54}"/>
              </a:ext>
            </a:extLst>
          </p:cNvPr>
          <p:cNvCxnSpPr/>
          <p:nvPr/>
        </p:nvCxnSpPr>
        <p:spPr>
          <a:xfrm>
            <a:off x="918298" y="1029481"/>
            <a:ext cx="914602" cy="0"/>
          </a:xfrm>
          <a:prstGeom prst="line">
            <a:avLst/>
          </a:prstGeom>
          <a:ln w="57150">
            <a:solidFill>
              <a:srgbClr val="01CE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字方塊 6">
            <a:extLst>
              <a:ext uri="{FF2B5EF4-FFF2-40B4-BE49-F238E27FC236}">
                <a16:creationId xmlns:a16="http://schemas.microsoft.com/office/drawing/2014/main" id="{3B33CC80-56C6-4138-A26D-4324337E28C5}"/>
              </a:ext>
            </a:extLst>
          </p:cNvPr>
          <p:cNvSpPr txBox="1"/>
          <p:nvPr/>
        </p:nvSpPr>
        <p:spPr>
          <a:xfrm>
            <a:off x="834190" y="1838509"/>
            <a:ext cx="8125252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DNS(</a:t>
            </a:r>
            <a:r>
              <a:rPr lang="zh-TW" altLang="en-US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網域名稱系統</a:t>
            </a:r>
            <a:r>
              <a:rPr lang="en-US" altLang="zh-TW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r>
              <a:rPr lang="zh-TW" altLang="en-US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是什麼 </a:t>
            </a:r>
            <a:r>
              <a:rPr lang="en-US" altLang="zh-TW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?</a:t>
            </a:r>
          </a:p>
          <a:p>
            <a:endParaRPr lang="en-US" altLang="zh-TW" sz="20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fontAlgn="base"/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間單來說就是一種可將網域名稱轉為</a:t>
            </a:r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IP</a:t>
            </a: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的一種服務</a:t>
            </a:r>
          </a:p>
          <a:p>
            <a:endParaRPr lang="en-US" altLang="zh-TW" sz="2000" b="1" dirty="0">
              <a:solidFill>
                <a:schemeClr val="bg1"/>
              </a:solidFill>
            </a:endParaRPr>
          </a:p>
          <a:p>
            <a:r>
              <a:rPr lang="en-US" altLang="zh-TW" sz="2000" b="1" dirty="0">
                <a:solidFill>
                  <a:schemeClr val="accent1">
                    <a:lumMod val="75000"/>
                  </a:schemeClr>
                </a:solidFill>
              </a:rPr>
              <a:t>ex :</a:t>
            </a:r>
          </a:p>
          <a:p>
            <a:endParaRPr lang="en-US" altLang="zh-TW" sz="2000" b="1" dirty="0">
              <a:solidFill>
                <a:schemeClr val="bg1"/>
              </a:solidFill>
            </a:endParaRPr>
          </a:p>
          <a:p>
            <a:r>
              <a:rPr lang="en-US" altLang="zh-TW" sz="2000" b="1" dirty="0">
                <a:solidFill>
                  <a:schemeClr val="bg1"/>
                </a:solidFill>
              </a:rPr>
              <a:t>www.google.com                                  172.217.160.68</a:t>
            </a:r>
          </a:p>
          <a:p>
            <a:endParaRPr lang="en-US" altLang="zh-TW" sz="2000" b="1" dirty="0">
              <a:solidFill>
                <a:schemeClr val="bg1"/>
              </a:solidFill>
            </a:endParaRPr>
          </a:p>
          <a:p>
            <a:endParaRPr lang="en-US" altLang="zh-TW" sz="20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箭號: 向右 3">
            <a:extLst>
              <a:ext uri="{FF2B5EF4-FFF2-40B4-BE49-F238E27FC236}">
                <a16:creationId xmlns:a16="http://schemas.microsoft.com/office/drawing/2014/main" id="{1FEF4B20-2B91-4114-8D0E-CFD8D833FE11}"/>
              </a:ext>
            </a:extLst>
          </p:cNvPr>
          <p:cNvSpPr/>
          <p:nvPr/>
        </p:nvSpPr>
        <p:spPr>
          <a:xfrm>
            <a:off x="3238150" y="3464653"/>
            <a:ext cx="1937857" cy="201336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2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necraft" panose="02000603000000000000" pitchFamily="2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2112EFAA-73FC-4FBB-8333-8A04B6186486}"/>
              </a:ext>
            </a:extLst>
          </p:cNvPr>
          <p:cNvSpPr txBox="1"/>
          <p:nvPr/>
        </p:nvSpPr>
        <p:spPr>
          <a:xfrm>
            <a:off x="3489819" y="3665989"/>
            <a:ext cx="15016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necraft" panose="02000603000000000000" pitchFamily="2" charset="0"/>
                <a:ea typeface="Minecraft" panose="02000603000000000000" pitchFamily="2" charset="0"/>
              </a:rPr>
              <a:t>DNS server</a:t>
            </a:r>
            <a:endParaRPr lang="zh-TW" altLang="en-US" dirty="0">
              <a:solidFill>
                <a:schemeClr val="tx2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necraft" panose="02000603000000000000" pitchFamily="2" charset="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732601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5">
            <a:extLst>
              <a:ext uri="{FF2B5EF4-FFF2-40B4-BE49-F238E27FC236}">
                <a16:creationId xmlns:a16="http://schemas.microsoft.com/office/drawing/2014/main" id="{A04B2B6D-97DA-413A-9CD2-69A5AE99971F}"/>
              </a:ext>
            </a:extLst>
          </p:cNvPr>
          <p:cNvSpPr txBox="1"/>
          <p:nvPr/>
        </p:nvSpPr>
        <p:spPr>
          <a:xfrm>
            <a:off x="834190" y="357102"/>
            <a:ext cx="11368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>
                <a:solidFill>
                  <a:schemeClr val="bg1"/>
                </a:solidFill>
                <a:latin typeface="Minecraft" panose="02000603000000000000" pitchFamily="2" charset="0"/>
                <a:ea typeface="Minecraft" panose="02000603000000000000" pitchFamily="2" charset="0"/>
              </a:rPr>
              <a:t>MAC</a:t>
            </a:r>
          </a:p>
        </p:txBody>
      </p:sp>
      <p:cxnSp>
        <p:nvCxnSpPr>
          <p:cNvPr id="3" name="Straight Connector 16">
            <a:extLst>
              <a:ext uri="{FF2B5EF4-FFF2-40B4-BE49-F238E27FC236}">
                <a16:creationId xmlns:a16="http://schemas.microsoft.com/office/drawing/2014/main" id="{B07D8B08-2CB4-44F0-8397-9D50FA2B6E54}"/>
              </a:ext>
            </a:extLst>
          </p:cNvPr>
          <p:cNvCxnSpPr/>
          <p:nvPr/>
        </p:nvCxnSpPr>
        <p:spPr>
          <a:xfrm>
            <a:off x="918298" y="1029481"/>
            <a:ext cx="914602" cy="0"/>
          </a:xfrm>
          <a:prstGeom prst="line">
            <a:avLst/>
          </a:prstGeom>
          <a:ln w="57150">
            <a:solidFill>
              <a:srgbClr val="01CE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字方塊 6">
            <a:extLst>
              <a:ext uri="{FF2B5EF4-FFF2-40B4-BE49-F238E27FC236}">
                <a16:creationId xmlns:a16="http://schemas.microsoft.com/office/drawing/2014/main" id="{3B33CC80-56C6-4138-A26D-4324337E28C5}"/>
              </a:ext>
            </a:extLst>
          </p:cNvPr>
          <p:cNvSpPr txBox="1"/>
          <p:nvPr/>
        </p:nvSpPr>
        <p:spPr>
          <a:xfrm>
            <a:off x="834190" y="1838509"/>
            <a:ext cx="8125252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MAC</a:t>
            </a:r>
            <a:r>
              <a:rPr lang="zh-TW" altLang="en-US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位址是什麼 </a:t>
            </a:r>
            <a:r>
              <a:rPr lang="en-US" altLang="zh-TW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?</a:t>
            </a:r>
          </a:p>
          <a:p>
            <a:endParaRPr lang="en-US" altLang="zh-TW" sz="20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fontAlgn="base"/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間單來說是一種網路卡界中的身分證</a:t>
            </a:r>
            <a:endParaRPr lang="en-US" altLang="zh-TW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fontAlgn="base"/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一般情形，不可能出現兩個一樣的</a:t>
            </a:r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MAC</a:t>
            </a:r>
            <a:endParaRPr lang="zh-TW" altLang="en-US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000" b="1" dirty="0">
              <a:solidFill>
                <a:schemeClr val="bg1"/>
              </a:solidFill>
            </a:endParaRPr>
          </a:p>
          <a:p>
            <a:r>
              <a:rPr lang="zh-TW" altLang="en-US" sz="2000" b="1" dirty="0">
                <a:solidFill>
                  <a:schemeClr val="accent1">
                    <a:lumMod val="75000"/>
                  </a:schemeClr>
                </a:solidFill>
              </a:rPr>
              <a:t>它能幹嘛</a:t>
            </a:r>
            <a:endParaRPr lang="en-US" altLang="zh-TW" sz="2000" b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altLang="zh-TW" sz="2000" b="1" dirty="0">
              <a:solidFill>
                <a:schemeClr val="bg1"/>
              </a:solidFill>
            </a:endParaRPr>
          </a:p>
          <a:p>
            <a:r>
              <a:rPr lang="zh-TW" altLang="en-US" b="1" dirty="0">
                <a:solidFill>
                  <a:schemeClr val="bg1"/>
                </a:solidFill>
              </a:rPr>
              <a:t>能夠代表一台電腦</a:t>
            </a:r>
            <a:r>
              <a:rPr lang="en-US" altLang="zh-TW" b="1" dirty="0">
                <a:solidFill>
                  <a:schemeClr val="bg1"/>
                </a:solidFill>
              </a:rPr>
              <a:t>(</a:t>
            </a:r>
            <a:r>
              <a:rPr lang="zh-TW" altLang="en-US" b="1" dirty="0">
                <a:solidFill>
                  <a:schemeClr val="bg1"/>
                </a:solidFill>
              </a:rPr>
              <a:t>主機</a:t>
            </a:r>
            <a:r>
              <a:rPr lang="en-US" altLang="zh-TW" b="1" dirty="0">
                <a:solidFill>
                  <a:schemeClr val="bg1"/>
                </a:solidFill>
              </a:rPr>
              <a:t>)</a:t>
            </a:r>
            <a:r>
              <a:rPr lang="zh-TW" altLang="en-US" b="1" dirty="0">
                <a:solidFill>
                  <a:schemeClr val="bg1"/>
                </a:solidFill>
              </a:rPr>
              <a:t>在網路上的位址。</a:t>
            </a:r>
          </a:p>
          <a:p>
            <a:r>
              <a:rPr lang="en-US" altLang="zh-TW" b="1" dirty="0">
                <a:solidFill>
                  <a:schemeClr val="bg1"/>
                </a:solidFill>
              </a:rPr>
              <a:t>(</a:t>
            </a:r>
            <a:r>
              <a:rPr lang="zh-TW" altLang="en-US" b="1" dirty="0">
                <a:solidFill>
                  <a:schemeClr val="bg1"/>
                </a:solidFill>
              </a:rPr>
              <a:t>類似</a:t>
            </a:r>
            <a:r>
              <a:rPr lang="en-US" altLang="zh-TW" b="1" dirty="0">
                <a:solidFill>
                  <a:schemeClr val="bg1"/>
                </a:solidFill>
              </a:rPr>
              <a:t>IP</a:t>
            </a:r>
            <a:r>
              <a:rPr lang="zh-TW" altLang="en-US" b="1" dirty="0">
                <a:solidFill>
                  <a:schemeClr val="bg1"/>
                </a:solidFill>
              </a:rPr>
              <a:t>位址，但應用於不同地方，結構也不同</a:t>
            </a:r>
            <a:r>
              <a:rPr lang="en-US" altLang="zh-TW" b="1" dirty="0">
                <a:solidFill>
                  <a:schemeClr val="bg1"/>
                </a:solidFill>
              </a:rPr>
              <a:t>)</a:t>
            </a:r>
          </a:p>
          <a:p>
            <a:r>
              <a:rPr lang="zh-TW" altLang="en-US" b="1" dirty="0">
                <a:solidFill>
                  <a:schemeClr val="bg1"/>
                </a:solidFill>
              </a:rPr>
              <a:t>比如說智慧手表也有</a:t>
            </a:r>
            <a:endParaRPr lang="en-US" altLang="zh-TW" b="1" dirty="0">
              <a:solidFill>
                <a:schemeClr val="bg1"/>
              </a:solidFill>
            </a:endParaRPr>
          </a:p>
          <a:p>
            <a:endParaRPr lang="en-US" altLang="zh-TW" b="1" dirty="0">
              <a:solidFill>
                <a:schemeClr val="bg1"/>
              </a:solidFill>
            </a:endParaRPr>
          </a:p>
          <a:p>
            <a:r>
              <a:rPr lang="zh-TW" alt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格式 </a:t>
            </a:r>
            <a:r>
              <a:rPr lang="en-US" altLang="zh-TW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:  </a:t>
            </a:r>
            <a:r>
              <a:rPr lang="en-US" altLang="zh-TW" sz="1400" b="1" dirty="0">
                <a:solidFill>
                  <a:schemeClr val="bg1"/>
                </a:solidFill>
              </a:rPr>
              <a:t>78:02:b7:2d:b1:7e</a:t>
            </a:r>
          </a:p>
          <a:p>
            <a:endParaRPr lang="en-US" altLang="zh-TW" sz="20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6EF78040-BC9F-4BF9-9234-20E44F290D2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0878" y="1400961"/>
            <a:ext cx="3866828" cy="4056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7138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5">
            <a:extLst>
              <a:ext uri="{FF2B5EF4-FFF2-40B4-BE49-F238E27FC236}">
                <a16:creationId xmlns:a16="http://schemas.microsoft.com/office/drawing/2014/main" id="{A04B2B6D-97DA-413A-9CD2-69A5AE99971F}"/>
              </a:ext>
            </a:extLst>
          </p:cNvPr>
          <p:cNvSpPr txBox="1"/>
          <p:nvPr/>
        </p:nvSpPr>
        <p:spPr>
          <a:xfrm>
            <a:off x="834190" y="357102"/>
            <a:ext cx="31277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>
                <a:solidFill>
                  <a:schemeClr val="bg1"/>
                </a:solidFill>
                <a:latin typeface="Minecraft" panose="02000603000000000000" pitchFamily="2" charset="0"/>
                <a:ea typeface="Minecraft" panose="02000603000000000000" pitchFamily="2" charset="0"/>
              </a:rPr>
              <a:t>Subnet mask</a:t>
            </a:r>
          </a:p>
        </p:txBody>
      </p:sp>
      <p:cxnSp>
        <p:nvCxnSpPr>
          <p:cNvPr id="3" name="Straight Connector 16">
            <a:extLst>
              <a:ext uri="{FF2B5EF4-FFF2-40B4-BE49-F238E27FC236}">
                <a16:creationId xmlns:a16="http://schemas.microsoft.com/office/drawing/2014/main" id="{B07D8B08-2CB4-44F0-8397-9D50FA2B6E54}"/>
              </a:ext>
            </a:extLst>
          </p:cNvPr>
          <p:cNvCxnSpPr/>
          <p:nvPr/>
        </p:nvCxnSpPr>
        <p:spPr>
          <a:xfrm>
            <a:off x="918298" y="1029481"/>
            <a:ext cx="914602" cy="0"/>
          </a:xfrm>
          <a:prstGeom prst="line">
            <a:avLst/>
          </a:prstGeom>
          <a:ln w="57150">
            <a:solidFill>
              <a:srgbClr val="01CE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字方塊 6">
            <a:extLst>
              <a:ext uri="{FF2B5EF4-FFF2-40B4-BE49-F238E27FC236}">
                <a16:creationId xmlns:a16="http://schemas.microsoft.com/office/drawing/2014/main" id="{3B33CC80-56C6-4138-A26D-4324337E28C5}"/>
              </a:ext>
            </a:extLst>
          </p:cNvPr>
          <p:cNvSpPr txBox="1"/>
          <p:nvPr/>
        </p:nvSpPr>
        <p:spPr>
          <a:xfrm>
            <a:off x="834190" y="1838509"/>
            <a:ext cx="8125252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以下補充子網路遮罩的使用範例</a:t>
            </a:r>
            <a:r>
              <a:rPr lang="en-US" altLang="zh-TW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:</a:t>
            </a:r>
          </a:p>
          <a:p>
            <a:pPr fontAlgn="base"/>
            <a:endParaRPr lang="en-US" altLang="zh-TW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b="1" dirty="0">
                <a:solidFill>
                  <a:schemeClr val="bg1"/>
                </a:solidFill>
              </a:rPr>
              <a:t>你有一個</a:t>
            </a:r>
            <a:r>
              <a:rPr lang="en-US" altLang="zh-TW" b="1" dirty="0">
                <a:solidFill>
                  <a:schemeClr val="bg1"/>
                </a:solidFill>
              </a:rPr>
              <a:t>IP 192.168.4.10</a:t>
            </a:r>
          </a:p>
          <a:p>
            <a:r>
              <a:rPr lang="zh-TW" altLang="en-US" b="1" dirty="0">
                <a:solidFill>
                  <a:schemeClr val="bg1"/>
                </a:solidFill>
              </a:rPr>
              <a:t>和一個</a:t>
            </a:r>
            <a:r>
              <a:rPr lang="en-US" altLang="zh-TW" b="1" dirty="0" err="1">
                <a:solidFill>
                  <a:schemeClr val="bg1"/>
                </a:solidFill>
              </a:rPr>
              <a:t>subnm</a:t>
            </a:r>
            <a:r>
              <a:rPr lang="en-US" altLang="zh-TW" b="1" dirty="0">
                <a:solidFill>
                  <a:schemeClr val="bg1"/>
                </a:solidFill>
              </a:rPr>
              <a:t> 255.255.255.0</a:t>
            </a:r>
          </a:p>
          <a:p>
            <a:endParaRPr lang="en-US" altLang="zh-TW" b="1" dirty="0">
              <a:solidFill>
                <a:schemeClr val="bg1"/>
              </a:solidFill>
            </a:endParaRPr>
          </a:p>
          <a:p>
            <a:r>
              <a:rPr lang="zh-TW" altLang="en-US" sz="2000" b="1" dirty="0">
                <a:solidFill>
                  <a:schemeClr val="accent1">
                    <a:lumMod val="75000"/>
                  </a:schemeClr>
                </a:solidFill>
              </a:rPr>
              <a:t>然後將他們轉成</a:t>
            </a:r>
            <a:r>
              <a:rPr lang="en-US" altLang="zh-TW" sz="2000" b="1" dirty="0">
                <a:solidFill>
                  <a:schemeClr val="accent1">
                    <a:lumMod val="75000"/>
                  </a:schemeClr>
                </a:solidFill>
              </a:rPr>
              <a:t>2</a:t>
            </a:r>
            <a:r>
              <a:rPr lang="zh-TW" altLang="en-US" sz="2000" b="1" dirty="0">
                <a:solidFill>
                  <a:schemeClr val="accent1">
                    <a:lumMod val="75000"/>
                  </a:schemeClr>
                </a:solidFill>
              </a:rPr>
              <a:t>進制後做</a:t>
            </a:r>
            <a:r>
              <a:rPr lang="en-US" altLang="zh-TW" sz="2000" b="1" dirty="0">
                <a:solidFill>
                  <a:schemeClr val="accent1">
                    <a:lumMod val="75000"/>
                  </a:schemeClr>
                </a:solidFill>
              </a:rPr>
              <a:t>AND:</a:t>
            </a:r>
          </a:p>
          <a:p>
            <a:endParaRPr lang="en-US" altLang="zh-TW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altLang="zh-TW" sz="2400" b="1" dirty="0">
                <a:solidFill>
                  <a:schemeClr val="bg1"/>
                </a:solidFill>
              </a:rPr>
              <a:t>11000000  10101000  00000100  00001010</a:t>
            </a:r>
            <a:endParaRPr lang="zh-TW" altLang="en-US" sz="2800" dirty="0">
              <a:solidFill>
                <a:schemeClr val="bg1"/>
              </a:solidFill>
            </a:endParaRPr>
          </a:p>
          <a:p>
            <a:r>
              <a:rPr lang="en-US" altLang="zh-TW" sz="2400" b="1" dirty="0">
                <a:solidFill>
                  <a:schemeClr val="bg1"/>
                </a:solidFill>
              </a:rPr>
              <a:t>11111111  11111111  11111111  00000000</a:t>
            </a:r>
          </a:p>
          <a:p>
            <a:r>
              <a:rPr lang="en-US" altLang="zh-TW" sz="2400" b="1" dirty="0">
                <a:solidFill>
                  <a:schemeClr val="bg1"/>
                </a:solidFill>
              </a:rPr>
              <a:t>11000000  10101000  00000100</a:t>
            </a:r>
            <a:r>
              <a:rPr lang="zh-TW" altLang="en-US" sz="3600" b="1" dirty="0">
                <a:solidFill>
                  <a:schemeClr val="bg1"/>
                </a:solidFill>
              </a:rPr>
              <a:t> </a:t>
            </a:r>
            <a:r>
              <a:rPr lang="en-US" altLang="zh-TW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00000000</a:t>
            </a:r>
            <a:endParaRPr lang="zh-TW" altLang="en-US" sz="36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en-US" altLang="zh-TW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3F790E73-25E5-46FA-BEB1-ADC919CD0787}"/>
              </a:ext>
            </a:extLst>
          </p:cNvPr>
          <p:cNvCxnSpPr/>
          <p:nvPr/>
        </p:nvCxnSpPr>
        <p:spPr>
          <a:xfrm>
            <a:off x="834190" y="4647501"/>
            <a:ext cx="6264000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0" name="右大括弧 9">
            <a:extLst>
              <a:ext uri="{FF2B5EF4-FFF2-40B4-BE49-F238E27FC236}">
                <a16:creationId xmlns:a16="http://schemas.microsoft.com/office/drawing/2014/main" id="{9743B0CD-BF23-407F-9AD4-E683B6C1F609}"/>
              </a:ext>
            </a:extLst>
          </p:cNvPr>
          <p:cNvSpPr/>
          <p:nvPr/>
        </p:nvSpPr>
        <p:spPr>
          <a:xfrm rot="5400000">
            <a:off x="3057760" y="3027891"/>
            <a:ext cx="289176" cy="4568102"/>
          </a:xfrm>
          <a:prstGeom prst="rightBrace">
            <a:avLst>
              <a:gd name="adj1" fmla="val 8333"/>
              <a:gd name="adj2" fmla="val 50551"/>
            </a:avLst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右大括弧 10">
            <a:extLst>
              <a:ext uri="{FF2B5EF4-FFF2-40B4-BE49-F238E27FC236}">
                <a16:creationId xmlns:a16="http://schemas.microsoft.com/office/drawing/2014/main" id="{1AFE8997-F365-4917-B897-6D5DD45D3553}"/>
              </a:ext>
            </a:extLst>
          </p:cNvPr>
          <p:cNvSpPr/>
          <p:nvPr/>
        </p:nvSpPr>
        <p:spPr>
          <a:xfrm rot="5400000">
            <a:off x="6134680" y="4603179"/>
            <a:ext cx="289176" cy="1417523"/>
          </a:xfrm>
          <a:prstGeom prst="rightBrace">
            <a:avLst>
              <a:gd name="adj1" fmla="val 8333"/>
              <a:gd name="adj2" fmla="val 50551"/>
            </a:avLst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181C352A-CC4C-4889-99BD-13D99714552E}"/>
              </a:ext>
            </a:extLst>
          </p:cNvPr>
          <p:cNvSpPr txBox="1"/>
          <p:nvPr/>
        </p:nvSpPr>
        <p:spPr>
          <a:xfrm>
            <a:off x="2206305" y="5570994"/>
            <a:ext cx="722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chemeClr val="bg1"/>
                </a:solidFill>
              </a:rPr>
              <a:t>192.168.4.0 </a:t>
            </a:r>
            <a:r>
              <a:rPr lang="en-US" altLang="zh-TW" sz="1400" b="1" dirty="0">
                <a:solidFill>
                  <a:schemeClr val="bg1"/>
                </a:solidFill>
              </a:rPr>
              <a:t>(</a:t>
            </a:r>
            <a:r>
              <a:rPr lang="zh-TW" altLang="en-US" sz="1400" b="1" dirty="0">
                <a:solidFill>
                  <a:schemeClr val="bg1"/>
                </a:solidFill>
              </a:rPr>
              <a:t>網路位址</a:t>
            </a:r>
            <a:r>
              <a:rPr lang="en-US" altLang="zh-TW" sz="1400" b="1" dirty="0">
                <a:solidFill>
                  <a:schemeClr val="bg1"/>
                </a:solidFill>
              </a:rPr>
              <a:t>)</a:t>
            </a:r>
            <a:r>
              <a:rPr lang="en-US" altLang="zh-TW" sz="2400" b="1" dirty="0">
                <a:solidFill>
                  <a:schemeClr val="bg1"/>
                </a:solidFill>
              </a:rPr>
              <a:t>       </a:t>
            </a:r>
            <a:r>
              <a:rPr lang="zh-TW" altLang="en-US" sz="2400" b="1" dirty="0">
                <a:solidFill>
                  <a:schemeClr val="bg1"/>
                </a:solidFill>
              </a:rPr>
              <a:t>   </a:t>
            </a:r>
            <a:r>
              <a:rPr lang="en-US" altLang="zh-TW" sz="2400" b="1" dirty="0">
                <a:solidFill>
                  <a:schemeClr val="bg1"/>
                </a:solidFill>
              </a:rPr>
              <a:t>0.0.0.10 </a:t>
            </a:r>
            <a:r>
              <a:rPr lang="en-US" altLang="zh-TW" sz="1400" b="1" dirty="0">
                <a:solidFill>
                  <a:schemeClr val="bg1"/>
                </a:solidFill>
              </a:rPr>
              <a:t>(</a:t>
            </a:r>
            <a:r>
              <a:rPr lang="zh-TW" altLang="en-US" sz="1400" b="1" dirty="0">
                <a:solidFill>
                  <a:schemeClr val="bg1"/>
                </a:solidFill>
              </a:rPr>
              <a:t>主機位址</a:t>
            </a:r>
            <a:r>
              <a:rPr lang="en-US" altLang="zh-TW" sz="1400" b="1" dirty="0">
                <a:solidFill>
                  <a:schemeClr val="bg1"/>
                </a:solidFill>
              </a:rPr>
              <a:t>)</a:t>
            </a:r>
            <a:endParaRPr lang="zh-TW" alt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9067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5">
            <a:extLst>
              <a:ext uri="{FF2B5EF4-FFF2-40B4-BE49-F238E27FC236}">
                <a16:creationId xmlns:a16="http://schemas.microsoft.com/office/drawing/2014/main" id="{A04B2B6D-97DA-413A-9CD2-69A5AE99971F}"/>
              </a:ext>
            </a:extLst>
          </p:cNvPr>
          <p:cNvSpPr txBox="1"/>
          <p:nvPr/>
        </p:nvSpPr>
        <p:spPr>
          <a:xfrm>
            <a:off x="834190" y="357102"/>
            <a:ext cx="22333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Minecraft" panose="02000603000000000000" pitchFamily="2" charset="0"/>
                <a:ea typeface="Minecraft" panose="02000603000000000000" pitchFamily="2" charset="0"/>
                <a:cs typeface="Lato Black" panose="020F0502020204030203" pitchFamily="34" charset="0"/>
              </a:rPr>
              <a:t>who am I</a:t>
            </a:r>
          </a:p>
        </p:txBody>
      </p:sp>
      <p:cxnSp>
        <p:nvCxnSpPr>
          <p:cNvPr id="3" name="Straight Connector 16">
            <a:extLst>
              <a:ext uri="{FF2B5EF4-FFF2-40B4-BE49-F238E27FC236}">
                <a16:creationId xmlns:a16="http://schemas.microsoft.com/office/drawing/2014/main" id="{B07D8B08-2CB4-44F0-8397-9D50FA2B6E54}"/>
              </a:ext>
            </a:extLst>
          </p:cNvPr>
          <p:cNvCxnSpPr/>
          <p:nvPr/>
        </p:nvCxnSpPr>
        <p:spPr>
          <a:xfrm>
            <a:off x="918298" y="1029481"/>
            <a:ext cx="914602" cy="0"/>
          </a:xfrm>
          <a:prstGeom prst="line">
            <a:avLst/>
          </a:prstGeom>
          <a:ln w="57150">
            <a:solidFill>
              <a:srgbClr val="01CE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圖片 4">
            <a:extLst>
              <a:ext uri="{FF2B5EF4-FFF2-40B4-BE49-F238E27FC236}">
                <a16:creationId xmlns:a16="http://schemas.microsoft.com/office/drawing/2014/main" id="{7B527E0D-DB49-46CE-8D60-83B7E2B8EAB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2222" y="1640047"/>
            <a:ext cx="3577905" cy="3577905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227D6B26-5863-4C50-955B-793BFD6AD5AC}"/>
              </a:ext>
            </a:extLst>
          </p:cNvPr>
          <p:cNvSpPr txBox="1"/>
          <p:nvPr/>
        </p:nvSpPr>
        <p:spPr>
          <a:xfrm>
            <a:off x="918298" y="1640047"/>
            <a:ext cx="484604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err="1">
                <a:solidFill>
                  <a:schemeClr val="bg1"/>
                </a:solidFill>
                <a:latin typeface="Zpix" panose="02000000000000000000" pitchFamily="2" charset="-120"/>
                <a:ea typeface="Zpix" panose="02000000000000000000" pitchFamily="2" charset="-120"/>
                <a:cs typeface="Zpix" panose="02000000000000000000" pitchFamily="2" charset="-120"/>
              </a:rPr>
              <a:t>neodoggy</a:t>
            </a:r>
            <a:endParaRPr lang="en-US" altLang="zh-TW" b="1" dirty="0">
              <a:solidFill>
                <a:schemeClr val="bg1"/>
              </a:solidFill>
              <a:latin typeface="Zpix" panose="02000000000000000000" pitchFamily="2" charset="-120"/>
              <a:ea typeface="Zpix" panose="02000000000000000000" pitchFamily="2" charset="-120"/>
              <a:cs typeface="Zpix" panose="02000000000000000000" pitchFamily="2" charset="-120"/>
            </a:endParaRPr>
          </a:p>
          <a:p>
            <a:r>
              <a:rPr lang="ja-JP" altLang="en-US" b="1" dirty="0">
                <a:solidFill>
                  <a:schemeClr val="bg1"/>
                </a:solidFill>
                <a:latin typeface="Zpix" panose="02000000000000000000" pitchFamily="2" charset="-120"/>
                <a:ea typeface="Zpix" panose="02000000000000000000" pitchFamily="2" charset="-120"/>
                <a:cs typeface="Zpix" panose="02000000000000000000" pitchFamily="2" charset="-120"/>
              </a:rPr>
              <a:t>ニオ</a:t>
            </a:r>
            <a:endParaRPr lang="en-US" altLang="ja-JP" b="1" dirty="0">
              <a:solidFill>
                <a:schemeClr val="bg1"/>
              </a:solidFill>
              <a:latin typeface="Zpix" panose="02000000000000000000" pitchFamily="2" charset="-120"/>
              <a:ea typeface="Zpix" panose="02000000000000000000" pitchFamily="2" charset="-120"/>
              <a:cs typeface="Zpix" panose="02000000000000000000" pitchFamily="2" charset="-120"/>
            </a:endParaRPr>
          </a:p>
          <a:p>
            <a:endParaRPr lang="en-US" altLang="zh-TW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Zpix" panose="02000000000000000000" pitchFamily="2" charset="-120"/>
            </a:endParaRPr>
          </a:p>
          <a:p>
            <a:endParaRPr lang="en-US" altLang="zh-TW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Zpix" panose="02000000000000000000" pitchFamily="2" charset="-120"/>
            </a:endParaRPr>
          </a:p>
          <a:p>
            <a:endParaRPr lang="en-US" altLang="zh-TW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Zpix" panose="02000000000000000000" pitchFamily="2" charset="-120"/>
            </a:endParaRPr>
          </a:p>
          <a:p>
            <a:endParaRPr lang="en-US" altLang="zh-TW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Zpix" panose="02000000000000000000" pitchFamily="2" charset="-120"/>
            </a:endParaRPr>
          </a:p>
          <a:p>
            <a:endParaRPr lang="en-US" altLang="zh-TW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Zpix" panose="02000000000000000000" pitchFamily="2" charset="-120"/>
            </a:endParaRPr>
          </a:p>
          <a:p>
            <a:endParaRPr lang="en-US" altLang="zh-TW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Zpix" panose="02000000000000000000" pitchFamily="2" charset="-120"/>
            </a:endParaRPr>
          </a:p>
          <a:p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Zpix" panose="02000000000000000000" pitchFamily="2" charset="-120"/>
              </a:rPr>
              <a:t>職業</a:t>
            </a:r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Zpix" panose="02000000000000000000" pitchFamily="2" charset="-120"/>
              </a:rPr>
              <a:t>:</a:t>
            </a: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Zpix" panose="02000000000000000000" pitchFamily="2" charset="-120"/>
              </a:rPr>
              <a:t>學生</a:t>
            </a:r>
            <a:endParaRPr lang="en-US" altLang="ja-JP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Zpix" panose="02000000000000000000" pitchFamily="2" charset="-120"/>
            </a:endParaRPr>
          </a:p>
          <a:p>
            <a:r>
              <a:rPr lang="en-US" altLang="ja-JP" b="1" dirty="0" err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Zpix" panose="02000000000000000000" pitchFamily="2" charset="-120"/>
              </a:rPr>
              <a:t>T</a:t>
            </a:r>
            <a:r>
              <a:rPr lang="en-US" altLang="zh-TW" b="1" dirty="0" err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Zpix" panose="02000000000000000000" pitchFamily="2" charset="-120"/>
              </a:rPr>
              <a:t>F</a:t>
            </a:r>
            <a:r>
              <a:rPr lang="en-US" altLang="ja-JP" b="1" dirty="0" err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Zpix" panose="02000000000000000000" pitchFamily="2" charset="-120"/>
              </a:rPr>
              <a:t>cis</a:t>
            </a: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Zpix" panose="02000000000000000000" pitchFamily="2" charset="-120"/>
              </a:rPr>
              <a:t>網管</a:t>
            </a:r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Zpix" panose="02000000000000000000" pitchFamily="2" charset="-120"/>
              </a:rPr>
              <a:t>/</a:t>
            </a: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Zpix" panose="02000000000000000000" pitchFamily="2" charset="-120"/>
              </a:rPr>
              <a:t>網管教學</a:t>
            </a:r>
            <a:endParaRPr lang="en-US" altLang="zh-TW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Zpix" panose="02000000000000000000" pitchFamily="2" charset="-120"/>
            </a:endParaRPr>
          </a:p>
          <a:p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Zpix" panose="02000000000000000000" pitchFamily="2" charset="-120"/>
              </a:rPr>
              <a:t>台灣好厲駭</a:t>
            </a:r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Zpix" panose="02000000000000000000" pitchFamily="2" charset="-120"/>
              </a:rPr>
              <a:t>—</a:t>
            </a: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Zpix" panose="02000000000000000000" pitchFamily="2" charset="-120"/>
              </a:rPr>
              <a:t>學員</a:t>
            </a:r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Zpix" panose="02000000000000000000" pitchFamily="2" charset="-120"/>
              </a:rPr>
              <a:t>/</a:t>
            </a: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Zpix" panose="02000000000000000000" pitchFamily="2" charset="-120"/>
              </a:rPr>
              <a:t>成員</a:t>
            </a:r>
            <a:endParaRPr lang="en-US" altLang="zh-TW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Zpix" panose="02000000000000000000" pitchFamily="2" charset="-120"/>
            </a:endParaRPr>
          </a:p>
          <a:p>
            <a:r>
              <a:rPr lang="zh-TW" altLang="en-US" b="1" strike="sngStrike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Zpix" panose="02000000000000000000" pitchFamily="2" charset="-120"/>
              </a:rPr>
              <a:t>耍廢</a:t>
            </a:r>
            <a:r>
              <a:rPr lang="en-US" altLang="zh-TW" b="1" strike="sngStrike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Zpix" panose="02000000000000000000" pitchFamily="2" charset="-120"/>
              </a:rPr>
              <a:t>/</a:t>
            </a:r>
            <a:r>
              <a:rPr lang="zh-TW" altLang="en-US" b="1" strike="sngStrike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Zpix" panose="02000000000000000000" pitchFamily="2" charset="-120"/>
              </a:rPr>
              <a:t>拖稿專家</a:t>
            </a:r>
            <a:r>
              <a:rPr lang="en-US" altLang="zh-TW" b="1" strike="sngStrike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Zpix" panose="02000000000000000000" pitchFamily="2" charset="-120"/>
              </a:rPr>
              <a:t>(</a:t>
            </a:r>
            <a:r>
              <a:rPr lang="zh-TW" altLang="en-US" b="1" strike="sngStrike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Zpix" panose="02000000000000000000" pitchFamily="2" charset="-120"/>
              </a:rPr>
              <a:t>比如說這份</a:t>
            </a:r>
            <a:r>
              <a:rPr lang="en-US" altLang="zh-TW" b="1" strike="sngStrike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Zpix" panose="02000000000000000000" pitchFamily="2" charset="-120"/>
              </a:rPr>
              <a:t>(?</a:t>
            </a:r>
          </a:p>
          <a:p>
            <a:endParaRPr lang="zh-TW" altLang="en-US" dirty="0">
              <a:solidFill>
                <a:schemeClr val="tx2">
                  <a:lumMod val="20000"/>
                  <a:lumOff val="8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Zpix" panose="02000000000000000000" pitchFamily="2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983594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A77A14D6-4E28-4EB4-9FDD-97F0E2D29B20}"/>
              </a:ext>
            </a:extLst>
          </p:cNvPr>
          <p:cNvSpPr txBox="1"/>
          <p:nvPr/>
        </p:nvSpPr>
        <p:spPr>
          <a:xfrm>
            <a:off x="4448263" y="3290500"/>
            <a:ext cx="32954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solidFill>
                  <a:schemeClr val="bg1"/>
                </a:solidFill>
                <a:latin typeface="Apex Mk2 Extended" panose="00000805000000000000" pitchFamily="50" charset="0"/>
              </a:rPr>
              <a:t>this page is left blank intentionally</a:t>
            </a:r>
            <a:endParaRPr lang="zh-TW" altLang="en-US" sz="1200" dirty="0">
              <a:solidFill>
                <a:schemeClr val="bg1"/>
              </a:solidFill>
              <a:latin typeface="Apex Mk2 Extended" panose="00000805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93223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5">
            <a:extLst>
              <a:ext uri="{FF2B5EF4-FFF2-40B4-BE49-F238E27FC236}">
                <a16:creationId xmlns:a16="http://schemas.microsoft.com/office/drawing/2014/main" id="{A04B2B6D-97DA-413A-9CD2-69A5AE99971F}"/>
              </a:ext>
            </a:extLst>
          </p:cNvPr>
          <p:cNvSpPr txBox="1"/>
          <p:nvPr/>
        </p:nvSpPr>
        <p:spPr>
          <a:xfrm>
            <a:off x="834190" y="357102"/>
            <a:ext cx="24641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>
                <a:solidFill>
                  <a:schemeClr val="bg1"/>
                </a:solidFill>
                <a:latin typeface="Minecraft" panose="02000603000000000000" pitchFamily="2" charset="0"/>
                <a:ea typeface="Minecraft" panose="02000603000000000000" pitchFamily="2" charset="0"/>
              </a:rPr>
              <a:t>OSI</a:t>
            </a:r>
            <a:r>
              <a:rPr lang="zh-TW" altLang="en-US" sz="3600" dirty="0">
                <a:solidFill>
                  <a:schemeClr val="bg1"/>
                </a:solidFill>
                <a:latin typeface="Minecraft" panose="02000603000000000000" pitchFamily="2" charset="0"/>
                <a:ea typeface="Minecraft" panose="02000603000000000000" pitchFamily="2" charset="0"/>
              </a:rPr>
              <a:t> </a:t>
            </a:r>
            <a:r>
              <a:rPr lang="en-US" altLang="zh-TW" sz="3600" dirty="0">
                <a:solidFill>
                  <a:schemeClr val="bg1"/>
                </a:solidFill>
                <a:latin typeface="Minecraft" panose="02000603000000000000" pitchFamily="2" charset="0"/>
                <a:ea typeface="Minecraft" panose="02000603000000000000" pitchFamily="2" charset="0"/>
              </a:rPr>
              <a:t>model</a:t>
            </a:r>
          </a:p>
        </p:txBody>
      </p:sp>
      <p:cxnSp>
        <p:nvCxnSpPr>
          <p:cNvPr id="3" name="Straight Connector 16">
            <a:extLst>
              <a:ext uri="{FF2B5EF4-FFF2-40B4-BE49-F238E27FC236}">
                <a16:creationId xmlns:a16="http://schemas.microsoft.com/office/drawing/2014/main" id="{B07D8B08-2CB4-44F0-8397-9D50FA2B6E54}"/>
              </a:ext>
            </a:extLst>
          </p:cNvPr>
          <p:cNvCxnSpPr/>
          <p:nvPr/>
        </p:nvCxnSpPr>
        <p:spPr>
          <a:xfrm>
            <a:off x="918298" y="1029481"/>
            <a:ext cx="914602" cy="0"/>
          </a:xfrm>
          <a:prstGeom prst="line">
            <a:avLst/>
          </a:prstGeom>
          <a:ln w="57150">
            <a:solidFill>
              <a:srgbClr val="01CE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字方塊 6">
            <a:extLst>
              <a:ext uri="{FF2B5EF4-FFF2-40B4-BE49-F238E27FC236}">
                <a16:creationId xmlns:a16="http://schemas.microsoft.com/office/drawing/2014/main" id="{3B33CC80-56C6-4138-A26D-4324337E28C5}"/>
              </a:ext>
            </a:extLst>
          </p:cNvPr>
          <p:cNvSpPr txBox="1"/>
          <p:nvPr/>
        </p:nvSpPr>
        <p:spPr>
          <a:xfrm>
            <a:off x="834190" y="1838509"/>
            <a:ext cx="704307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OSI</a:t>
            </a:r>
            <a:r>
              <a:rPr lang="zh-TW" altLang="en-US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模型是什麼</a:t>
            </a:r>
            <a:r>
              <a:rPr lang="en-US" altLang="zh-TW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??</a:t>
            </a:r>
          </a:p>
          <a:p>
            <a:endParaRPr lang="en-US" altLang="zh-TW" sz="20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fontAlgn="base"/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是一個由國際標準化組織所提出的概念模型</a:t>
            </a:r>
          </a:p>
          <a:p>
            <a:pPr fontAlgn="base"/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大致上定義了網路的七層架構</a:t>
            </a:r>
            <a:endParaRPr lang="en-US" altLang="zh-TW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fontAlgn="base"/>
            <a:endParaRPr lang="en-US" altLang="zh-TW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fontAlgn="base"/>
            <a:r>
              <a:rPr lang="en-US" altLang="zh-TW" b="1" dirty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ex.</a:t>
            </a:r>
          </a:p>
          <a:p>
            <a:pPr fontAlgn="base"/>
            <a:endParaRPr lang="en-US" altLang="zh-TW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fontAlgn="base"/>
            <a:r>
              <a:rPr lang="zh-TW" altLang="en-US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比如</a:t>
            </a:r>
            <a:r>
              <a:rPr lang="en-US" altLang="zh-TW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IP</a:t>
            </a:r>
            <a:r>
              <a:rPr lang="zh-TW" altLang="en-US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和</a:t>
            </a:r>
            <a:r>
              <a:rPr lang="en-US" altLang="zh-TW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router</a:t>
            </a:r>
            <a:r>
              <a:rPr lang="zh-TW" altLang="en-US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是在第三層</a:t>
            </a:r>
            <a:endParaRPr lang="en-US" altLang="zh-TW" sz="16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fontAlgn="base"/>
            <a:r>
              <a:rPr lang="en-US" altLang="zh-TW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MAC</a:t>
            </a:r>
            <a:r>
              <a:rPr lang="zh-TW" altLang="en-US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和</a:t>
            </a:r>
            <a:r>
              <a:rPr lang="en-US" altLang="zh-TW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Switch</a:t>
            </a:r>
            <a:r>
              <a:rPr lang="zh-TW" altLang="en-US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是在第二層</a:t>
            </a:r>
            <a:endParaRPr lang="en-US" altLang="zh-TW" sz="16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fontAlgn="base"/>
            <a:r>
              <a:rPr lang="zh-TW" altLang="en-US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而第一層則是</a:t>
            </a:r>
            <a:r>
              <a:rPr lang="en-US" altLang="zh-TW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Hub</a:t>
            </a:r>
          </a:p>
          <a:p>
            <a:pPr fontAlgn="base"/>
            <a:endParaRPr lang="en-US" altLang="zh-TW" sz="2000" b="1" dirty="0">
              <a:solidFill>
                <a:schemeClr val="bg1"/>
              </a:solidFill>
            </a:endParaRPr>
          </a:p>
        </p:txBody>
      </p:sp>
      <p:graphicFrame>
        <p:nvGraphicFramePr>
          <p:cNvPr id="8" name="資料庫圖表 7">
            <a:extLst>
              <a:ext uri="{FF2B5EF4-FFF2-40B4-BE49-F238E27FC236}">
                <a16:creationId xmlns:a16="http://schemas.microsoft.com/office/drawing/2014/main" id="{4F32E671-2678-4FA6-BDCD-ED63D853278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09465191"/>
              </p:ext>
            </p:extLst>
          </p:nvPr>
        </p:nvGraphicFramePr>
        <p:xfrm>
          <a:off x="6511721" y="1184721"/>
          <a:ext cx="4393968" cy="47238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240928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5">
            <a:extLst>
              <a:ext uri="{FF2B5EF4-FFF2-40B4-BE49-F238E27FC236}">
                <a16:creationId xmlns:a16="http://schemas.microsoft.com/office/drawing/2014/main" id="{A04B2B6D-97DA-413A-9CD2-69A5AE99971F}"/>
              </a:ext>
            </a:extLst>
          </p:cNvPr>
          <p:cNvSpPr txBox="1"/>
          <p:nvPr/>
        </p:nvSpPr>
        <p:spPr>
          <a:xfrm>
            <a:off x="834190" y="357102"/>
            <a:ext cx="10791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>
                <a:solidFill>
                  <a:schemeClr val="bg1"/>
                </a:solidFill>
                <a:latin typeface="Minecraft" panose="02000603000000000000" pitchFamily="2" charset="0"/>
                <a:ea typeface="Minecraft" panose="02000603000000000000" pitchFamily="2" charset="0"/>
              </a:rPr>
              <a:t>Hub</a:t>
            </a:r>
          </a:p>
        </p:txBody>
      </p:sp>
      <p:cxnSp>
        <p:nvCxnSpPr>
          <p:cNvPr id="3" name="Straight Connector 16">
            <a:extLst>
              <a:ext uri="{FF2B5EF4-FFF2-40B4-BE49-F238E27FC236}">
                <a16:creationId xmlns:a16="http://schemas.microsoft.com/office/drawing/2014/main" id="{B07D8B08-2CB4-44F0-8397-9D50FA2B6E54}"/>
              </a:ext>
            </a:extLst>
          </p:cNvPr>
          <p:cNvCxnSpPr/>
          <p:nvPr/>
        </p:nvCxnSpPr>
        <p:spPr>
          <a:xfrm>
            <a:off x="918298" y="1029481"/>
            <a:ext cx="914602" cy="0"/>
          </a:xfrm>
          <a:prstGeom prst="line">
            <a:avLst/>
          </a:prstGeom>
          <a:ln w="57150">
            <a:solidFill>
              <a:srgbClr val="01CE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字方塊 6">
            <a:extLst>
              <a:ext uri="{FF2B5EF4-FFF2-40B4-BE49-F238E27FC236}">
                <a16:creationId xmlns:a16="http://schemas.microsoft.com/office/drawing/2014/main" id="{3B33CC80-56C6-4138-A26D-4324337E28C5}"/>
              </a:ext>
            </a:extLst>
          </p:cNvPr>
          <p:cNvSpPr txBox="1"/>
          <p:nvPr/>
        </p:nvSpPr>
        <p:spPr>
          <a:xfrm>
            <a:off x="834190" y="1838509"/>
            <a:ext cx="7043072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Hub</a:t>
            </a:r>
            <a:r>
              <a:rPr lang="zh-TW" altLang="en-US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是什麼</a:t>
            </a:r>
            <a:r>
              <a:rPr lang="en-US" altLang="zh-TW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??</a:t>
            </a:r>
          </a:p>
          <a:p>
            <a:endParaRPr lang="en-US" altLang="zh-TW" sz="20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fontAlgn="base"/>
            <a:r>
              <a:rPr lang="zh-TW" altLang="en-US" sz="20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簡單來說是集線器</a:t>
            </a:r>
            <a:endParaRPr lang="en-US" altLang="zh-TW" sz="20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fontAlgn="base"/>
            <a:r>
              <a:rPr lang="zh-TW" altLang="en-US" sz="2000" b="1" dirty="0">
                <a:solidFill>
                  <a:schemeClr val="bg1"/>
                </a:solidFill>
              </a:rPr>
              <a:t>這邊指的是網路線的集線器</a:t>
            </a:r>
            <a:endParaRPr lang="en-US" altLang="zh-TW" sz="2000" b="1" dirty="0">
              <a:solidFill>
                <a:schemeClr val="bg1"/>
              </a:solidFill>
            </a:endParaRPr>
          </a:p>
          <a:p>
            <a:endParaRPr lang="en-US" altLang="zh-TW" sz="2000" b="1" dirty="0">
              <a:solidFill>
                <a:schemeClr val="bg1"/>
              </a:solidFill>
            </a:endParaRPr>
          </a:p>
          <a:p>
            <a:r>
              <a:rPr lang="zh-TW" altLang="en-US" sz="2000" b="1" dirty="0">
                <a:solidFill>
                  <a:schemeClr val="accent1">
                    <a:lumMod val="75000"/>
                  </a:schemeClr>
                </a:solidFill>
              </a:rPr>
              <a:t>用途及特點 </a:t>
            </a:r>
            <a:r>
              <a:rPr lang="en-US" altLang="zh-TW" sz="2000" b="1" dirty="0">
                <a:solidFill>
                  <a:schemeClr val="accent1">
                    <a:lumMod val="75000"/>
                  </a:schemeClr>
                </a:solidFill>
              </a:rPr>
              <a:t>:</a:t>
            </a:r>
          </a:p>
          <a:p>
            <a:endParaRPr lang="en-US" altLang="zh-TW" sz="2000" b="1" dirty="0">
              <a:solidFill>
                <a:schemeClr val="bg1"/>
              </a:solidFill>
            </a:endParaRPr>
          </a:p>
          <a:p>
            <a:r>
              <a:rPr lang="zh-TW" altLang="en-US" b="1" dirty="0">
                <a:solidFill>
                  <a:schemeClr val="bg1"/>
                </a:solidFill>
              </a:rPr>
              <a:t>位於</a:t>
            </a:r>
            <a:r>
              <a:rPr lang="zh-TW" alt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實體層</a:t>
            </a:r>
          </a:p>
          <a:p>
            <a:r>
              <a:rPr lang="zh-TW" alt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不能</a:t>
            </a:r>
            <a:r>
              <a:rPr lang="zh-TW" altLang="en-US" b="1" dirty="0">
                <a:solidFill>
                  <a:schemeClr val="bg1"/>
                </a:solidFill>
              </a:rPr>
              <a:t>同時間接收和傳送資料</a:t>
            </a:r>
            <a:endParaRPr lang="en-US" altLang="zh-TW" b="1" dirty="0">
              <a:solidFill>
                <a:schemeClr val="bg1"/>
              </a:solidFill>
            </a:endParaRPr>
          </a:p>
          <a:p>
            <a:r>
              <a:rPr lang="zh-TW" altLang="en-US" b="1" dirty="0">
                <a:solidFill>
                  <a:schemeClr val="bg1"/>
                </a:solidFill>
              </a:rPr>
              <a:t>使用「廣播」來傳遞資料</a:t>
            </a:r>
          </a:p>
          <a:p>
            <a:r>
              <a:rPr lang="zh-TW" altLang="en-US" b="1" dirty="0">
                <a:solidFill>
                  <a:schemeClr val="bg1"/>
                </a:solidFill>
              </a:rPr>
              <a:t>連接多台機器的話會使網路速度降低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084E6EA-C462-40B6-9AC0-4C506259F2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7439" y="2401278"/>
            <a:ext cx="3742749" cy="2055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660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5">
            <a:extLst>
              <a:ext uri="{FF2B5EF4-FFF2-40B4-BE49-F238E27FC236}">
                <a16:creationId xmlns:a16="http://schemas.microsoft.com/office/drawing/2014/main" id="{A04B2B6D-97DA-413A-9CD2-69A5AE99971F}"/>
              </a:ext>
            </a:extLst>
          </p:cNvPr>
          <p:cNvSpPr txBox="1"/>
          <p:nvPr/>
        </p:nvSpPr>
        <p:spPr>
          <a:xfrm>
            <a:off x="834190" y="357102"/>
            <a:ext cx="16273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>
                <a:solidFill>
                  <a:schemeClr val="bg1"/>
                </a:solidFill>
                <a:latin typeface="Minecraft" panose="02000603000000000000" pitchFamily="2" charset="0"/>
                <a:ea typeface="Minecraft" panose="02000603000000000000" pitchFamily="2" charset="0"/>
              </a:rPr>
              <a:t>Switch</a:t>
            </a:r>
          </a:p>
        </p:txBody>
      </p:sp>
      <p:cxnSp>
        <p:nvCxnSpPr>
          <p:cNvPr id="3" name="Straight Connector 16">
            <a:extLst>
              <a:ext uri="{FF2B5EF4-FFF2-40B4-BE49-F238E27FC236}">
                <a16:creationId xmlns:a16="http://schemas.microsoft.com/office/drawing/2014/main" id="{B07D8B08-2CB4-44F0-8397-9D50FA2B6E54}"/>
              </a:ext>
            </a:extLst>
          </p:cNvPr>
          <p:cNvCxnSpPr/>
          <p:nvPr/>
        </p:nvCxnSpPr>
        <p:spPr>
          <a:xfrm>
            <a:off x="918298" y="1029481"/>
            <a:ext cx="914602" cy="0"/>
          </a:xfrm>
          <a:prstGeom prst="line">
            <a:avLst/>
          </a:prstGeom>
          <a:ln w="57150">
            <a:solidFill>
              <a:srgbClr val="01CE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字方塊 6">
            <a:extLst>
              <a:ext uri="{FF2B5EF4-FFF2-40B4-BE49-F238E27FC236}">
                <a16:creationId xmlns:a16="http://schemas.microsoft.com/office/drawing/2014/main" id="{3B33CC80-56C6-4138-A26D-4324337E28C5}"/>
              </a:ext>
            </a:extLst>
          </p:cNvPr>
          <p:cNvSpPr txBox="1"/>
          <p:nvPr/>
        </p:nvSpPr>
        <p:spPr>
          <a:xfrm>
            <a:off x="834190" y="1838509"/>
            <a:ext cx="704307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Switch</a:t>
            </a:r>
            <a:r>
              <a:rPr lang="zh-TW" altLang="en-US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是什麼</a:t>
            </a:r>
            <a:r>
              <a:rPr lang="en-US" altLang="zh-TW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??</a:t>
            </a:r>
          </a:p>
          <a:p>
            <a:endParaRPr lang="en-US" altLang="zh-TW" sz="20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fontAlgn="base"/>
            <a:r>
              <a:rPr lang="zh-TW" altLang="en-US" sz="20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交換器</a:t>
            </a:r>
            <a:r>
              <a:rPr lang="en-US" altLang="zh-TW" sz="20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</a:t>
            </a:r>
          </a:p>
          <a:p>
            <a:pPr fontAlgn="base"/>
            <a:endParaRPr lang="en-US" altLang="zh-TW" sz="2000" b="1" dirty="0">
              <a:solidFill>
                <a:schemeClr val="bg1"/>
              </a:solidFill>
            </a:endParaRPr>
          </a:p>
          <a:p>
            <a:r>
              <a:rPr lang="zh-TW" altLang="en-US" sz="2000" b="1" dirty="0">
                <a:solidFill>
                  <a:schemeClr val="accent1">
                    <a:lumMod val="75000"/>
                  </a:schemeClr>
                </a:solidFill>
              </a:rPr>
              <a:t>用途及特點 </a:t>
            </a:r>
            <a:r>
              <a:rPr lang="en-US" altLang="zh-TW" sz="2000" b="1" dirty="0">
                <a:solidFill>
                  <a:schemeClr val="accent1">
                    <a:lumMod val="75000"/>
                  </a:schemeClr>
                </a:solidFill>
              </a:rPr>
              <a:t>:</a:t>
            </a:r>
          </a:p>
          <a:p>
            <a:endParaRPr lang="en-US" altLang="zh-TW" sz="2000" b="1" dirty="0">
              <a:solidFill>
                <a:schemeClr val="bg1"/>
              </a:solidFill>
            </a:endParaRPr>
          </a:p>
          <a:p>
            <a:r>
              <a:rPr lang="zh-TW" altLang="en-US" b="1" dirty="0">
                <a:solidFill>
                  <a:schemeClr val="bg1"/>
                </a:solidFill>
              </a:rPr>
              <a:t>位於</a:t>
            </a:r>
            <a:r>
              <a:rPr lang="zh-TW" alt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資料鏈接層</a:t>
            </a:r>
          </a:p>
          <a:p>
            <a:r>
              <a:rPr lang="zh-TW" alt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能</a:t>
            </a:r>
            <a:r>
              <a:rPr lang="zh-TW" altLang="en-US" b="1" dirty="0">
                <a:solidFill>
                  <a:schemeClr val="bg1"/>
                </a:solidFill>
              </a:rPr>
              <a:t>同時間接收和傳送資料</a:t>
            </a:r>
            <a:endParaRPr lang="en-US" altLang="zh-TW" b="1" dirty="0">
              <a:solidFill>
                <a:schemeClr val="bg1"/>
              </a:solidFill>
            </a:endParaRPr>
          </a:p>
          <a:p>
            <a:r>
              <a:rPr lang="zh-TW" altLang="en-US" b="1" dirty="0">
                <a:solidFill>
                  <a:schemeClr val="bg1"/>
                </a:solidFill>
              </a:rPr>
              <a:t>會判斷資料要傳到哪台機器</a:t>
            </a:r>
            <a:r>
              <a:rPr lang="en-US" altLang="zh-TW" b="1" dirty="0">
                <a:solidFill>
                  <a:schemeClr val="bg1"/>
                </a:solidFill>
              </a:rPr>
              <a:t>(ARP table)</a:t>
            </a:r>
          </a:p>
          <a:p>
            <a:r>
              <a:rPr lang="zh-TW" altLang="en-US" b="1" dirty="0">
                <a:solidFill>
                  <a:schemeClr val="bg1"/>
                </a:solidFill>
              </a:rPr>
              <a:t>跟</a:t>
            </a:r>
            <a:r>
              <a:rPr lang="en-US" altLang="zh-TW" b="1" dirty="0">
                <a:solidFill>
                  <a:schemeClr val="bg1"/>
                </a:solidFill>
              </a:rPr>
              <a:t>Hub</a:t>
            </a:r>
            <a:r>
              <a:rPr lang="zh-TW" altLang="en-US" b="1" dirty="0">
                <a:solidFill>
                  <a:schemeClr val="bg1"/>
                </a:solidFill>
              </a:rPr>
              <a:t>長的超像</a:t>
            </a:r>
            <a:endParaRPr lang="en-US" altLang="zh-TW" b="1" dirty="0">
              <a:solidFill>
                <a:schemeClr val="bg1"/>
              </a:solidFill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B60ECFF4-549D-4890-BD80-C1AE8B0A1D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895378"/>
            <a:ext cx="5668122" cy="3067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2931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5">
            <a:extLst>
              <a:ext uri="{FF2B5EF4-FFF2-40B4-BE49-F238E27FC236}">
                <a16:creationId xmlns:a16="http://schemas.microsoft.com/office/drawing/2014/main" id="{A04B2B6D-97DA-413A-9CD2-69A5AE99971F}"/>
              </a:ext>
            </a:extLst>
          </p:cNvPr>
          <p:cNvSpPr txBox="1"/>
          <p:nvPr/>
        </p:nvSpPr>
        <p:spPr>
          <a:xfrm>
            <a:off x="834190" y="357102"/>
            <a:ext cx="17427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>
                <a:solidFill>
                  <a:schemeClr val="bg1"/>
                </a:solidFill>
                <a:latin typeface="Minecraft" panose="02000603000000000000" pitchFamily="2" charset="0"/>
                <a:ea typeface="Minecraft" panose="02000603000000000000" pitchFamily="2" charset="0"/>
              </a:rPr>
              <a:t>Router</a:t>
            </a:r>
          </a:p>
        </p:txBody>
      </p:sp>
      <p:cxnSp>
        <p:nvCxnSpPr>
          <p:cNvPr id="3" name="Straight Connector 16">
            <a:extLst>
              <a:ext uri="{FF2B5EF4-FFF2-40B4-BE49-F238E27FC236}">
                <a16:creationId xmlns:a16="http://schemas.microsoft.com/office/drawing/2014/main" id="{B07D8B08-2CB4-44F0-8397-9D50FA2B6E54}"/>
              </a:ext>
            </a:extLst>
          </p:cNvPr>
          <p:cNvCxnSpPr/>
          <p:nvPr/>
        </p:nvCxnSpPr>
        <p:spPr>
          <a:xfrm>
            <a:off x="918298" y="1029481"/>
            <a:ext cx="914602" cy="0"/>
          </a:xfrm>
          <a:prstGeom prst="line">
            <a:avLst/>
          </a:prstGeom>
          <a:ln w="57150">
            <a:solidFill>
              <a:srgbClr val="01CE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字方塊 6">
            <a:extLst>
              <a:ext uri="{FF2B5EF4-FFF2-40B4-BE49-F238E27FC236}">
                <a16:creationId xmlns:a16="http://schemas.microsoft.com/office/drawing/2014/main" id="{3B33CC80-56C6-4138-A26D-4324337E28C5}"/>
              </a:ext>
            </a:extLst>
          </p:cNvPr>
          <p:cNvSpPr txBox="1"/>
          <p:nvPr/>
        </p:nvSpPr>
        <p:spPr>
          <a:xfrm>
            <a:off x="834190" y="1838509"/>
            <a:ext cx="7043072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Router</a:t>
            </a:r>
            <a:r>
              <a:rPr lang="zh-TW" altLang="en-US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是什麼</a:t>
            </a:r>
            <a:r>
              <a:rPr lang="en-US" altLang="zh-TW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??</a:t>
            </a:r>
          </a:p>
          <a:p>
            <a:endParaRPr lang="en-US" altLang="zh-TW" sz="20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fontAlgn="base"/>
            <a:r>
              <a:rPr lang="zh-TW" altLang="en-US" sz="20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路由器</a:t>
            </a:r>
            <a:endParaRPr lang="en-US" altLang="zh-TW" sz="20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fontAlgn="base"/>
            <a:endParaRPr lang="en-US" altLang="zh-TW" sz="2000" b="1" dirty="0">
              <a:solidFill>
                <a:schemeClr val="bg1"/>
              </a:solidFill>
            </a:endParaRPr>
          </a:p>
          <a:p>
            <a:r>
              <a:rPr lang="zh-TW" altLang="en-US" sz="2000" b="1" dirty="0">
                <a:solidFill>
                  <a:schemeClr val="accent1">
                    <a:lumMod val="75000"/>
                  </a:schemeClr>
                </a:solidFill>
              </a:rPr>
              <a:t>用途及特點 </a:t>
            </a:r>
            <a:r>
              <a:rPr lang="en-US" altLang="zh-TW" sz="2000" b="1" dirty="0">
                <a:solidFill>
                  <a:schemeClr val="accent1">
                    <a:lumMod val="75000"/>
                  </a:schemeClr>
                </a:solidFill>
              </a:rPr>
              <a:t>:</a:t>
            </a:r>
          </a:p>
          <a:p>
            <a:endParaRPr lang="en-US" altLang="zh-TW" sz="2000" b="1" dirty="0">
              <a:solidFill>
                <a:schemeClr val="bg1"/>
              </a:solidFill>
            </a:endParaRPr>
          </a:p>
          <a:p>
            <a:r>
              <a:rPr lang="zh-TW" altLang="en-US" b="1" dirty="0">
                <a:solidFill>
                  <a:schemeClr val="bg1"/>
                </a:solidFill>
              </a:rPr>
              <a:t>跟</a:t>
            </a:r>
            <a:r>
              <a:rPr lang="en-US" altLang="zh-TW" b="1" dirty="0">
                <a:solidFill>
                  <a:schemeClr val="bg1"/>
                </a:solidFill>
              </a:rPr>
              <a:t>Switch</a:t>
            </a:r>
            <a:r>
              <a:rPr lang="zh-TW" altLang="en-US" b="1" dirty="0">
                <a:solidFill>
                  <a:schemeClr val="bg1"/>
                </a:solidFill>
              </a:rPr>
              <a:t>長的超像</a:t>
            </a:r>
            <a:endParaRPr lang="en-US" altLang="zh-TW" b="1" dirty="0">
              <a:solidFill>
                <a:schemeClr val="bg1"/>
              </a:solidFill>
            </a:endParaRPr>
          </a:p>
          <a:p>
            <a:r>
              <a:rPr lang="zh-TW" altLang="en-US" b="1" dirty="0">
                <a:solidFill>
                  <a:schemeClr val="bg1"/>
                </a:solidFill>
              </a:rPr>
              <a:t>運作方式也很雷同</a:t>
            </a:r>
            <a:endParaRPr lang="en-US" altLang="zh-TW" b="1" dirty="0">
              <a:solidFill>
                <a:schemeClr val="bg1"/>
              </a:solidFill>
            </a:endParaRPr>
          </a:p>
          <a:p>
            <a:r>
              <a:rPr lang="zh-TW" altLang="en-US" b="1" dirty="0">
                <a:solidFill>
                  <a:schemeClr val="bg1"/>
                </a:solidFill>
              </a:rPr>
              <a:t>位於</a:t>
            </a:r>
            <a:r>
              <a:rPr lang="zh-TW" alt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網路層</a:t>
            </a:r>
            <a:endParaRPr lang="en-US" altLang="zh-TW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US" altLang="zh-TW" b="1" dirty="0">
                <a:solidFill>
                  <a:schemeClr val="bg1"/>
                </a:solidFill>
              </a:rPr>
              <a:t>Switch</a:t>
            </a:r>
            <a:r>
              <a:rPr lang="zh-TW" altLang="en-US" b="1" dirty="0">
                <a:solidFill>
                  <a:schemeClr val="bg1"/>
                </a:solidFill>
              </a:rPr>
              <a:t>大致上是傳輸資料到特定電腦</a:t>
            </a:r>
            <a:endParaRPr lang="en-US" altLang="zh-TW" b="1" dirty="0">
              <a:solidFill>
                <a:schemeClr val="bg1"/>
              </a:solidFill>
            </a:endParaRPr>
          </a:p>
          <a:p>
            <a:r>
              <a:rPr lang="en-US" altLang="zh-TW" b="1" dirty="0">
                <a:solidFill>
                  <a:schemeClr val="bg1"/>
                </a:solidFill>
              </a:rPr>
              <a:t>Router</a:t>
            </a:r>
            <a:r>
              <a:rPr lang="zh-TW" altLang="en-US" b="1" dirty="0">
                <a:solidFill>
                  <a:schemeClr val="bg1"/>
                </a:solidFill>
              </a:rPr>
              <a:t>則是判斷要傳到哪個</a:t>
            </a:r>
            <a:r>
              <a:rPr lang="zh-TW" alt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網域</a:t>
            </a:r>
            <a:endParaRPr lang="en-US" altLang="zh-TW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03807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5">
            <a:extLst>
              <a:ext uri="{FF2B5EF4-FFF2-40B4-BE49-F238E27FC236}">
                <a16:creationId xmlns:a16="http://schemas.microsoft.com/office/drawing/2014/main" id="{A04B2B6D-97DA-413A-9CD2-69A5AE99971F}"/>
              </a:ext>
            </a:extLst>
          </p:cNvPr>
          <p:cNvSpPr txBox="1"/>
          <p:nvPr/>
        </p:nvSpPr>
        <p:spPr>
          <a:xfrm>
            <a:off x="834190" y="357102"/>
            <a:ext cx="17427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>
                <a:solidFill>
                  <a:schemeClr val="bg1"/>
                </a:solidFill>
                <a:latin typeface="Minecraft" panose="02000603000000000000" pitchFamily="2" charset="0"/>
                <a:ea typeface="Minecraft" panose="02000603000000000000" pitchFamily="2" charset="0"/>
              </a:rPr>
              <a:t>Router</a:t>
            </a:r>
          </a:p>
        </p:txBody>
      </p:sp>
      <p:cxnSp>
        <p:nvCxnSpPr>
          <p:cNvPr id="3" name="Straight Connector 16">
            <a:extLst>
              <a:ext uri="{FF2B5EF4-FFF2-40B4-BE49-F238E27FC236}">
                <a16:creationId xmlns:a16="http://schemas.microsoft.com/office/drawing/2014/main" id="{B07D8B08-2CB4-44F0-8397-9D50FA2B6E54}"/>
              </a:ext>
            </a:extLst>
          </p:cNvPr>
          <p:cNvCxnSpPr/>
          <p:nvPr/>
        </p:nvCxnSpPr>
        <p:spPr>
          <a:xfrm>
            <a:off x="918298" y="1029481"/>
            <a:ext cx="914602" cy="0"/>
          </a:xfrm>
          <a:prstGeom prst="line">
            <a:avLst/>
          </a:prstGeom>
          <a:ln w="57150">
            <a:solidFill>
              <a:srgbClr val="01CE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字方塊 6">
            <a:extLst>
              <a:ext uri="{FF2B5EF4-FFF2-40B4-BE49-F238E27FC236}">
                <a16:creationId xmlns:a16="http://schemas.microsoft.com/office/drawing/2014/main" id="{3B33CC80-56C6-4138-A26D-4324337E28C5}"/>
              </a:ext>
            </a:extLst>
          </p:cNvPr>
          <p:cNvSpPr txBox="1"/>
          <p:nvPr/>
        </p:nvSpPr>
        <p:spPr>
          <a:xfrm>
            <a:off x="804734" y="2828410"/>
            <a:ext cx="7043072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為什麼要用</a:t>
            </a:r>
            <a:r>
              <a:rPr lang="en-US" altLang="zh-TW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router?</a:t>
            </a:r>
          </a:p>
          <a:p>
            <a:pPr fontAlgn="base"/>
            <a:endParaRPr lang="en-US" altLang="zh-TW" sz="20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fontAlgn="base"/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在兩個網域間是無法穿輸資料的</a:t>
            </a:r>
            <a:endParaRPr lang="en-US" altLang="zh-TW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fontAlgn="base"/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因此我們用</a:t>
            </a:r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router</a:t>
            </a: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來解決</a:t>
            </a:r>
            <a:endParaRPr lang="en-US" altLang="zh-TW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fontAlgn="base"/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而且</a:t>
            </a:r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router</a:t>
            </a: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會以最佳路徑來尋找通往特定網域的路</a:t>
            </a:r>
            <a:endParaRPr lang="en-US" altLang="zh-TW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fontAlgn="base"/>
            <a:endParaRPr lang="en-US" altLang="zh-TW" sz="2000" b="1" dirty="0">
              <a:solidFill>
                <a:schemeClr val="bg1"/>
              </a:solidFill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BBEB839-1C57-4CB2-91AA-8630181509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1970" y="2126475"/>
            <a:ext cx="4436343" cy="3250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0446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5">
            <a:extLst>
              <a:ext uri="{FF2B5EF4-FFF2-40B4-BE49-F238E27FC236}">
                <a16:creationId xmlns:a16="http://schemas.microsoft.com/office/drawing/2014/main" id="{A04B2B6D-97DA-413A-9CD2-69A5AE99971F}"/>
              </a:ext>
            </a:extLst>
          </p:cNvPr>
          <p:cNvSpPr txBox="1"/>
          <p:nvPr/>
        </p:nvSpPr>
        <p:spPr>
          <a:xfrm>
            <a:off x="834190" y="357102"/>
            <a:ext cx="30412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>
                <a:solidFill>
                  <a:schemeClr val="bg1"/>
                </a:solidFill>
                <a:latin typeface="Minecraft" panose="02000603000000000000" pitchFamily="2" charset="0"/>
                <a:ea typeface="Minecraft" panose="02000603000000000000" pitchFamily="2" charset="0"/>
              </a:rPr>
              <a:t>TCP</a:t>
            </a:r>
            <a:r>
              <a:rPr lang="zh-TW" altLang="en-US" sz="3600" dirty="0">
                <a:solidFill>
                  <a:schemeClr val="bg1"/>
                </a:solidFill>
                <a:latin typeface="Minecraft" panose="02000603000000000000" pitchFamily="2" charset="0"/>
                <a:ea typeface="Minecraft" panose="02000603000000000000" pitchFamily="2" charset="0"/>
              </a:rPr>
              <a:t> </a:t>
            </a:r>
            <a:r>
              <a:rPr lang="en-US" altLang="zh-TW" sz="3600" dirty="0">
                <a:solidFill>
                  <a:schemeClr val="bg1"/>
                </a:solidFill>
                <a:latin typeface="Minecraft" panose="02000603000000000000" pitchFamily="2" charset="0"/>
                <a:ea typeface="Minecraft" panose="02000603000000000000" pitchFamily="2" charset="0"/>
              </a:rPr>
              <a:t>&amp;&amp;</a:t>
            </a:r>
            <a:r>
              <a:rPr lang="zh-TW" altLang="en-US" sz="3600" dirty="0">
                <a:solidFill>
                  <a:schemeClr val="bg1"/>
                </a:solidFill>
                <a:latin typeface="Minecraft" panose="02000603000000000000" pitchFamily="2" charset="0"/>
                <a:ea typeface="Minecraft" panose="02000603000000000000" pitchFamily="2" charset="0"/>
              </a:rPr>
              <a:t> </a:t>
            </a:r>
            <a:r>
              <a:rPr lang="en-US" altLang="zh-TW" sz="3600" dirty="0">
                <a:solidFill>
                  <a:schemeClr val="bg1"/>
                </a:solidFill>
                <a:latin typeface="Minecraft" panose="02000603000000000000" pitchFamily="2" charset="0"/>
                <a:ea typeface="Minecraft" panose="02000603000000000000" pitchFamily="2" charset="0"/>
              </a:rPr>
              <a:t>UDP</a:t>
            </a:r>
          </a:p>
        </p:txBody>
      </p:sp>
      <p:cxnSp>
        <p:nvCxnSpPr>
          <p:cNvPr id="3" name="Straight Connector 16">
            <a:extLst>
              <a:ext uri="{FF2B5EF4-FFF2-40B4-BE49-F238E27FC236}">
                <a16:creationId xmlns:a16="http://schemas.microsoft.com/office/drawing/2014/main" id="{B07D8B08-2CB4-44F0-8397-9D50FA2B6E54}"/>
              </a:ext>
            </a:extLst>
          </p:cNvPr>
          <p:cNvCxnSpPr/>
          <p:nvPr/>
        </p:nvCxnSpPr>
        <p:spPr>
          <a:xfrm>
            <a:off x="918298" y="1029481"/>
            <a:ext cx="914602" cy="0"/>
          </a:xfrm>
          <a:prstGeom prst="line">
            <a:avLst/>
          </a:prstGeom>
          <a:ln w="57150">
            <a:solidFill>
              <a:srgbClr val="01CE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字方塊 6">
            <a:extLst>
              <a:ext uri="{FF2B5EF4-FFF2-40B4-BE49-F238E27FC236}">
                <a16:creationId xmlns:a16="http://schemas.microsoft.com/office/drawing/2014/main" id="{3B33CC80-56C6-4138-A26D-4324337E28C5}"/>
              </a:ext>
            </a:extLst>
          </p:cNvPr>
          <p:cNvSpPr txBox="1"/>
          <p:nvPr/>
        </p:nvSpPr>
        <p:spPr>
          <a:xfrm>
            <a:off x="834190" y="1838509"/>
            <a:ext cx="7043072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TCP</a:t>
            </a:r>
          </a:p>
          <a:p>
            <a:endParaRPr lang="en-US" altLang="zh-TW" sz="20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fontAlgn="base"/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一種傳輸協定</a:t>
            </a:r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會用一堆神奇的機制來確保封包的正</a:t>
            </a:r>
          </a:p>
          <a:p>
            <a:pPr fontAlgn="base"/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確即完整性</a:t>
            </a:r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被認為是一種可靠的傳輸協定</a:t>
            </a:r>
            <a:endParaRPr lang="en-US" altLang="zh-TW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fontAlgn="base"/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又稱</a:t>
            </a:r>
            <a:r>
              <a:rPr lang="zh-TW" altLang="en-US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握手</a:t>
            </a: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協定</a:t>
            </a:r>
            <a:endParaRPr lang="en-US" altLang="zh-TW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fontAlgn="base"/>
            <a:endParaRPr lang="en-US" altLang="zh-TW" b="1" dirty="0">
              <a:solidFill>
                <a:schemeClr val="bg1"/>
              </a:solidFill>
            </a:endParaRPr>
          </a:p>
          <a:p>
            <a:r>
              <a:rPr lang="zh-TW" altLang="en-US" sz="2000" b="1" dirty="0">
                <a:solidFill>
                  <a:schemeClr val="accent1">
                    <a:lumMod val="75000"/>
                  </a:schemeClr>
                </a:solidFill>
              </a:rPr>
              <a:t>用途及特點 </a:t>
            </a:r>
            <a:r>
              <a:rPr lang="en-US" altLang="zh-TW" sz="2000" b="1" dirty="0">
                <a:solidFill>
                  <a:schemeClr val="accent1">
                    <a:lumMod val="75000"/>
                  </a:schemeClr>
                </a:solidFill>
              </a:rPr>
              <a:t>:</a:t>
            </a:r>
          </a:p>
          <a:p>
            <a:endParaRPr lang="en-US" altLang="zh-TW" sz="2000" b="1" dirty="0">
              <a:solidFill>
                <a:schemeClr val="bg1"/>
              </a:solidFill>
            </a:endParaRPr>
          </a:p>
          <a:p>
            <a:r>
              <a:rPr lang="zh-TW" altLang="en-US" b="1" dirty="0">
                <a:solidFill>
                  <a:schemeClr val="bg1"/>
                </a:solidFill>
              </a:rPr>
              <a:t>在兩個傳輸點中</a:t>
            </a:r>
            <a:endParaRPr lang="en-US" altLang="zh-TW" b="1" dirty="0">
              <a:solidFill>
                <a:schemeClr val="bg1"/>
              </a:solidFill>
            </a:endParaRPr>
          </a:p>
          <a:p>
            <a:r>
              <a:rPr lang="zh-TW" altLang="en-US" b="1" dirty="0">
                <a:solidFill>
                  <a:schemeClr val="bg1"/>
                </a:solidFill>
              </a:rPr>
              <a:t>會在發出連接請求</a:t>
            </a:r>
            <a:r>
              <a:rPr lang="zh-TW" alt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並收到</a:t>
            </a:r>
            <a:r>
              <a:rPr lang="zh-TW" altLang="en-US" b="1" dirty="0">
                <a:solidFill>
                  <a:schemeClr val="bg1"/>
                </a:solidFill>
              </a:rPr>
              <a:t>確認後連線</a:t>
            </a:r>
            <a:endParaRPr lang="en-US" altLang="zh-TW" b="1" dirty="0">
              <a:solidFill>
                <a:schemeClr val="bg1"/>
              </a:solidFill>
            </a:endParaRPr>
          </a:p>
          <a:p>
            <a:endParaRPr lang="en-US" altLang="zh-TW" b="1" dirty="0">
              <a:solidFill>
                <a:schemeClr val="bg1"/>
              </a:solidFill>
            </a:endParaRPr>
          </a:p>
          <a:p>
            <a:r>
              <a:rPr lang="zh-TW" altLang="en-US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應用 </a:t>
            </a:r>
            <a:r>
              <a:rPr lang="en-US" altLang="zh-TW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:</a:t>
            </a:r>
          </a:p>
          <a:p>
            <a:endParaRPr lang="en-US" altLang="zh-TW" b="1" dirty="0">
              <a:solidFill>
                <a:schemeClr val="bg1"/>
              </a:solidFill>
            </a:endParaRPr>
          </a:p>
          <a:p>
            <a:r>
              <a:rPr lang="en-US" altLang="zh-TW" b="1" dirty="0">
                <a:solidFill>
                  <a:schemeClr val="bg1"/>
                </a:solidFill>
              </a:rPr>
              <a:t>HTTP, downloading</a:t>
            </a:r>
          </a:p>
        </p:txBody>
      </p:sp>
    </p:spTree>
    <p:extLst>
      <p:ext uri="{BB962C8B-B14F-4D97-AF65-F5344CB8AC3E}">
        <p14:creationId xmlns:p14="http://schemas.microsoft.com/office/powerpoint/2010/main" val="32524737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5">
            <a:extLst>
              <a:ext uri="{FF2B5EF4-FFF2-40B4-BE49-F238E27FC236}">
                <a16:creationId xmlns:a16="http://schemas.microsoft.com/office/drawing/2014/main" id="{A04B2B6D-97DA-413A-9CD2-69A5AE99971F}"/>
              </a:ext>
            </a:extLst>
          </p:cNvPr>
          <p:cNvSpPr txBox="1"/>
          <p:nvPr/>
        </p:nvSpPr>
        <p:spPr>
          <a:xfrm>
            <a:off x="834190" y="357102"/>
            <a:ext cx="30412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>
                <a:solidFill>
                  <a:schemeClr val="bg1"/>
                </a:solidFill>
                <a:latin typeface="Minecraft" panose="02000603000000000000" pitchFamily="2" charset="0"/>
                <a:ea typeface="Minecraft" panose="02000603000000000000" pitchFamily="2" charset="0"/>
              </a:rPr>
              <a:t>TCP</a:t>
            </a:r>
            <a:r>
              <a:rPr lang="zh-TW" altLang="en-US" sz="3600" dirty="0">
                <a:solidFill>
                  <a:schemeClr val="bg1"/>
                </a:solidFill>
                <a:latin typeface="Minecraft" panose="02000603000000000000" pitchFamily="2" charset="0"/>
                <a:ea typeface="Minecraft" panose="02000603000000000000" pitchFamily="2" charset="0"/>
              </a:rPr>
              <a:t> </a:t>
            </a:r>
            <a:r>
              <a:rPr lang="en-US" altLang="zh-TW" sz="3600" dirty="0">
                <a:solidFill>
                  <a:schemeClr val="bg1"/>
                </a:solidFill>
                <a:latin typeface="Minecraft" panose="02000603000000000000" pitchFamily="2" charset="0"/>
                <a:ea typeface="Minecraft" panose="02000603000000000000" pitchFamily="2" charset="0"/>
              </a:rPr>
              <a:t>&amp;&amp;</a:t>
            </a:r>
            <a:r>
              <a:rPr lang="zh-TW" altLang="en-US" sz="3600" dirty="0">
                <a:solidFill>
                  <a:schemeClr val="bg1"/>
                </a:solidFill>
                <a:latin typeface="Minecraft" panose="02000603000000000000" pitchFamily="2" charset="0"/>
                <a:ea typeface="Minecraft" panose="02000603000000000000" pitchFamily="2" charset="0"/>
              </a:rPr>
              <a:t> </a:t>
            </a:r>
            <a:r>
              <a:rPr lang="en-US" altLang="zh-TW" sz="3600" dirty="0">
                <a:solidFill>
                  <a:schemeClr val="bg1"/>
                </a:solidFill>
                <a:latin typeface="Minecraft" panose="02000603000000000000" pitchFamily="2" charset="0"/>
                <a:ea typeface="Minecraft" panose="02000603000000000000" pitchFamily="2" charset="0"/>
              </a:rPr>
              <a:t>UDP</a:t>
            </a:r>
          </a:p>
        </p:txBody>
      </p:sp>
      <p:cxnSp>
        <p:nvCxnSpPr>
          <p:cNvPr id="3" name="Straight Connector 16">
            <a:extLst>
              <a:ext uri="{FF2B5EF4-FFF2-40B4-BE49-F238E27FC236}">
                <a16:creationId xmlns:a16="http://schemas.microsoft.com/office/drawing/2014/main" id="{B07D8B08-2CB4-44F0-8397-9D50FA2B6E54}"/>
              </a:ext>
            </a:extLst>
          </p:cNvPr>
          <p:cNvCxnSpPr/>
          <p:nvPr/>
        </p:nvCxnSpPr>
        <p:spPr>
          <a:xfrm>
            <a:off x="918298" y="1029481"/>
            <a:ext cx="914602" cy="0"/>
          </a:xfrm>
          <a:prstGeom prst="line">
            <a:avLst/>
          </a:prstGeom>
          <a:ln w="57150">
            <a:solidFill>
              <a:srgbClr val="01CE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字方塊 6">
            <a:extLst>
              <a:ext uri="{FF2B5EF4-FFF2-40B4-BE49-F238E27FC236}">
                <a16:creationId xmlns:a16="http://schemas.microsoft.com/office/drawing/2014/main" id="{3B33CC80-56C6-4138-A26D-4324337E28C5}"/>
              </a:ext>
            </a:extLst>
          </p:cNvPr>
          <p:cNvSpPr txBox="1"/>
          <p:nvPr/>
        </p:nvSpPr>
        <p:spPr>
          <a:xfrm>
            <a:off x="834190" y="1838509"/>
            <a:ext cx="7043072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UDP</a:t>
            </a:r>
          </a:p>
          <a:p>
            <a:endParaRPr lang="en-US" altLang="zh-TW" sz="20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fontAlgn="base"/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也是一種傳輸協定</a:t>
            </a:r>
            <a:endParaRPr lang="en-US" altLang="zh-TW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fontAlgn="base"/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但只把封包丟過去</a:t>
            </a:r>
            <a:endParaRPr lang="en-US" altLang="zh-TW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fontAlgn="base"/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不會確認對方是否有收到</a:t>
            </a:r>
            <a:endParaRPr lang="en-US" altLang="zh-TW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fontAlgn="base"/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因此速度較</a:t>
            </a:r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TCP</a:t>
            </a: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來的快</a:t>
            </a:r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但穩定度較低</a:t>
            </a:r>
            <a:endParaRPr lang="en-US" altLang="zh-TW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fontAlgn="base"/>
            <a:endParaRPr lang="en-US" altLang="zh-TW" b="1" dirty="0">
              <a:solidFill>
                <a:schemeClr val="bg1"/>
              </a:solidFill>
            </a:endParaRPr>
          </a:p>
          <a:p>
            <a:r>
              <a:rPr lang="zh-TW" altLang="en-US" sz="2000" b="1" dirty="0">
                <a:solidFill>
                  <a:schemeClr val="accent1">
                    <a:lumMod val="75000"/>
                  </a:schemeClr>
                </a:solidFill>
              </a:rPr>
              <a:t>用途及特點 </a:t>
            </a:r>
            <a:r>
              <a:rPr lang="en-US" altLang="zh-TW" sz="2000" b="1" dirty="0">
                <a:solidFill>
                  <a:schemeClr val="accent1">
                    <a:lumMod val="75000"/>
                  </a:schemeClr>
                </a:solidFill>
              </a:rPr>
              <a:t>:</a:t>
            </a:r>
          </a:p>
          <a:p>
            <a:endParaRPr lang="en-US" altLang="zh-TW" sz="2000" b="1" dirty="0">
              <a:solidFill>
                <a:schemeClr val="bg1"/>
              </a:solidFill>
            </a:endParaRPr>
          </a:p>
          <a:p>
            <a:r>
              <a:rPr lang="zh-TW" altLang="en-US" b="1" strike="sngStrike" dirty="0">
                <a:solidFill>
                  <a:schemeClr val="tx2">
                    <a:lumMod val="75000"/>
                  </a:schemeClr>
                </a:solidFill>
              </a:rPr>
              <a:t>射後不理</a:t>
            </a:r>
            <a:endParaRPr lang="en-US" altLang="zh-TW" b="1" strike="sngStrike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altLang="zh-TW" b="1" strike="sngStrike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zh-TW" altLang="en-US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應用 </a:t>
            </a:r>
            <a:r>
              <a:rPr lang="en-US" altLang="zh-TW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:</a:t>
            </a:r>
          </a:p>
          <a:p>
            <a:endParaRPr lang="en-US" altLang="zh-TW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zh-TW" altLang="en-US" b="1" dirty="0">
                <a:solidFill>
                  <a:schemeClr val="bg1"/>
                </a:solidFill>
              </a:rPr>
              <a:t>視訊聊天</a:t>
            </a:r>
            <a:r>
              <a:rPr lang="en-US" altLang="zh-TW" b="1" dirty="0">
                <a:solidFill>
                  <a:schemeClr val="bg1"/>
                </a:solidFill>
              </a:rPr>
              <a:t>, discord</a:t>
            </a:r>
          </a:p>
          <a:p>
            <a:endParaRPr lang="en-US" altLang="zh-TW" b="1" strike="sngStrike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28D372D-1B67-41BC-9C90-3FB89CFFFA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1133" y="2192978"/>
            <a:ext cx="4391025" cy="279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8986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5">
            <a:extLst>
              <a:ext uri="{FF2B5EF4-FFF2-40B4-BE49-F238E27FC236}">
                <a16:creationId xmlns:a16="http://schemas.microsoft.com/office/drawing/2014/main" id="{A04B2B6D-97DA-413A-9CD2-69A5AE99971F}"/>
              </a:ext>
            </a:extLst>
          </p:cNvPr>
          <p:cNvSpPr txBox="1"/>
          <p:nvPr/>
        </p:nvSpPr>
        <p:spPr>
          <a:xfrm>
            <a:off x="834190" y="357102"/>
            <a:ext cx="14830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>
                <a:solidFill>
                  <a:schemeClr val="bg1"/>
                </a:solidFill>
                <a:latin typeface="Minecraft" panose="02000603000000000000" pitchFamily="2" charset="0"/>
                <a:ea typeface="Minecraft" panose="02000603000000000000" pitchFamily="2" charset="0"/>
              </a:rPr>
              <a:t>DHCP</a:t>
            </a:r>
          </a:p>
        </p:txBody>
      </p:sp>
      <p:cxnSp>
        <p:nvCxnSpPr>
          <p:cNvPr id="3" name="Straight Connector 16">
            <a:extLst>
              <a:ext uri="{FF2B5EF4-FFF2-40B4-BE49-F238E27FC236}">
                <a16:creationId xmlns:a16="http://schemas.microsoft.com/office/drawing/2014/main" id="{B07D8B08-2CB4-44F0-8397-9D50FA2B6E54}"/>
              </a:ext>
            </a:extLst>
          </p:cNvPr>
          <p:cNvCxnSpPr/>
          <p:nvPr/>
        </p:nvCxnSpPr>
        <p:spPr>
          <a:xfrm>
            <a:off x="918298" y="1029481"/>
            <a:ext cx="914602" cy="0"/>
          </a:xfrm>
          <a:prstGeom prst="line">
            <a:avLst/>
          </a:prstGeom>
          <a:ln w="57150">
            <a:solidFill>
              <a:srgbClr val="01CE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字方塊 6">
            <a:extLst>
              <a:ext uri="{FF2B5EF4-FFF2-40B4-BE49-F238E27FC236}">
                <a16:creationId xmlns:a16="http://schemas.microsoft.com/office/drawing/2014/main" id="{3B33CC80-56C6-4138-A26D-4324337E28C5}"/>
              </a:ext>
            </a:extLst>
          </p:cNvPr>
          <p:cNvSpPr txBox="1"/>
          <p:nvPr/>
        </p:nvSpPr>
        <p:spPr>
          <a:xfrm>
            <a:off x="834190" y="2659558"/>
            <a:ext cx="704307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DHCP</a:t>
            </a:r>
            <a:r>
              <a:rPr lang="zh-TW" altLang="en-US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是什麼</a:t>
            </a:r>
            <a:r>
              <a:rPr lang="en-US" altLang="zh-TW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?</a:t>
            </a:r>
          </a:p>
          <a:p>
            <a:endParaRPr lang="en-US" altLang="zh-TW" sz="20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fontAlgn="base"/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是一種網路協定</a:t>
            </a:r>
          </a:p>
          <a:p>
            <a:pPr fontAlgn="base"/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主要用來為區域網路分配</a:t>
            </a:r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IP</a:t>
            </a: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位址</a:t>
            </a:r>
            <a:endParaRPr lang="en-US" altLang="zh-TW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fontAlgn="base"/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Configuration protocol</a:t>
            </a:r>
          </a:p>
          <a:p>
            <a:pPr fontAlgn="base"/>
            <a:endParaRPr lang="en-US" altLang="zh-TW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000" b="1" dirty="0">
                <a:solidFill>
                  <a:schemeClr val="accent1">
                    <a:lumMod val="75000"/>
                  </a:schemeClr>
                </a:solidFill>
              </a:rPr>
              <a:t>用途及特點 </a:t>
            </a:r>
            <a:r>
              <a:rPr lang="en-US" altLang="zh-TW" sz="2000" b="1" dirty="0">
                <a:solidFill>
                  <a:schemeClr val="accent1">
                    <a:lumMod val="75000"/>
                  </a:schemeClr>
                </a:solidFill>
              </a:rPr>
              <a:t>:</a:t>
            </a:r>
          </a:p>
          <a:p>
            <a:endParaRPr lang="en-US" altLang="zh-TW" b="1" dirty="0">
              <a:solidFill>
                <a:schemeClr val="bg1"/>
              </a:solidFill>
            </a:endParaRPr>
          </a:p>
          <a:p>
            <a:pPr fontAlgn="base"/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租用制</a:t>
            </a:r>
            <a:endParaRPr lang="en-US" altLang="zh-TW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4" name="資料庫圖表 3">
            <a:extLst>
              <a:ext uri="{FF2B5EF4-FFF2-40B4-BE49-F238E27FC236}">
                <a16:creationId xmlns:a16="http://schemas.microsoft.com/office/drawing/2014/main" id="{649F1E2D-AD5B-4D49-BC04-7FB1B7A7E61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05129796"/>
              </p:ext>
            </p:extLst>
          </p:nvPr>
        </p:nvGraphicFramePr>
        <p:xfrm>
          <a:off x="4064000" y="719665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055013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5">
            <a:extLst>
              <a:ext uri="{FF2B5EF4-FFF2-40B4-BE49-F238E27FC236}">
                <a16:creationId xmlns:a16="http://schemas.microsoft.com/office/drawing/2014/main" id="{A04B2B6D-97DA-413A-9CD2-69A5AE99971F}"/>
              </a:ext>
            </a:extLst>
          </p:cNvPr>
          <p:cNvSpPr txBox="1"/>
          <p:nvPr/>
        </p:nvSpPr>
        <p:spPr>
          <a:xfrm>
            <a:off x="834190" y="357102"/>
            <a:ext cx="27526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>
                <a:solidFill>
                  <a:schemeClr val="bg1"/>
                </a:solidFill>
                <a:latin typeface="Minecraft" panose="02000603000000000000" pitchFamily="2" charset="0"/>
                <a:ea typeface="Minecraft" panose="02000603000000000000" pitchFamily="2" charset="0"/>
              </a:rPr>
              <a:t>Proxy pass</a:t>
            </a:r>
          </a:p>
        </p:txBody>
      </p:sp>
      <p:cxnSp>
        <p:nvCxnSpPr>
          <p:cNvPr id="3" name="Straight Connector 16">
            <a:extLst>
              <a:ext uri="{FF2B5EF4-FFF2-40B4-BE49-F238E27FC236}">
                <a16:creationId xmlns:a16="http://schemas.microsoft.com/office/drawing/2014/main" id="{B07D8B08-2CB4-44F0-8397-9D50FA2B6E54}"/>
              </a:ext>
            </a:extLst>
          </p:cNvPr>
          <p:cNvCxnSpPr/>
          <p:nvPr/>
        </p:nvCxnSpPr>
        <p:spPr>
          <a:xfrm>
            <a:off x="918298" y="1029481"/>
            <a:ext cx="914602" cy="0"/>
          </a:xfrm>
          <a:prstGeom prst="line">
            <a:avLst/>
          </a:prstGeom>
          <a:ln w="57150">
            <a:solidFill>
              <a:srgbClr val="01CE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字方塊 6">
            <a:extLst>
              <a:ext uri="{FF2B5EF4-FFF2-40B4-BE49-F238E27FC236}">
                <a16:creationId xmlns:a16="http://schemas.microsoft.com/office/drawing/2014/main" id="{3B33CC80-56C6-4138-A26D-4324337E28C5}"/>
              </a:ext>
            </a:extLst>
          </p:cNvPr>
          <p:cNvSpPr txBox="1"/>
          <p:nvPr/>
        </p:nvSpPr>
        <p:spPr>
          <a:xfrm>
            <a:off x="834190" y="1936283"/>
            <a:ext cx="7043072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Proxy pass</a:t>
            </a:r>
            <a:r>
              <a:rPr lang="zh-TW" altLang="en-US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是什麼</a:t>
            </a:r>
            <a:r>
              <a:rPr lang="en-US" altLang="zh-TW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?</a:t>
            </a:r>
          </a:p>
          <a:p>
            <a:endParaRPr lang="en-US" altLang="zh-TW" sz="20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fontAlgn="base"/>
            <a:r>
              <a:rPr lang="zh-TW" altLang="en-US" b="1" dirty="0">
                <a:solidFill>
                  <a:schemeClr val="bg1"/>
                </a:solidFill>
              </a:rPr>
              <a:t>一種可以代理轉發服務的功能</a:t>
            </a:r>
            <a:endParaRPr lang="en-US" altLang="zh-TW" b="1" dirty="0">
              <a:solidFill>
                <a:schemeClr val="bg1"/>
              </a:solidFill>
            </a:endParaRPr>
          </a:p>
          <a:p>
            <a:pPr fontAlgn="base"/>
            <a:endParaRPr lang="en-US" altLang="zh-TW" b="1" dirty="0">
              <a:solidFill>
                <a:schemeClr val="bg1"/>
              </a:solidFill>
            </a:endParaRPr>
          </a:p>
          <a:p>
            <a:r>
              <a:rPr lang="zh-TW" altLang="en-US" sz="2000" b="1" dirty="0">
                <a:solidFill>
                  <a:schemeClr val="accent1">
                    <a:lumMod val="75000"/>
                  </a:schemeClr>
                </a:solidFill>
              </a:rPr>
              <a:t>用途及特點 </a:t>
            </a:r>
            <a:r>
              <a:rPr lang="en-US" altLang="zh-TW" sz="2000" b="1" dirty="0">
                <a:solidFill>
                  <a:schemeClr val="accent1">
                    <a:lumMod val="75000"/>
                  </a:schemeClr>
                </a:solidFill>
              </a:rPr>
              <a:t>:</a:t>
            </a:r>
          </a:p>
          <a:p>
            <a:endParaRPr lang="en-US" altLang="zh-TW" sz="2000" b="1" dirty="0">
              <a:solidFill>
                <a:schemeClr val="bg1"/>
              </a:solidFill>
            </a:endParaRPr>
          </a:p>
          <a:p>
            <a:r>
              <a:rPr lang="zh-TW" altLang="en-US" b="1" dirty="0">
                <a:solidFill>
                  <a:schemeClr val="bg1"/>
                </a:solidFill>
              </a:rPr>
              <a:t>每家廠商都有自己的</a:t>
            </a:r>
            <a:endParaRPr lang="en-US" altLang="zh-TW" b="1" dirty="0">
              <a:solidFill>
                <a:schemeClr val="bg1"/>
              </a:solidFill>
            </a:endParaRPr>
          </a:p>
          <a:p>
            <a:r>
              <a:rPr lang="en-US" altLang="zh-TW" b="1" dirty="0">
                <a:solidFill>
                  <a:schemeClr val="bg1"/>
                </a:solidFill>
              </a:rPr>
              <a:t>ex. Apache/Nginx</a:t>
            </a:r>
          </a:p>
          <a:p>
            <a:endParaRPr lang="en-US" altLang="zh-TW" b="1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altLang="zh-TW" b="1" strike="sngStrike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0AFC6F0-10C6-4DDB-AA92-37F7EB6046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7400" y="2260723"/>
            <a:ext cx="5960459" cy="2336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915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5">
            <a:extLst>
              <a:ext uri="{FF2B5EF4-FFF2-40B4-BE49-F238E27FC236}">
                <a16:creationId xmlns:a16="http://schemas.microsoft.com/office/drawing/2014/main" id="{A04B2B6D-97DA-413A-9CD2-69A5AE99971F}"/>
              </a:ext>
            </a:extLst>
          </p:cNvPr>
          <p:cNvSpPr txBox="1"/>
          <p:nvPr/>
        </p:nvSpPr>
        <p:spPr>
          <a:xfrm>
            <a:off x="834190" y="357102"/>
            <a:ext cx="31854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Minecraft" panose="02000603000000000000" pitchFamily="2" charset="0"/>
                <a:ea typeface="Minecraft" panose="02000603000000000000" pitchFamily="2" charset="0"/>
                <a:cs typeface="Lato Black" panose="020F0502020204030203" pitchFamily="34" charset="0"/>
              </a:rPr>
              <a:t>what is web ?</a:t>
            </a:r>
          </a:p>
        </p:txBody>
      </p:sp>
      <p:cxnSp>
        <p:nvCxnSpPr>
          <p:cNvPr id="3" name="Straight Connector 16">
            <a:extLst>
              <a:ext uri="{FF2B5EF4-FFF2-40B4-BE49-F238E27FC236}">
                <a16:creationId xmlns:a16="http://schemas.microsoft.com/office/drawing/2014/main" id="{B07D8B08-2CB4-44F0-8397-9D50FA2B6E54}"/>
              </a:ext>
            </a:extLst>
          </p:cNvPr>
          <p:cNvCxnSpPr/>
          <p:nvPr/>
        </p:nvCxnSpPr>
        <p:spPr>
          <a:xfrm>
            <a:off x="918298" y="1029481"/>
            <a:ext cx="914602" cy="0"/>
          </a:xfrm>
          <a:prstGeom prst="line">
            <a:avLst/>
          </a:prstGeom>
          <a:ln w="57150">
            <a:solidFill>
              <a:srgbClr val="01CE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字方塊 3">
            <a:extLst>
              <a:ext uri="{FF2B5EF4-FFF2-40B4-BE49-F238E27FC236}">
                <a16:creationId xmlns:a16="http://schemas.microsoft.com/office/drawing/2014/main" id="{3B9C0501-3FF1-4AF2-A5BD-C58D55011BC8}"/>
              </a:ext>
            </a:extLst>
          </p:cNvPr>
          <p:cNvSpPr txBox="1"/>
          <p:nvPr/>
        </p:nvSpPr>
        <p:spPr>
          <a:xfrm>
            <a:off x="918298" y="1686187"/>
            <a:ext cx="10348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chemeClr val="bg1"/>
                </a:solidFill>
              </a:rPr>
              <a:t>相信大家都碰過以下幾個東西吧 </a:t>
            </a:r>
            <a:r>
              <a:rPr lang="en-US" altLang="zh-TW" b="1" dirty="0">
                <a:solidFill>
                  <a:schemeClr val="bg1"/>
                </a:solidFill>
              </a:rPr>
              <a:t>?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76018CF5-C2DB-40C2-92A4-5D3EF57B210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599" y="2712224"/>
            <a:ext cx="1867283" cy="1867283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66C1D171-4DD4-48A9-B400-949E49EE17F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7406" y="2712224"/>
            <a:ext cx="2097186" cy="1976598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3B8F564E-0CF7-4B94-A66E-FAD12D506C1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9117" y="2712223"/>
            <a:ext cx="1867284" cy="1867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742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5462EABD-85F6-44F1-86A7-938AD308DA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4730" y="0"/>
            <a:ext cx="3862540" cy="6866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0984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5">
            <a:extLst>
              <a:ext uri="{FF2B5EF4-FFF2-40B4-BE49-F238E27FC236}">
                <a16:creationId xmlns:a16="http://schemas.microsoft.com/office/drawing/2014/main" id="{A04B2B6D-97DA-413A-9CD2-69A5AE99971F}"/>
              </a:ext>
            </a:extLst>
          </p:cNvPr>
          <p:cNvSpPr txBox="1"/>
          <p:nvPr/>
        </p:nvSpPr>
        <p:spPr>
          <a:xfrm>
            <a:off x="834190" y="357102"/>
            <a:ext cx="28969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Minecraft" panose="02000603000000000000" pitchFamily="2" charset="0"/>
                <a:ea typeface="Minecraft" panose="02000603000000000000" pitchFamily="2" charset="0"/>
                <a:cs typeface="Lato Black" panose="020F0502020204030203" pitchFamily="34" charset="0"/>
              </a:rPr>
              <a:t>how is web?</a:t>
            </a:r>
          </a:p>
        </p:txBody>
      </p:sp>
      <p:cxnSp>
        <p:nvCxnSpPr>
          <p:cNvPr id="3" name="Straight Connector 16">
            <a:extLst>
              <a:ext uri="{FF2B5EF4-FFF2-40B4-BE49-F238E27FC236}">
                <a16:creationId xmlns:a16="http://schemas.microsoft.com/office/drawing/2014/main" id="{B07D8B08-2CB4-44F0-8397-9D50FA2B6E54}"/>
              </a:ext>
            </a:extLst>
          </p:cNvPr>
          <p:cNvCxnSpPr/>
          <p:nvPr/>
        </p:nvCxnSpPr>
        <p:spPr>
          <a:xfrm>
            <a:off x="918298" y="1029481"/>
            <a:ext cx="914602" cy="0"/>
          </a:xfrm>
          <a:prstGeom prst="line">
            <a:avLst/>
          </a:prstGeom>
          <a:ln w="57150">
            <a:solidFill>
              <a:srgbClr val="01CE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字方塊 5">
            <a:extLst>
              <a:ext uri="{FF2B5EF4-FFF2-40B4-BE49-F238E27FC236}">
                <a16:creationId xmlns:a16="http://schemas.microsoft.com/office/drawing/2014/main" id="{EBD0A96B-1B66-4733-A3BF-49FEB1A4F075}"/>
              </a:ext>
            </a:extLst>
          </p:cNvPr>
          <p:cNvSpPr txBox="1"/>
          <p:nvPr/>
        </p:nvSpPr>
        <p:spPr>
          <a:xfrm>
            <a:off x="834190" y="2090172"/>
            <a:ext cx="514245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zh-TW" sz="2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Zpix" panose="02000000000000000000" pitchFamily="2" charset="-120"/>
                <a:ea typeface="Zpix" panose="02000000000000000000" pitchFamily="2" charset="-120"/>
                <a:cs typeface="Zpix" panose="02000000000000000000" pitchFamily="2" charset="-120"/>
              </a:rPr>
              <a:t>1.Basic web</a:t>
            </a:r>
          </a:p>
          <a:p>
            <a:pPr marL="457200" indent="-457200" fontAlgn="base">
              <a:buFont typeface="Wingdings" panose="05000000000000000000" pitchFamily="2" charset="2"/>
              <a:buChar char="p"/>
            </a:pPr>
            <a:r>
              <a:rPr lang="en-US" altLang="zh-TW" sz="2400" b="1" dirty="0">
                <a:solidFill>
                  <a:schemeClr val="bg1"/>
                </a:solidFill>
                <a:latin typeface="Zpix" panose="02000000000000000000" pitchFamily="2" charset="-120"/>
                <a:ea typeface="Zpix" panose="02000000000000000000" pitchFamily="2" charset="-120"/>
                <a:cs typeface="Zpix" panose="02000000000000000000" pitchFamily="2" charset="-120"/>
              </a:rPr>
              <a:t>IPv4</a:t>
            </a:r>
            <a:r>
              <a:rPr lang="zh-TW" altLang="en-US" sz="2400" b="1" dirty="0">
                <a:solidFill>
                  <a:schemeClr val="bg1"/>
                </a:solidFill>
                <a:latin typeface="Zpix" panose="02000000000000000000" pitchFamily="2" charset="-120"/>
                <a:ea typeface="Zpix" panose="02000000000000000000" pitchFamily="2" charset="-120"/>
                <a:cs typeface="Zpix" panose="02000000000000000000" pitchFamily="2" charset="-120"/>
              </a:rPr>
              <a:t>位址</a:t>
            </a:r>
          </a:p>
          <a:p>
            <a:pPr marL="457200" indent="-457200" fontAlgn="base">
              <a:buFont typeface="Wingdings" panose="05000000000000000000" pitchFamily="2" charset="2"/>
              <a:buChar char="p"/>
            </a:pPr>
            <a:r>
              <a:rPr lang="zh-TW" altLang="en-US" sz="2400" b="1" dirty="0">
                <a:solidFill>
                  <a:schemeClr val="bg1"/>
                </a:solidFill>
                <a:latin typeface="Zpix" panose="02000000000000000000" pitchFamily="2" charset="-120"/>
                <a:ea typeface="Zpix" panose="02000000000000000000" pitchFamily="2" charset="-120"/>
                <a:cs typeface="Zpix" panose="02000000000000000000" pitchFamily="2" charset="-120"/>
              </a:rPr>
              <a:t>公共</a:t>
            </a:r>
            <a:r>
              <a:rPr lang="en-US" altLang="zh-TW" sz="2400" b="1" dirty="0">
                <a:solidFill>
                  <a:schemeClr val="bg1"/>
                </a:solidFill>
                <a:latin typeface="Zpix" panose="02000000000000000000" pitchFamily="2" charset="-120"/>
                <a:ea typeface="Zpix" panose="02000000000000000000" pitchFamily="2" charset="-120"/>
                <a:cs typeface="Zpix" panose="02000000000000000000" pitchFamily="2" charset="-120"/>
              </a:rPr>
              <a:t>IP &amp; </a:t>
            </a:r>
            <a:r>
              <a:rPr lang="zh-TW" altLang="en-US" sz="2400" b="1" dirty="0">
                <a:solidFill>
                  <a:schemeClr val="bg1"/>
                </a:solidFill>
                <a:latin typeface="Zpix" panose="02000000000000000000" pitchFamily="2" charset="-120"/>
                <a:ea typeface="Zpix" panose="02000000000000000000" pitchFamily="2" charset="-120"/>
                <a:cs typeface="Zpix" panose="02000000000000000000" pitchFamily="2" charset="-120"/>
              </a:rPr>
              <a:t>私人</a:t>
            </a:r>
            <a:r>
              <a:rPr lang="en-US" altLang="zh-TW" sz="2400" b="1" dirty="0">
                <a:solidFill>
                  <a:schemeClr val="bg1"/>
                </a:solidFill>
                <a:latin typeface="Zpix" panose="02000000000000000000" pitchFamily="2" charset="-120"/>
                <a:ea typeface="Zpix" panose="02000000000000000000" pitchFamily="2" charset="-120"/>
                <a:cs typeface="Zpix" panose="02000000000000000000" pitchFamily="2" charset="-120"/>
              </a:rPr>
              <a:t>IP</a:t>
            </a:r>
          </a:p>
          <a:p>
            <a:pPr marL="457200" indent="-457200" fontAlgn="base">
              <a:buFont typeface="Wingdings" panose="05000000000000000000" pitchFamily="2" charset="2"/>
              <a:buChar char="p"/>
            </a:pPr>
            <a:r>
              <a:rPr lang="zh-TW" altLang="en-US" sz="2400" b="1" dirty="0">
                <a:solidFill>
                  <a:schemeClr val="bg1"/>
                </a:solidFill>
                <a:latin typeface="Zpix" panose="02000000000000000000" pitchFamily="2" charset="-120"/>
                <a:ea typeface="Zpix" panose="02000000000000000000" pitchFamily="2" charset="-120"/>
                <a:cs typeface="Zpix" panose="02000000000000000000" pitchFamily="2" charset="-120"/>
              </a:rPr>
              <a:t>預設閘道 </a:t>
            </a:r>
            <a:r>
              <a:rPr lang="en-US" altLang="zh-TW" sz="2400" b="1" dirty="0">
                <a:solidFill>
                  <a:schemeClr val="bg1"/>
                </a:solidFill>
                <a:latin typeface="Zpix" panose="02000000000000000000" pitchFamily="2" charset="-120"/>
                <a:ea typeface="Zpix" panose="02000000000000000000" pitchFamily="2" charset="-120"/>
                <a:cs typeface="Zpix" panose="02000000000000000000" pitchFamily="2" charset="-120"/>
              </a:rPr>
              <a:t>&amp; </a:t>
            </a:r>
            <a:r>
              <a:rPr lang="zh-TW" altLang="en-US" sz="2400" b="1" dirty="0">
                <a:solidFill>
                  <a:schemeClr val="bg1"/>
                </a:solidFill>
                <a:latin typeface="Zpix" panose="02000000000000000000" pitchFamily="2" charset="-120"/>
                <a:ea typeface="Zpix" panose="02000000000000000000" pitchFamily="2" charset="-120"/>
                <a:cs typeface="Zpix" panose="02000000000000000000" pitchFamily="2" charset="-120"/>
              </a:rPr>
              <a:t>子網路遮罩</a:t>
            </a:r>
          </a:p>
          <a:p>
            <a:pPr marL="457200" indent="-457200" fontAlgn="base">
              <a:buFont typeface="Wingdings" panose="05000000000000000000" pitchFamily="2" charset="2"/>
              <a:buChar char="p"/>
            </a:pPr>
            <a:r>
              <a:rPr lang="zh-TW" altLang="en-US" sz="2400" b="1" dirty="0">
                <a:solidFill>
                  <a:schemeClr val="bg1"/>
                </a:solidFill>
                <a:latin typeface="Zpix" panose="02000000000000000000" pitchFamily="2" charset="-120"/>
                <a:ea typeface="Zpix" panose="02000000000000000000" pitchFamily="2" charset="-120"/>
                <a:cs typeface="Zpix" panose="02000000000000000000" pitchFamily="2" charset="-120"/>
              </a:rPr>
              <a:t>家用</a:t>
            </a:r>
            <a:r>
              <a:rPr lang="en-US" altLang="zh-TW" sz="2400" b="1" dirty="0">
                <a:solidFill>
                  <a:schemeClr val="bg1"/>
                </a:solidFill>
                <a:latin typeface="Zpix" panose="02000000000000000000" pitchFamily="2" charset="-120"/>
                <a:ea typeface="Zpix" panose="02000000000000000000" pitchFamily="2" charset="-120"/>
                <a:cs typeface="Zpix" panose="02000000000000000000" pitchFamily="2" charset="-120"/>
              </a:rPr>
              <a:t>IP</a:t>
            </a:r>
            <a:r>
              <a:rPr lang="zh-TW" altLang="en-US" sz="2400" b="1" dirty="0">
                <a:solidFill>
                  <a:schemeClr val="bg1"/>
                </a:solidFill>
                <a:latin typeface="Zpix" panose="02000000000000000000" pitchFamily="2" charset="-120"/>
                <a:ea typeface="Zpix" panose="02000000000000000000" pitchFamily="2" charset="-120"/>
                <a:cs typeface="Zpix" panose="02000000000000000000" pitchFamily="2" charset="-120"/>
              </a:rPr>
              <a:t>分享器</a:t>
            </a:r>
          </a:p>
          <a:p>
            <a:pPr marL="457200" indent="-457200" fontAlgn="base">
              <a:buFont typeface="Wingdings" panose="05000000000000000000" pitchFamily="2" charset="2"/>
              <a:buChar char="p"/>
            </a:pPr>
            <a:r>
              <a:rPr lang="en-US" altLang="zh-TW" sz="2400" b="1" dirty="0">
                <a:solidFill>
                  <a:schemeClr val="bg1"/>
                </a:solidFill>
                <a:latin typeface="Zpix" panose="02000000000000000000" pitchFamily="2" charset="-120"/>
                <a:ea typeface="Zpix" panose="02000000000000000000" pitchFamily="2" charset="-120"/>
                <a:cs typeface="Zpix" panose="02000000000000000000" pitchFamily="2" charset="-120"/>
              </a:rPr>
              <a:t>Port </a:t>
            </a:r>
          </a:p>
          <a:p>
            <a:pPr marL="457200" indent="-457200" fontAlgn="base">
              <a:buFont typeface="Wingdings" panose="05000000000000000000" pitchFamily="2" charset="2"/>
              <a:buChar char="p"/>
            </a:pPr>
            <a:r>
              <a:rPr lang="en-US" altLang="zh-TW" sz="2400" b="1" dirty="0">
                <a:solidFill>
                  <a:schemeClr val="bg1"/>
                </a:solidFill>
                <a:latin typeface="Zpix" panose="02000000000000000000" pitchFamily="2" charset="-120"/>
                <a:ea typeface="Zpix" panose="02000000000000000000" pitchFamily="2" charset="-120"/>
                <a:cs typeface="Zpix" panose="02000000000000000000" pitchFamily="2" charset="-120"/>
              </a:rPr>
              <a:t>DNS </a:t>
            </a:r>
          </a:p>
          <a:p>
            <a:pPr marL="457200" indent="-457200" fontAlgn="base">
              <a:buFont typeface="Wingdings" panose="05000000000000000000" pitchFamily="2" charset="2"/>
              <a:buChar char="p"/>
            </a:pPr>
            <a:r>
              <a:rPr lang="en-US" altLang="zh-TW" sz="2400" b="1" dirty="0">
                <a:solidFill>
                  <a:schemeClr val="bg1"/>
                </a:solidFill>
                <a:latin typeface="Zpix" panose="02000000000000000000" pitchFamily="2" charset="-120"/>
                <a:ea typeface="Zpix" panose="02000000000000000000" pitchFamily="2" charset="-120"/>
                <a:cs typeface="Zpix" panose="02000000000000000000" pitchFamily="2" charset="-120"/>
              </a:rPr>
              <a:t>MAC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62E2B931-9506-48AB-AF4E-262529FCFA5B}"/>
              </a:ext>
            </a:extLst>
          </p:cNvPr>
          <p:cNvSpPr txBox="1"/>
          <p:nvPr/>
        </p:nvSpPr>
        <p:spPr>
          <a:xfrm>
            <a:off x="6215359" y="2090172"/>
            <a:ext cx="514245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zh-TW" sz="2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Zpix" panose="02000000000000000000" pitchFamily="2" charset="-120"/>
                <a:ea typeface="Zpix" panose="02000000000000000000" pitchFamily="2" charset="-120"/>
                <a:cs typeface="Zpix" panose="02000000000000000000" pitchFamily="2" charset="-120"/>
              </a:rPr>
              <a:t>2.Level up</a:t>
            </a:r>
          </a:p>
          <a:p>
            <a:pPr marL="457200" indent="-457200" fontAlgn="base">
              <a:buFont typeface="Wingdings" panose="05000000000000000000" pitchFamily="2" charset="2"/>
              <a:buChar char="p"/>
            </a:pPr>
            <a:r>
              <a:rPr lang="en-US" altLang="zh-TW" sz="2400" b="1" dirty="0">
                <a:solidFill>
                  <a:schemeClr val="bg1"/>
                </a:solidFill>
                <a:latin typeface="Zpix" panose="02000000000000000000" pitchFamily="2" charset="-120"/>
                <a:ea typeface="Zpix" panose="02000000000000000000" pitchFamily="2" charset="-120"/>
                <a:cs typeface="Zpix" panose="02000000000000000000" pitchFamily="2" charset="-120"/>
              </a:rPr>
              <a:t>OSI</a:t>
            </a:r>
            <a:endParaRPr lang="zh-TW" altLang="en-US" sz="2400" b="1" dirty="0">
              <a:solidFill>
                <a:schemeClr val="bg1"/>
              </a:solidFill>
              <a:latin typeface="Zpix" panose="02000000000000000000" pitchFamily="2" charset="-120"/>
              <a:ea typeface="Zpix" panose="02000000000000000000" pitchFamily="2" charset="-120"/>
              <a:cs typeface="Zpix" panose="02000000000000000000" pitchFamily="2" charset="-120"/>
            </a:endParaRPr>
          </a:p>
          <a:p>
            <a:pPr marL="457200" indent="-457200" fontAlgn="base">
              <a:buFont typeface="Wingdings" panose="05000000000000000000" pitchFamily="2" charset="2"/>
              <a:buChar char="p"/>
            </a:pPr>
            <a:r>
              <a:rPr lang="en-US" altLang="zh-TW" sz="2400" b="1" dirty="0" err="1">
                <a:solidFill>
                  <a:schemeClr val="bg1"/>
                </a:solidFill>
                <a:latin typeface="Zpix" panose="02000000000000000000" pitchFamily="2" charset="-120"/>
                <a:ea typeface="Zpix" panose="02000000000000000000" pitchFamily="2" charset="-120"/>
                <a:cs typeface="Zpix" panose="02000000000000000000" pitchFamily="2" charset="-120"/>
              </a:rPr>
              <a:t>hub,switch,and</a:t>
            </a:r>
            <a:r>
              <a:rPr lang="en-US" altLang="zh-TW" sz="2400" b="1" dirty="0">
                <a:solidFill>
                  <a:schemeClr val="bg1"/>
                </a:solidFill>
                <a:latin typeface="Zpix" panose="02000000000000000000" pitchFamily="2" charset="-120"/>
                <a:ea typeface="Zpix" panose="02000000000000000000" pitchFamily="2" charset="-120"/>
                <a:cs typeface="Zpix" panose="02000000000000000000" pitchFamily="2" charset="-120"/>
              </a:rPr>
              <a:t> router</a:t>
            </a:r>
          </a:p>
          <a:p>
            <a:pPr marL="457200" indent="-457200" fontAlgn="base">
              <a:buFont typeface="Wingdings" panose="05000000000000000000" pitchFamily="2" charset="2"/>
              <a:buChar char="p"/>
            </a:pPr>
            <a:r>
              <a:rPr lang="en-US" altLang="zh-TW" sz="2400" b="1" dirty="0">
                <a:solidFill>
                  <a:schemeClr val="bg1"/>
                </a:solidFill>
                <a:latin typeface="Zpix" panose="02000000000000000000" pitchFamily="2" charset="-120"/>
                <a:ea typeface="Zpix" panose="02000000000000000000" pitchFamily="2" charset="-120"/>
                <a:cs typeface="Zpix" panose="02000000000000000000" pitchFamily="2" charset="-120"/>
              </a:rPr>
              <a:t>TCP vs UDP</a:t>
            </a:r>
            <a:endParaRPr lang="zh-TW" altLang="en-US" sz="2400" b="1" dirty="0">
              <a:solidFill>
                <a:schemeClr val="bg1"/>
              </a:solidFill>
              <a:latin typeface="Zpix" panose="02000000000000000000" pitchFamily="2" charset="-120"/>
              <a:ea typeface="Zpix" panose="02000000000000000000" pitchFamily="2" charset="-120"/>
              <a:cs typeface="Zpix" panose="02000000000000000000" pitchFamily="2" charset="-120"/>
            </a:endParaRPr>
          </a:p>
          <a:p>
            <a:pPr marL="457200" indent="-457200" fontAlgn="base">
              <a:buFont typeface="Wingdings" panose="05000000000000000000" pitchFamily="2" charset="2"/>
              <a:buChar char="p"/>
            </a:pPr>
            <a:r>
              <a:rPr lang="en-US" altLang="zh-TW" sz="2400" b="1" dirty="0">
                <a:solidFill>
                  <a:schemeClr val="bg1"/>
                </a:solidFill>
                <a:latin typeface="Zpix" panose="02000000000000000000" pitchFamily="2" charset="-120"/>
                <a:ea typeface="Zpix" panose="02000000000000000000" pitchFamily="2" charset="-120"/>
                <a:cs typeface="Zpix" panose="02000000000000000000" pitchFamily="2" charset="-120"/>
              </a:rPr>
              <a:t>DHCP</a:t>
            </a:r>
          </a:p>
          <a:p>
            <a:pPr marL="457200" indent="-457200" fontAlgn="base">
              <a:buFont typeface="Wingdings" panose="05000000000000000000" pitchFamily="2" charset="2"/>
              <a:buChar char="p"/>
            </a:pPr>
            <a:r>
              <a:rPr lang="en-US" altLang="zh-TW" sz="2400" b="1" dirty="0">
                <a:solidFill>
                  <a:schemeClr val="bg1"/>
                </a:solidFill>
                <a:latin typeface="Zpix" panose="02000000000000000000" pitchFamily="2" charset="-120"/>
                <a:ea typeface="Zpix" panose="02000000000000000000" pitchFamily="2" charset="-120"/>
                <a:cs typeface="Zpix" panose="02000000000000000000" pitchFamily="2" charset="-120"/>
              </a:rPr>
              <a:t>Proxy pass</a:t>
            </a:r>
            <a:endParaRPr lang="zh-TW" altLang="en-US" sz="2400" b="1" dirty="0">
              <a:solidFill>
                <a:schemeClr val="bg1"/>
              </a:solidFill>
              <a:latin typeface="Zpix" panose="02000000000000000000" pitchFamily="2" charset="-120"/>
              <a:ea typeface="Zpix" panose="02000000000000000000" pitchFamily="2" charset="-120"/>
              <a:cs typeface="Zpix" panose="02000000000000000000" pitchFamily="2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294827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5">
            <a:extLst>
              <a:ext uri="{FF2B5EF4-FFF2-40B4-BE49-F238E27FC236}">
                <a16:creationId xmlns:a16="http://schemas.microsoft.com/office/drawing/2014/main" id="{A04B2B6D-97DA-413A-9CD2-69A5AE99971F}"/>
              </a:ext>
            </a:extLst>
          </p:cNvPr>
          <p:cNvSpPr txBox="1"/>
          <p:nvPr/>
        </p:nvSpPr>
        <p:spPr>
          <a:xfrm>
            <a:off x="834190" y="357102"/>
            <a:ext cx="12811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>
                <a:solidFill>
                  <a:schemeClr val="bg1"/>
                </a:solidFill>
                <a:latin typeface="Minecraft" panose="02000603000000000000" pitchFamily="2" charset="0"/>
                <a:ea typeface="Minecraft" panose="02000603000000000000" pitchFamily="2" charset="0"/>
                <a:cs typeface="Lato Black" panose="020F0502020204030203" pitchFamily="34" charset="0"/>
              </a:rPr>
              <a:t>IPv4</a:t>
            </a:r>
            <a:endParaRPr lang="en-US" sz="3600" dirty="0">
              <a:solidFill>
                <a:schemeClr val="bg1"/>
              </a:solidFill>
              <a:latin typeface="Minecraft" panose="02000603000000000000" pitchFamily="2" charset="0"/>
              <a:ea typeface="Minecraft" panose="02000603000000000000" pitchFamily="2" charset="0"/>
              <a:cs typeface="Lato Black" panose="020F0502020204030203" pitchFamily="34" charset="0"/>
            </a:endParaRPr>
          </a:p>
        </p:txBody>
      </p:sp>
      <p:cxnSp>
        <p:nvCxnSpPr>
          <p:cNvPr id="3" name="Straight Connector 16">
            <a:extLst>
              <a:ext uri="{FF2B5EF4-FFF2-40B4-BE49-F238E27FC236}">
                <a16:creationId xmlns:a16="http://schemas.microsoft.com/office/drawing/2014/main" id="{B07D8B08-2CB4-44F0-8397-9D50FA2B6E54}"/>
              </a:ext>
            </a:extLst>
          </p:cNvPr>
          <p:cNvCxnSpPr/>
          <p:nvPr/>
        </p:nvCxnSpPr>
        <p:spPr>
          <a:xfrm>
            <a:off x="918298" y="1029481"/>
            <a:ext cx="914602" cy="0"/>
          </a:xfrm>
          <a:prstGeom prst="line">
            <a:avLst/>
          </a:prstGeom>
          <a:ln w="57150">
            <a:solidFill>
              <a:srgbClr val="01CE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>
            <a:extLst>
              <a:ext uri="{FF2B5EF4-FFF2-40B4-BE49-F238E27FC236}">
                <a16:creationId xmlns:a16="http://schemas.microsoft.com/office/drawing/2014/main" id="{CD05C3D4-EB96-4205-84A1-B904B7076CD6}"/>
              </a:ext>
            </a:extLst>
          </p:cNvPr>
          <p:cNvSpPr/>
          <p:nvPr/>
        </p:nvSpPr>
        <p:spPr>
          <a:xfrm>
            <a:off x="918298" y="2167116"/>
            <a:ext cx="7403966" cy="28315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IP</a:t>
            </a:r>
            <a:r>
              <a:rPr lang="zh-TW" altLang="en-US" sz="20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是什麼</a:t>
            </a:r>
            <a:r>
              <a:rPr lang="en-US" altLang="zh-TW" sz="20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?</a:t>
            </a:r>
            <a:endParaRPr lang="zh-TW" altLang="en-US" sz="2000" b="1" dirty="0">
              <a:solidFill>
                <a:schemeClr val="accent1">
                  <a:lumMod val="40000"/>
                  <a:lumOff val="6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br>
              <a:rPr lang="zh-TW" altLang="en-US" sz="20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20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代表著一台電腦或主機在網路上的位址。</a:t>
            </a:r>
          </a:p>
          <a:p>
            <a:br>
              <a:rPr lang="zh-TW" altLang="en-US" sz="20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20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結構</a:t>
            </a:r>
            <a:r>
              <a:rPr lang="en-US" altLang="zh-TW" sz="20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endParaRPr lang="zh-TW" altLang="en-US" sz="20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br>
              <a:rPr lang="zh-TW" altLang="en-US" sz="20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20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210.70.137.250</a:t>
            </a:r>
          </a:p>
          <a:p>
            <a:r>
              <a:rPr lang="en-US" altLang="zh-TW" sz="20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185.199.111.153</a:t>
            </a:r>
            <a:endParaRPr lang="zh-TW" altLang="en-US" sz="20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314199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5">
            <a:extLst>
              <a:ext uri="{FF2B5EF4-FFF2-40B4-BE49-F238E27FC236}">
                <a16:creationId xmlns:a16="http://schemas.microsoft.com/office/drawing/2014/main" id="{A04B2B6D-97DA-413A-9CD2-69A5AE99971F}"/>
              </a:ext>
            </a:extLst>
          </p:cNvPr>
          <p:cNvSpPr txBox="1"/>
          <p:nvPr/>
        </p:nvSpPr>
        <p:spPr>
          <a:xfrm>
            <a:off x="834190" y="357102"/>
            <a:ext cx="12811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>
                <a:solidFill>
                  <a:schemeClr val="bg1"/>
                </a:solidFill>
                <a:latin typeface="Minecraft" panose="02000603000000000000" pitchFamily="2" charset="0"/>
                <a:ea typeface="Minecraft" panose="02000603000000000000" pitchFamily="2" charset="0"/>
                <a:cs typeface="Lato Black" panose="020F0502020204030203" pitchFamily="34" charset="0"/>
              </a:rPr>
              <a:t>IPv4</a:t>
            </a:r>
            <a:endParaRPr lang="en-US" sz="3600" dirty="0">
              <a:solidFill>
                <a:schemeClr val="bg1"/>
              </a:solidFill>
              <a:latin typeface="Minecraft" panose="02000603000000000000" pitchFamily="2" charset="0"/>
              <a:ea typeface="Minecraft" panose="02000603000000000000" pitchFamily="2" charset="0"/>
              <a:cs typeface="Lato Black" panose="020F0502020204030203" pitchFamily="34" charset="0"/>
            </a:endParaRPr>
          </a:p>
        </p:txBody>
      </p:sp>
      <p:cxnSp>
        <p:nvCxnSpPr>
          <p:cNvPr id="3" name="Straight Connector 16">
            <a:extLst>
              <a:ext uri="{FF2B5EF4-FFF2-40B4-BE49-F238E27FC236}">
                <a16:creationId xmlns:a16="http://schemas.microsoft.com/office/drawing/2014/main" id="{B07D8B08-2CB4-44F0-8397-9D50FA2B6E54}"/>
              </a:ext>
            </a:extLst>
          </p:cNvPr>
          <p:cNvCxnSpPr/>
          <p:nvPr/>
        </p:nvCxnSpPr>
        <p:spPr>
          <a:xfrm>
            <a:off x="918298" y="1029481"/>
            <a:ext cx="914602" cy="0"/>
          </a:xfrm>
          <a:prstGeom prst="line">
            <a:avLst/>
          </a:prstGeom>
          <a:ln w="57150">
            <a:solidFill>
              <a:srgbClr val="01CE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>
            <a:extLst>
              <a:ext uri="{FF2B5EF4-FFF2-40B4-BE49-F238E27FC236}">
                <a16:creationId xmlns:a16="http://schemas.microsoft.com/office/drawing/2014/main" id="{CD05C3D4-EB96-4205-84A1-B904B7076CD6}"/>
              </a:ext>
            </a:extLst>
          </p:cNvPr>
          <p:cNvSpPr/>
          <p:nvPr/>
        </p:nvSpPr>
        <p:spPr>
          <a:xfrm>
            <a:off x="1474750" y="2598003"/>
            <a:ext cx="8250869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         </a:t>
            </a:r>
            <a:r>
              <a:rPr lang="en-US" altLang="zh-TW" sz="2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185       .</a:t>
            </a:r>
            <a:r>
              <a:rPr lang="zh-TW" altLang="en-US" sz="2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</a:t>
            </a:r>
            <a:r>
              <a:rPr lang="en-US" altLang="zh-TW" sz="2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199       .</a:t>
            </a:r>
            <a:r>
              <a:rPr lang="zh-TW" altLang="en-US" sz="2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</a:t>
            </a:r>
            <a:r>
              <a:rPr lang="en-US" altLang="zh-TW" sz="2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111     </a:t>
            </a:r>
            <a:r>
              <a:rPr lang="zh-TW" altLang="en-US" sz="2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en-US" altLang="zh-TW" sz="2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r>
              <a:rPr lang="zh-TW" altLang="en-US" sz="2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</a:t>
            </a:r>
            <a:r>
              <a:rPr lang="en-US" altLang="zh-TW" sz="2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153</a:t>
            </a:r>
            <a:endParaRPr lang="zh-TW" altLang="en-US" sz="28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br>
              <a:rPr lang="zh-TW" altLang="en-US" sz="2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2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    </a:t>
            </a:r>
            <a:r>
              <a:rPr lang="en-US" altLang="zh-TW" sz="28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(0~255)         (0~255)       (0~255)        (0~255)</a:t>
            </a:r>
            <a:endParaRPr lang="zh-TW" altLang="en-US" sz="2800" b="1" dirty="0">
              <a:solidFill>
                <a:schemeClr val="accent1">
                  <a:lumMod val="40000"/>
                  <a:lumOff val="6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365411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5">
            <a:extLst>
              <a:ext uri="{FF2B5EF4-FFF2-40B4-BE49-F238E27FC236}">
                <a16:creationId xmlns:a16="http://schemas.microsoft.com/office/drawing/2014/main" id="{A04B2B6D-97DA-413A-9CD2-69A5AE99971F}"/>
              </a:ext>
            </a:extLst>
          </p:cNvPr>
          <p:cNvSpPr txBox="1"/>
          <p:nvPr/>
        </p:nvSpPr>
        <p:spPr>
          <a:xfrm>
            <a:off x="834190" y="357102"/>
            <a:ext cx="12811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>
                <a:solidFill>
                  <a:schemeClr val="bg1"/>
                </a:solidFill>
                <a:latin typeface="Minecraft" panose="02000603000000000000" pitchFamily="2" charset="0"/>
                <a:ea typeface="Minecraft" panose="02000603000000000000" pitchFamily="2" charset="0"/>
                <a:cs typeface="Lato Black" panose="020F0502020204030203" pitchFamily="34" charset="0"/>
              </a:rPr>
              <a:t>IPv4</a:t>
            </a:r>
            <a:endParaRPr lang="en-US" sz="3600" dirty="0">
              <a:solidFill>
                <a:schemeClr val="bg1"/>
              </a:solidFill>
              <a:latin typeface="Minecraft" panose="02000603000000000000" pitchFamily="2" charset="0"/>
              <a:ea typeface="Minecraft" panose="02000603000000000000" pitchFamily="2" charset="0"/>
              <a:cs typeface="Lato Black" panose="020F0502020204030203" pitchFamily="34" charset="0"/>
            </a:endParaRPr>
          </a:p>
        </p:txBody>
      </p:sp>
      <p:cxnSp>
        <p:nvCxnSpPr>
          <p:cNvPr id="3" name="Straight Connector 16">
            <a:extLst>
              <a:ext uri="{FF2B5EF4-FFF2-40B4-BE49-F238E27FC236}">
                <a16:creationId xmlns:a16="http://schemas.microsoft.com/office/drawing/2014/main" id="{B07D8B08-2CB4-44F0-8397-9D50FA2B6E54}"/>
              </a:ext>
            </a:extLst>
          </p:cNvPr>
          <p:cNvCxnSpPr/>
          <p:nvPr/>
        </p:nvCxnSpPr>
        <p:spPr>
          <a:xfrm>
            <a:off x="918298" y="1029481"/>
            <a:ext cx="914602" cy="0"/>
          </a:xfrm>
          <a:prstGeom prst="line">
            <a:avLst/>
          </a:prstGeom>
          <a:ln w="57150">
            <a:solidFill>
              <a:srgbClr val="01CE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>
            <a:extLst>
              <a:ext uri="{FF2B5EF4-FFF2-40B4-BE49-F238E27FC236}">
                <a16:creationId xmlns:a16="http://schemas.microsoft.com/office/drawing/2014/main" id="{CD05C3D4-EB96-4205-84A1-B904B7076CD6}"/>
              </a:ext>
            </a:extLst>
          </p:cNvPr>
          <p:cNvSpPr/>
          <p:nvPr/>
        </p:nvSpPr>
        <p:spPr>
          <a:xfrm>
            <a:off x="918298" y="2167116"/>
            <a:ext cx="7403966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公共</a:t>
            </a:r>
            <a:r>
              <a:rPr lang="en-US" altLang="zh-TW" sz="2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IP (Public IP)</a:t>
            </a:r>
          </a:p>
          <a:p>
            <a:pPr fontAlgn="base"/>
            <a:br>
              <a:rPr lang="en-US" altLang="zh-TW" sz="20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20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可用於網際網路中</a:t>
            </a:r>
          </a:p>
          <a:p>
            <a:pPr fontAlgn="base"/>
            <a:r>
              <a:rPr lang="zh-TW" altLang="en-US" sz="20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全球唯一、不重複</a:t>
            </a:r>
          </a:p>
          <a:p>
            <a:br>
              <a:rPr lang="zh-TW" altLang="en-US" sz="20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2000" b="1" dirty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常見的公共</a:t>
            </a:r>
            <a:r>
              <a:rPr lang="en-US" altLang="zh-TW" sz="2000" b="1" dirty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IP(?</a:t>
            </a:r>
          </a:p>
          <a:p>
            <a:br>
              <a:rPr lang="en-US" altLang="zh-TW" sz="20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20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31.13.87.36 (www.facebook.com)</a:t>
            </a:r>
          </a:p>
          <a:p>
            <a:r>
              <a:rPr lang="en-US" altLang="zh-TW" sz="20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210.70.137.250 (www.tfcis.org)</a:t>
            </a:r>
          </a:p>
          <a:p>
            <a:r>
              <a:rPr lang="en-US" altLang="zh-TW" sz="20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185.199.111.153(neodoggy.github.io)</a:t>
            </a:r>
          </a:p>
        </p:txBody>
      </p:sp>
    </p:spTree>
    <p:extLst>
      <p:ext uri="{BB962C8B-B14F-4D97-AF65-F5344CB8AC3E}">
        <p14:creationId xmlns:p14="http://schemas.microsoft.com/office/powerpoint/2010/main" val="10688269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5">
            <a:extLst>
              <a:ext uri="{FF2B5EF4-FFF2-40B4-BE49-F238E27FC236}">
                <a16:creationId xmlns:a16="http://schemas.microsoft.com/office/drawing/2014/main" id="{A04B2B6D-97DA-413A-9CD2-69A5AE99971F}"/>
              </a:ext>
            </a:extLst>
          </p:cNvPr>
          <p:cNvSpPr txBox="1"/>
          <p:nvPr/>
        </p:nvSpPr>
        <p:spPr>
          <a:xfrm>
            <a:off x="834190" y="357102"/>
            <a:ext cx="12811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>
                <a:solidFill>
                  <a:schemeClr val="bg1"/>
                </a:solidFill>
                <a:latin typeface="Minecraft" panose="02000603000000000000" pitchFamily="2" charset="0"/>
                <a:ea typeface="Minecraft" panose="02000603000000000000" pitchFamily="2" charset="0"/>
                <a:cs typeface="Lato Black" panose="020F0502020204030203" pitchFamily="34" charset="0"/>
              </a:rPr>
              <a:t>IPv4</a:t>
            </a:r>
            <a:endParaRPr lang="en-US" sz="3600" dirty="0">
              <a:solidFill>
                <a:schemeClr val="bg1"/>
              </a:solidFill>
              <a:latin typeface="Minecraft" panose="02000603000000000000" pitchFamily="2" charset="0"/>
              <a:ea typeface="Minecraft" panose="02000603000000000000" pitchFamily="2" charset="0"/>
              <a:cs typeface="Lato Black" panose="020F0502020204030203" pitchFamily="34" charset="0"/>
            </a:endParaRPr>
          </a:p>
        </p:txBody>
      </p:sp>
      <p:cxnSp>
        <p:nvCxnSpPr>
          <p:cNvPr id="3" name="Straight Connector 16">
            <a:extLst>
              <a:ext uri="{FF2B5EF4-FFF2-40B4-BE49-F238E27FC236}">
                <a16:creationId xmlns:a16="http://schemas.microsoft.com/office/drawing/2014/main" id="{B07D8B08-2CB4-44F0-8397-9D50FA2B6E54}"/>
              </a:ext>
            </a:extLst>
          </p:cNvPr>
          <p:cNvCxnSpPr/>
          <p:nvPr/>
        </p:nvCxnSpPr>
        <p:spPr>
          <a:xfrm>
            <a:off x="918298" y="1029481"/>
            <a:ext cx="914602" cy="0"/>
          </a:xfrm>
          <a:prstGeom prst="line">
            <a:avLst/>
          </a:prstGeom>
          <a:ln w="57150">
            <a:solidFill>
              <a:srgbClr val="01CE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>
            <a:extLst>
              <a:ext uri="{FF2B5EF4-FFF2-40B4-BE49-F238E27FC236}">
                <a16:creationId xmlns:a16="http://schemas.microsoft.com/office/drawing/2014/main" id="{CD05C3D4-EB96-4205-84A1-B904B7076CD6}"/>
              </a:ext>
            </a:extLst>
          </p:cNvPr>
          <p:cNvSpPr/>
          <p:nvPr/>
        </p:nvSpPr>
        <p:spPr>
          <a:xfrm>
            <a:off x="918298" y="2167116"/>
            <a:ext cx="7403966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私人</a:t>
            </a:r>
            <a:r>
              <a:rPr lang="en-US" altLang="zh-TW" sz="2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IP (Private IP)</a:t>
            </a:r>
            <a:endParaRPr lang="zh-TW" altLang="en-US" sz="2000" b="1" dirty="0">
              <a:solidFill>
                <a:schemeClr val="accent1">
                  <a:lumMod val="60000"/>
                  <a:lumOff val="4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fontAlgn="base"/>
            <a:br>
              <a:rPr lang="zh-TW" altLang="en-US" sz="20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20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只能在區域網路內使用的</a:t>
            </a:r>
            <a:r>
              <a:rPr lang="en-US" altLang="zh-TW" sz="20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IP</a:t>
            </a:r>
            <a:r>
              <a:rPr lang="zh-TW" altLang="en-US" sz="20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，不會出現於網際網路</a:t>
            </a:r>
          </a:p>
          <a:p>
            <a:pPr fontAlgn="base"/>
            <a:r>
              <a:rPr lang="zh-TW" altLang="en-US" sz="20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在不同的區域網路中可能會有兩個一樣的虛擬</a:t>
            </a:r>
            <a:r>
              <a:rPr lang="en-US" altLang="zh-TW" sz="20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IP</a:t>
            </a:r>
          </a:p>
          <a:p>
            <a:br>
              <a:rPr lang="zh-TW" altLang="en-US" sz="20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2000" b="1" dirty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常見的私人</a:t>
            </a:r>
            <a:r>
              <a:rPr lang="en-US" altLang="zh-TW" sz="2000" b="1" dirty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IP</a:t>
            </a:r>
            <a:endParaRPr lang="zh-TW" altLang="en-US" sz="2000" b="1" dirty="0">
              <a:solidFill>
                <a:schemeClr val="accent1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br>
              <a:rPr lang="zh-TW" altLang="en-US" sz="20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20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10.0.0.0 ~ 10.255.255.255</a:t>
            </a:r>
            <a:endParaRPr lang="zh-TW" altLang="en-US" sz="20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0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172.16.0.0 ~ 172.31.255.255</a:t>
            </a:r>
            <a:endParaRPr lang="zh-TW" altLang="en-US" sz="20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0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192.168.0.0 ~ 192.168.255.255</a:t>
            </a:r>
            <a:endParaRPr lang="zh-TW" altLang="en-US" sz="20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0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127.0.0.1 (Localhost)</a:t>
            </a:r>
            <a:endParaRPr lang="zh-TW" altLang="en-US" sz="2000" b="1" dirty="0">
              <a:solidFill>
                <a:schemeClr val="bg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478878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5">
            <a:extLst>
              <a:ext uri="{FF2B5EF4-FFF2-40B4-BE49-F238E27FC236}">
                <a16:creationId xmlns:a16="http://schemas.microsoft.com/office/drawing/2014/main" id="{A04B2B6D-97DA-413A-9CD2-69A5AE99971F}"/>
              </a:ext>
            </a:extLst>
          </p:cNvPr>
          <p:cNvSpPr txBox="1"/>
          <p:nvPr/>
        </p:nvSpPr>
        <p:spPr>
          <a:xfrm>
            <a:off x="834190" y="357102"/>
            <a:ext cx="59554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>
                <a:solidFill>
                  <a:schemeClr val="bg1"/>
                </a:solidFill>
                <a:latin typeface="Minecraft" panose="02000603000000000000" pitchFamily="2" charset="0"/>
                <a:ea typeface="Minecraft" panose="02000603000000000000" pitchFamily="2" charset="0"/>
                <a:cs typeface="Lato Black" panose="020F0502020204030203" pitchFamily="34" charset="0"/>
              </a:rPr>
              <a:t>Gateway &amp;&amp; subnet mask</a:t>
            </a:r>
            <a:endParaRPr lang="en-US" sz="3600" dirty="0">
              <a:solidFill>
                <a:schemeClr val="bg1"/>
              </a:solidFill>
              <a:latin typeface="Minecraft" panose="02000603000000000000" pitchFamily="2" charset="0"/>
              <a:ea typeface="Minecraft" panose="02000603000000000000" pitchFamily="2" charset="0"/>
              <a:cs typeface="Lato Black" panose="020F0502020204030203" pitchFamily="34" charset="0"/>
            </a:endParaRPr>
          </a:p>
        </p:txBody>
      </p:sp>
      <p:cxnSp>
        <p:nvCxnSpPr>
          <p:cNvPr id="3" name="Straight Connector 16">
            <a:extLst>
              <a:ext uri="{FF2B5EF4-FFF2-40B4-BE49-F238E27FC236}">
                <a16:creationId xmlns:a16="http://schemas.microsoft.com/office/drawing/2014/main" id="{B07D8B08-2CB4-44F0-8397-9D50FA2B6E54}"/>
              </a:ext>
            </a:extLst>
          </p:cNvPr>
          <p:cNvCxnSpPr/>
          <p:nvPr/>
        </p:nvCxnSpPr>
        <p:spPr>
          <a:xfrm>
            <a:off x="918298" y="1029481"/>
            <a:ext cx="914602" cy="0"/>
          </a:xfrm>
          <a:prstGeom prst="line">
            <a:avLst/>
          </a:prstGeom>
          <a:ln w="57150">
            <a:solidFill>
              <a:srgbClr val="01CE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>
            <a:extLst>
              <a:ext uri="{FF2B5EF4-FFF2-40B4-BE49-F238E27FC236}">
                <a16:creationId xmlns:a16="http://schemas.microsoft.com/office/drawing/2014/main" id="{CD05C3D4-EB96-4205-84A1-B904B7076CD6}"/>
              </a:ext>
            </a:extLst>
          </p:cNvPr>
          <p:cNvSpPr/>
          <p:nvPr/>
        </p:nvSpPr>
        <p:spPr>
          <a:xfrm>
            <a:off x="918298" y="2393619"/>
            <a:ext cx="822570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預設閘道是什麼</a:t>
            </a:r>
            <a:r>
              <a:rPr lang="en-US" altLang="zh-TW" sz="2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?</a:t>
            </a:r>
            <a:endParaRPr lang="zh-TW" altLang="en-US" sz="2000" b="1" dirty="0">
              <a:solidFill>
                <a:schemeClr val="accent1">
                  <a:lumMod val="60000"/>
                  <a:lumOff val="4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br>
              <a:rPr lang="zh-TW" altLang="en-US" sz="20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20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傳送訊息至區域網路外時需經過的機器，該機器的</a:t>
            </a:r>
            <a:r>
              <a:rPr lang="en-US" altLang="zh-TW" sz="20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IP</a:t>
            </a:r>
            <a:r>
              <a:rPr lang="zh-TW" altLang="en-US" sz="20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位址即是預設閘道</a:t>
            </a:r>
          </a:p>
          <a:p>
            <a:br>
              <a:rPr lang="zh-TW" altLang="en-US" sz="20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2000" b="1" dirty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常見的預設閘道</a:t>
            </a:r>
          </a:p>
          <a:p>
            <a:br>
              <a:rPr lang="zh-TW" altLang="en-US" sz="20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20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192.168.0.1</a:t>
            </a:r>
            <a:endParaRPr lang="zh-TW" altLang="en-US" sz="20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0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192.168.1.1</a:t>
            </a:r>
            <a:endParaRPr lang="zh-TW" altLang="en-US" sz="20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995355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ZColor Dark Theme">
      <a:dk1>
        <a:sysClr val="windowText" lastClr="000000"/>
      </a:dk1>
      <a:lt1>
        <a:sysClr val="window" lastClr="FFFFFF"/>
      </a:lt1>
      <a:dk2>
        <a:srgbClr val="44546A"/>
      </a:dk2>
      <a:lt2>
        <a:srgbClr val="EBEBEB"/>
      </a:lt2>
      <a:accent1>
        <a:srgbClr val="4DD6B0"/>
      </a:accent1>
      <a:accent2>
        <a:srgbClr val="4DD6B0"/>
      </a:accent2>
      <a:accent3>
        <a:srgbClr val="4DD6B0"/>
      </a:accent3>
      <a:accent4>
        <a:srgbClr val="4DD6B0"/>
      </a:accent4>
      <a:accent5>
        <a:srgbClr val="4DD6B0"/>
      </a:accent5>
      <a:accent6>
        <a:srgbClr val="4DD6B0"/>
      </a:accent6>
      <a:hlink>
        <a:srgbClr val="0563C1"/>
      </a:hlink>
      <a:folHlink>
        <a:srgbClr val="954F72"/>
      </a:folHlink>
    </a:clrScheme>
    <a:fontScheme name="Lato Black">
      <a:majorFont>
        <a:latin typeface="Lato Black"/>
        <a:ea typeface=""/>
        <a:cs typeface=""/>
      </a:majorFont>
      <a:minorFont>
        <a:latin typeface="La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1017</TotalTime>
  <Words>1378</Words>
  <Application>Microsoft Office PowerPoint</Application>
  <PresentationFormat>寬螢幕</PresentationFormat>
  <Paragraphs>350</Paragraphs>
  <Slides>30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30</vt:i4>
      </vt:variant>
    </vt:vector>
  </HeadingPairs>
  <TitlesOfParts>
    <vt:vector size="39" baseType="lpstr">
      <vt:lpstr>Lato</vt:lpstr>
      <vt:lpstr>Lato Black</vt:lpstr>
      <vt:lpstr>Zpix</vt:lpstr>
      <vt:lpstr>微軟正黑體</vt:lpstr>
      <vt:lpstr>Apex Mk2 Extended</vt:lpstr>
      <vt:lpstr>Arial</vt:lpstr>
      <vt:lpstr>Minecraft</vt:lpstr>
      <vt:lpstr>Wingdings</vt:lpstr>
      <vt:lpstr>Office Theme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GraphicBulb</dc:creator>
  <cp:lastModifiedBy>ニオ いぬかい</cp:lastModifiedBy>
  <cp:revision>47</cp:revision>
  <dcterms:created xsi:type="dcterms:W3CDTF">2018-07-18T01:46:28Z</dcterms:created>
  <dcterms:modified xsi:type="dcterms:W3CDTF">2021-04-07T04:27:42Z</dcterms:modified>
</cp:coreProperties>
</file>