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65" r:id="rId3"/>
    <p:sldId id="257" r:id="rId4"/>
    <p:sldId id="275" r:id="rId5"/>
    <p:sldId id="266" r:id="rId6"/>
    <p:sldId id="276" r:id="rId7"/>
    <p:sldId id="269" r:id="rId8"/>
    <p:sldId id="270" r:id="rId9"/>
    <p:sldId id="267" r:id="rId10"/>
    <p:sldId id="268" r:id="rId11"/>
    <p:sldId id="271" r:id="rId12"/>
    <p:sldId id="272" r:id="rId13"/>
    <p:sldId id="27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EA002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939" autoAdjust="0"/>
    <p:restoredTop sz="94660"/>
  </p:normalViewPr>
  <p:slideViewPr>
    <p:cSldViewPr>
      <p:cViewPr>
        <p:scale>
          <a:sx n="75" d="100"/>
          <a:sy n="75" d="100"/>
        </p:scale>
        <p:origin x="-4572" y="-9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F25F0-199A-49B8-8944-E994D3FE86F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AF15B-617E-424D-A527-FE14DA11E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0C7A-B1C9-4573-AFC6-A3B4EDFF741A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D9A2-B20D-48B3-A3D5-575E3E80C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857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0C7A-B1C9-4573-AFC6-A3B4EDFF741A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D9A2-B20D-48B3-A3D5-575E3E80C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942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0C7A-B1C9-4573-AFC6-A3B4EDFF741A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D9A2-B20D-48B3-A3D5-575E3E80C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768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0C7A-B1C9-4573-AFC6-A3B4EDFF741A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D9A2-B20D-48B3-A3D5-575E3E80C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823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0C7A-B1C9-4573-AFC6-A3B4EDFF741A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D9A2-B20D-48B3-A3D5-575E3E80C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9858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0C7A-B1C9-4573-AFC6-A3B4EDFF741A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D9A2-B20D-48B3-A3D5-575E3E80C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6186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0C7A-B1C9-4573-AFC6-A3B4EDFF741A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D9A2-B20D-48B3-A3D5-575E3E80C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924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0C7A-B1C9-4573-AFC6-A3B4EDFF741A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D9A2-B20D-48B3-A3D5-575E3E80C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4972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0C7A-B1C9-4573-AFC6-A3B4EDFF741A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D9A2-B20D-48B3-A3D5-575E3E80C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0234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0C7A-B1C9-4573-AFC6-A3B4EDFF741A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D9A2-B20D-48B3-A3D5-575E3E80C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5034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0C7A-B1C9-4573-AFC6-A3B4EDFF741A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D9A2-B20D-48B3-A3D5-575E3E80C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7917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20C7A-B1C9-4573-AFC6-A3B4EDFF741A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6D9A2-B20D-48B3-A3D5-575E3E80C6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3772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10800000">
            <a:off x="0" y="6727675"/>
            <a:ext cx="9178778" cy="130325"/>
            <a:chOff x="0" y="6727676"/>
            <a:chExt cx="9178778" cy="130325"/>
          </a:xfrm>
        </p:grpSpPr>
        <p:sp>
          <p:nvSpPr>
            <p:cNvPr id="8" name="직사각형 7"/>
            <p:cNvSpPr/>
            <p:nvPr/>
          </p:nvSpPr>
          <p:spPr>
            <a:xfrm>
              <a:off x="0" y="6727676"/>
              <a:ext cx="7487098" cy="130325"/>
            </a:xfrm>
            <a:prstGeom prst="rect">
              <a:avLst/>
            </a:prstGeom>
            <a:solidFill>
              <a:srgbClr val="4B4B4B"/>
            </a:solidFill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487098" y="6727676"/>
              <a:ext cx="1691680" cy="130324"/>
            </a:xfrm>
            <a:prstGeom prst="rect">
              <a:avLst/>
            </a:prstGeom>
            <a:solidFill>
              <a:srgbClr val="EA002C"/>
            </a:solidFill>
            <a:ln>
              <a:solidFill>
                <a:srgbClr val="EA00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 rot="10800000">
            <a:off x="0" y="9176"/>
            <a:ext cx="9178778" cy="130326"/>
            <a:chOff x="0" y="6727676"/>
            <a:chExt cx="9178778" cy="130325"/>
          </a:xfrm>
        </p:grpSpPr>
        <p:sp>
          <p:nvSpPr>
            <p:cNvPr id="11" name="직사각형 10"/>
            <p:cNvSpPr/>
            <p:nvPr/>
          </p:nvSpPr>
          <p:spPr>
            <a:xfrm>
              <a:off x="0" y="6727676"/>
              <a:ext cx="7487098" cy="130325"/>
            </a:xfrm>
            <a:prstGeom prst="rect">
              <a:avLst/>
            </a:prstGeom>
            <a:solidFill>
              <a:srgbClr val="4B4B4B"/>
            </a:solidFill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487098" y="6727676"/>
              <a:ext cx="1691680" cy="130324"/>
            </a:xfrm>
            <a:prstGeom prst="rect">
              <a:avLst/>
            </a:prstGeom>
            <a:solidFill>
              <a:srgbClr val="EA002C"/>
            </a:solidFill>
            <a:ln>
              <a:solidFill>
                <a:srgbClr val="EA00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이등변 삼각형 22"/>
          <p:cNvSpPr/>
          <p:nvPr/>
        </p:nvSpPr>
        <p:spPr>
          <a:xfrm rot="5400000">
            <a:off x="-16646" y="3303225"/>
            <a:ext cx="264483" cy="228002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16200000">
            <a:off x="8897990" y="3303225"/>
            <a:ext cx="264484" cy="228003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227771" y="1765089"/>
            <a:ext cx="6008141" cy="4508205"/>
            <a:chOff x="1108976" y="2132857"/>
            <a:chExt cx="4550181" cy="3414227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9279950">
              <a:off x="3138877" y="2132857"/>
              <a:ext cx="2520280" cy="252028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108976" y="4777886"/>
              <a:ext cx="1875891" cy="769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60" pitchFamily="18" charset="-127"/>
                  <a:ea typeface="-윤고딕360" pitchFamily="18" charset="-127"/>
                </a:rPr>
                <a:t>홍승준</a:t>
              </a:r>
              <a:endPara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60" pitchFamily="18" charset="-127"/>
                <a:ea typeface="-윤고딕360" pitchFamily="18" charset="-127"/>
              </a:endParaRPr>
            </a:p>
            <a:p>
              <a:r>
                <a:rPr lang="en-US" altLang="ko-KR" sz="3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-윤고딕360" pitchFamily="18" charset="-127"/>
                  <a:ea typeface="-윤고딕360" pitchFamily="18" charset="-127"/>
                </a:rPr>
                <a:t>2013156049</a:t>
              </a:r>
              <a:endPara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60" pitchFamily="18" charset="-127"/>
                <a:ea typeface="-윤고딕36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26849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 rot="10800000">
            <a:off x="0" y="9177"/>
            <a:ext cx="1691680" cy="274591"/>
          </a:xfrm>
          <a:prstGeom prst="rect">
            <a:avLst/>
          </a:prstGeom>
          <a:solidFill>
            <a:srgbClr val="EA002C"/>
          </a:solidFill>
          <a:ln>
            <a:solidFill>
              <a:srgbClr val="EA0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0800000">
            <a:off x="0" y="6309320"/>
            <a:ext cx="9178778" cy="548680"/>
          </a:xfrm>
          <a:prstGeom prst="rect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1691680" y="9175"/>
            <a:ext cx="7487098" cy="549189"/>
          </a:xfrm>
          <a:prstGeom prst="rect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225" y="232389"/>
            <a:ext cx="748339" cy="748339"/>
          </a:xfrm>
          <a:prstGeom prst="rect">
            <a:avLst/>
          </a:prstGeom>
        </p:spPr>
      </p:pic>
      <p:sp>
        <p:nvSpPr>
          <p:cNvPr id="31" name="이등변 삼각형 30"/>
          <p:cNvSpPr/>
          <p:nvPr/>
        </p:nvSpPr>
        <p:spPr>
          <a:xfrm rot="5400000">
            <a:off x="-16646" y="3303225"/>
            <a:ext cx="264483" cy="228002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 rot="16200000">
            <a:off x="8897990" y="3303225"/>
            <a:ext cx="264484" cy="228003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326388" y="272523"/>
            <a:ext cx="1224136" cy="282516"/>
            <a:chOff x="2700327" y="1903739"/>
            <a:chExt cx="1224136" cy="282516"/>
          </a:xfrm>
        </p:grpSpPr>
        <p:sp>
          <p:nvSpPr>
            <p:cNvPr id="4" name="양쪽 모서리가 둥근 사각형 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765790" y="272523"/>
            <a:ext cx="1224136" cy="282516"/>
            <a:chOff x="2700327" y="1903739"/>
            <a:chExt cx="1224136" cy="282516"/>
          </a:xfrm>
        </p:grpSpPr>
        <p:sp>
          <p:nvSpPr>
            <p:cNvPr id="34" name="양쪽 모서리가 둥근 사각형 3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205192" y="272523"/>
            <a:ext cx="1224136" cy="282516"/>
            <a:chOff x="2700327" y="1903739"/>
            <a:chExt cx="1224136" cy="282516"/>
          </a:xfrm>
        </p:grpSpPr>
        <p:sp>
          <p:nvSpPr>
            <p:cNvPr id="37" name="양쪽 모서리가 둥근 사각형 36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644594" y="272523"/>
            <a:ext cx="1224136" cy="282516"/>
            <a:chOff x="2700327" y="1903739"/>
            <a:chExt cx="1224136" cy="282516"/>
          </a:xfrm>
        </p:grpSpPr>
        <p:sp>
          <p:nvSpPr>
            <p:cNvPr id="40" name="양쪽 모서리가 둥근 사각형 39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26388" y="272523"/>
            <a:ext cx="1224136" cy="282516"/>
            <a:chOff x="2700327" y="1903739"/>
            <a:chExt cx="1224136" cy="282516"/>
          </a:xfrm>
        </p:grpSpPr>
        <p:sp>
          <p:nvSpPr>
            <p:cNvPr id="22" name="양쪽 모서리가 둥근 사각형 21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</a:t>
              </a:r>
              <a:r>
                <a:rPr lang="ko-KR" altLang="en-US" sz="1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컨셉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765790" y="272523"/>
            <a:ext cx="1224136" cy="282516"/>
            <a:chOff x="2700327" y="1903739"/>
            <a:chExt cx="1224136" cy="282516"/>
          </a:xfrm>
        </p:grpSpPr>
        <p:sp>
          <p:nvSpPr>
            <p:cNvPr id="25" name="양쪽 모서리가 둥근 사각형 24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흐름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205192" y="272523"/>
            <a:ext cx="1224136" cy="282516"/>
            <a:chOff x="2700327" y="1903739"/>
            <a:chExt cx="1224136" cy="282516"/>
          </a:xfrm>
        </p:grpSpPr>
        <p:sp>
          <p:nvSpPr>
            <p:cNvPr id="29" name="양쪽 모서리가 둥근 사각형 28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58826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화면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572396" y="272523"/>
            <a:ext cx="1415772" cy="282516"/>
            <a:chOff x="2628129" y="1903739"/>
            <a:chExt cx="1415772" cy="282516"/>
          </a:xfrm>
        </p:grpSpPr>
        <p:sp>
          <p:nvSpPr>
            <p:cNvPr id="43" name="양쪽 모서리가 둥근 사각형 42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28129" y="1906498"/>
              <a:ext cx="1415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개발 범위 및 계획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339376" y="288964"/>
            <a:ext cx="1224136" cy="282516"/>
            <a:chOff x="2700327" y="1903739"/>
            <a:chExt cx="1224136" cy="282516"/>
          </a:xfrm>
        </p:grpSpPr>
        <p:sp>
          <p:nvSpPr>
            <p:cNvPr id="58" name="양쪽 모서리가 둥근 사각형 57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</a:t>
              </a:r>
              <a:r>
                <a:rPr lang="ko-KR" altLang="en-US" sz="1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컨셉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778778" y="288964"/>
            <a:ext cx="1224136" cy="282516"/>
            <a:chOff x="2700327" y="1903739"/>
            <a:chExt cx="1224136" cy="282516"/>
          </a:xfrm>
        </p:grpSpPr>
        <p:sp>
          <p:nvSpPr>
            <p:cNvPr id="61" name="양쪽 모서리가 둥근 사각형 60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화면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6218180" y="288964"/>
            <a:ext cx="1224136" cy="282516"/>
            <a:chOff x="2700327" y="1903739"/>
            <a:chExt cx="1224136" cy="282516"/>
          </a:xfrm>
        </p:grpSpPr>
        <p:sp>
          <p:nvSpPr>
            <p:cNvPr id="64" name="양쪽 모서리가 둥근 사각형 6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58826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흐름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7585384" y="288964"/>
            <a:ext cx="1415772" cy="282516"/>
            <a:chOff x="2628129" y="1903739"/>
            <a:chExt cx="1415772" cy="282516"/>
          </a:xfrm>
        </p:grpSpPr>
        <p:sp>
          <p:nvSpPr>
            <p:cNvPr id="67" name="양쪽 모서리가 둥근 사각형 66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28129" y="1906498"/>
              <a:ext cx="1415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개발 범위 및 계획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785786" y="571480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03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수정 계획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326388" y="272523"/>
            <a:ext cx="1224136" cy="282516"/>
            <a:chOff x="2700327" y="1903739"/>
            <a:chExt cx="1224136" cy="282516"/>
          </a:xfrm>
        </p:grpSpPr>
        <p:sp>
          <p:nvSpPr>
            <p:cNvPr id="55" name="양쪽 모서리가 둥근 사각형 54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진행 상황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765790" y="272523"/>
            <a:ext cx="1224136" cy="282516"/>
            <a:chOff x="2700327" y="1903739"/>
            <a:chExt cx="1224136" cy="282516"/>
          </a:xfrm>
        </p:grpSpPr>
        <p:sp>
          <p:nvSpPr>
            <p:cNvPr id="77" name="양쪽 모서리가 둥근 사각형 76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826204" y="190649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문제점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205192" y="272523"/>
            <a:ext cx="1224136" cy="282516"/>
            <a:chOff x="2700327" y="1903739"/>
            <a:chExt cx="1224136" cy="282516"/>
          </a:xfrm>
        </p:grpSpPr>
        <p:sp>
          <p:nvSpPr>
            <p:cNvPr id="80" name="양쪽 모서리가 둥근 사각형 79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858826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수정 계획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7572396" y="272523"/>
            <a:ext cx="1296334" cy="282516"/>
            <a:chOff x="2628129" y="1903739"/>
            <a:chExt cx="1296334" cy="282516"/>
          </a:xfrm>
        </p:grpSpPr>
        <p:sp>
          <p:nvSpPr>
            <p:cNvPr id="83" name="양쪽 모서리가 둥근 사각형 82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28129" y="1906498"/>
              <a:ext cx="1292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Commit Insight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87" name="표 86"/>
          <p:cNvGraphicFramePr>
            <a:graphicFrameLocks noGrp="1"/>
          </p:cNvGraphicFramePr>
          <p:nvPr/>
        </p:nvGraphicFramePr>
        <p:xfrm>
          <a:off x="714348" y="1708419"/>
          <a:ext cx="7715304" cy="2914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68"/>
                <a:gridCol w="5143536"/>
              </a:tblGrid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월</a:t>
                      </a:r>
                      <a:r>
                        <a:rPr lang="en-US" altLang="ko-KR" sz="1200" dirty="0" smtClean="0"/>
                        <a:t> 3</a:t>
                      </a:r>
                      <a:r>
                        <a:rPr lang="ko-KR" altLang="en-US" sz="1200" dirty="0" err="1" smtClean="0"/>
                        <a:t>째주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smtClean="0"/>
                        <a:t>화면 구성 완성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오브젝트 완성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월</a:t>
                      </a:r>
                      <a:r>
                        <a:rPr lang="en-US" altLang="ko-KR" sz="1200" dirty="0" smtClean="0"/>
                        <a:t> 4</a:t>
                      </a:r>
                      <a:r>
                        <a:rPr lang="ko-KR" altLang="en-US" sz="1200" dirty="0" err="1" smtClean="0"/>
                        <a:t>째주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 smtClean="0"/>
                        <a:t>핸들러</a:t>
                      </a:r>
                      <a:r>
                        <a:rPr lang="ko-KR" altLang="en-US" sz="1200" baseline="0" dirty="0" smtClean="0"/>
                        <a:t> 함수의 정의와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baseline="0" dirty="0" smtClean="0"/>
                        <a:t>캐릭터 별 스킬 구현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월 </a:t>
                      </a:r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err="1" smtClean="0"/>
                        <a:t>째주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smtClean="0"/>
                        <a:t>타이머와 </a:t>
                      </a:r>
                      <a:r>
                        <a:rPr lang="ko-KR" altLang="en-US" sz="1200" baseline="0" dirty="0" err="1" smtClean="0"/>
                        <a:t>몬스터의</a:t>
                      </a:r>
                      <a:r>
                        <a:rPr lang="ko-KR" altLang="en-US" sz="1200" baseline="0" dirty="0" smtClean="0"/>
                        <a:t> 패턴 구현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r>
                        <a:rPr lang="ko-KR" altLang="en-US" sz="1200" dirty="0" smtClean="0"/>
                        <a:t>월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err="1" smtClean="0"/>
                        <a:t>째주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밸런스 조절 및 </a:t>
                      </a:r>
                      <a:r>
                        <a:rPr lang="ko-KR" altLang="en-US" sz="1200" dirty="0" err="1" smtClean="0"/>
                        <a:t>맵의</a:t>
                      </a:r>
                      <a:r>
                        <a:rPr lang="ko-KR" altLang="en-US" sz="1200" baseline="0" dirty="0" smtClean="0"/>
                        <a:t> 전략적인 요소 추가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baseline="0" dirty="0" smtClean="0"/>
                        <a:t>시작과 종료 처리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6311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174658" y="2072139"/>
            <a:ext cx="2884704" cy="2713722"/>
            <a:chOff x="3170952" y="1925326"/>
            <a:chExt cx="2884704" cy="271372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03848" y="2118768"/>
              <a:ext cx="2520280" cy="2520280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3170952" y="1925326"/>
              <a:ext cx="2884704" cy="550797"/>
              <a:chOff x="4532290" y="3125078"/>
              <a:chExt cx="2884704" cy="550797"/>
            </a:xfrm>
          </p:grpSpPr>
          <p:sp>
            <p:nvSpPr>
              <p:cNvPr id="4" name="직사각형 3"/>
              <p:cNvSpPr/>
              <p:nvPr/>
            </p:nvSpPr>
            <p:spPr>
              <a:xfrm rot="10800000">
                <a:off x="4532290" y="3125078"/>
                <a:ext cx="2794684" cy="550797"/>
              </a:xfrm>
              <a:prstGeom prst="rect">
                <a:avLst/>
              </a:prstGeom>
              <a:solidFill>
                <a:srgbClr val="4B4B4B"/>
              </a:solidFill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550504" y="3169645"/>
                <a:ext cx="28664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04 Commit Insight</a:t>
                </a:r>
                <a:endParaRPr lang="ko-KR" alt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</p:grpSp>
      </p:grpSp>
      <p:sp>
        <p:nvSpPr>
          <p:cNvPr id="7" name="이등변 삼각형 6"/>
          <p:cNvSpPr/>
          <p:nvPr/>
        </p:nvSpPr>
        <p:spPr>
          <a:xfrm rot="5400000">
            <a:off x="-16646" y="3303225"/>
            <a:ext cx="264483" cy="228002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6200000">
            <a:off x="8897990" y="3303225"/>
            <a:ext cx="264484" cy="228003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>
            <a:off x="4419717" y="0"/>
            <a:ext cx="296299" cy="255430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419716" y="6606204"/>
            <a:ext cx="296299" cy="255430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7507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 rot="10800000">
            <a:off x="0" y="9177"/>
            <a:ext cx="1691680" cy="274591"/>
          </a:xfrm>
          <a:prstGeom prst="rect">
            <a:avLst/>
          </a:prstGeom>
          <a:solidFill>
            <a:srgbClr val="EA002C"/>
          </a:solidFill>
          <a:ln>
            <a:solidFill>
              <a:srgbClr val="EA0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0800000">
            <a:off x="0" y="6309320"/>
            <a:ext cx="9178778" cy="548680"/>
          </a:xfrm>
          <a:prstGeom prst="rect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1691680" y="9175"/>
            <a:ext cx="7487098" cy="549189"/>
          </a:xfrm>
          <a:prstGeom prst="rect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225" y="232389"/>
            <a:ext cx="748339" cy="748339"/>
          </a:xfrm>
          <a:prstGeom prst="rect">
            <a:avLst/>
          </a:prstGeom>
        </p:spPr>
      </p:pic>
      <p:sp>
        <p:nvSpPr>
          <p:cNvPr id="31" name="이등변 삼각형 30"/>
          <p:cNvSpPr/>
          <p:nvPr/>
        </p:nvSpPr>
        <p:spPr>
          <a:xfrm rot="5400000">
            <a:off x="-16646" y="3303225"/>
            <a:ext cx="264483" cy="228002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 rot="16200000">
            <a:off x="8897990" y="3303225"/>
            <a:ext cx="264484" cy="228003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326388" y="272523"/>
            <a:ext cx="1224136" cy="282516"/>
            <a:chOff x="2700327" y="1903739"/>
            <a:chExt cx="1224136" cy="282516"/>
          </a:xfrm>
        </p:grpSpPr>
        <p:sp>
          <p:nvSpPr>
            <p:cNvPr id="4" name="양쪽 모서리가 둥근 사각형 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765790" y="272523"/>
            <a:ext cx="1224136" cy="282516"/>
            <a:chOff x="2700327" y="1903739"/>
            <a:chExt cx="1224136" cy="282516"/>
          </a:xfrm>
        </p:grpSpPr>
        <p:sp>
          <p:nvSpPr>
            <p:cNvPr id="34" name="양쪽 모서리가 둥근 사각형 3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205192" y="272523"/>
            <a:ext cx="1224136" cy="282516"/>
            <a:chOff x="2700327" y="1903739"/>
            <a:chExt cx="1224136" cy="282516"/>
          </a:xfrm>
        </p:grpSpPr>
        <p:sp>
          <p:nvSpPr>
            <p:cNvPr id="37" name="양쪽 모서리가 둥근 사각형 36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644594" y="272523"/>
            <a:ext cx="1224136" cy="282516"/>
            <a:chOff x="2700327" y="1903739"/>
            <a:chExt cx="1224136" cy="282516"/>
          </a:xfrm>
        </p:grpSpPr>
        <p:sp>
          <p:nvSpPr>
            <p:cNvPr id="40" name="양쪽 모서리가 둥근 사각형 39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326388" y="272523"/>
            <a:ext cx="1224136" cy="282516"/>
            <a:chOff x="2700327" y="1903739"/>
            <a:chExt cx="1224136" cy="282516"/>
          </a:xfrm>
        </p:grpSpPr>
        <p:sp>
          <p:nvSpPr>
            <p:cNvPr id="25" name="양쪽 모서리가 둥근 사각형 24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</a:t>
              </a:r>
              <a:r>
                <a:rPr lang="ko-KR" altLang="en-US" sz="1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컨셉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765790" y="272523"/>
            <a:ext cx="1224136" cy="282516"/>
            <a:chOff x="2700327" y="1903739"/>
            <a:chExt cx="1224136" cy="282516"/>
          </a:xfrm>
        </p:grpSpPr>
        <p:sp>
          <p:nvSpPr>
            <p:cNvPr id="42" name="양쪽 모서리가 둥근 사각형 41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흐름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205192" y="272523"/>
            <a:ext cx="1224136" cy="282516"/>
            <a:chOff x="2700327" y="1903739"/>
            <a:chExt cx="1224136" cy="282516"/>
          </a:xfrm>
        </p:grpSpPr>
        <p:sp>
          <p:nvSpPr>
            <p:cNvPr id="45" name="양쪽 모서리가 둥근 사각형 44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58826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화면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572396" y="272523"/>
            <a:ext cx="1415772" cy="282516"/>
            <a:chOff x="2628129" y="1903739"/>
            <a:chExt cx="1415772" cy="282516"/>
          </a:xfrm>
        </p:grpSpPr>
        <p:sp>
          <p:nvSpPr>
            <p:cNvPr id="48" name="양쪽 모서리가 둥근 사각형 47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129" y="1906498"/>
              <a:ext cx="1415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개발 범위 및 계획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339376" y="288964"/>
            <a:ext cx="1224136" cy="282516"/>
            <a:chOff x="2700327" y="1903739"/>
            <a:chExt cx="1224136" cy="282516"/>
          </a:xfrm>
        </p:grpSpPr>
        <p:sp>
          <p:nvSpPr>
            <p:cNvPr id="51" name="양쪽 모서리가 둥근 사각형 50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</a:t>
              </a:r>
              <a:r>
                <a:rPr lang="ko-KR" altLang="en-US" sz="1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컨셉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778778" y="288964"/>
            <a:ext cx="1224136" cy="282516"/>
            <a:chOff x="2700327" y="1903739"/>
            <a:chExt cx="1224136" cy="282516"/>
          </a:xfrm>
        </p:grpSpPr>
        <p:sp>
          <p:nvSpPr>
            <p:cNvPr id="54" name="양쪽 모서리가 둥근 사각형 5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화면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218180" y="288964"/>
            <a:ext cx="1224136" cy="282516"/>
            <a:chOff x="2700327" y="1903739"/>
            <a:chExt cx="1224136" cy="282516"/>
          </a:xfrm>
        </p:grpSpPr>
        <p:sp>
          <p:nvSpPr>
            <p:cNvPr id="57" name="양쪽 모서리가 둥근 사각형 56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58826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흐름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7585384" y="288964"/>
            <a:ext cx="1415772" cy="282516"/>
            <a:chOff x="2628129" y="1903739"/>
            <a:chExt cx="1415772" cy="282516"/>
          </a:xfrm>
        </p:grpSpPr>
        <p:sp>
          <p:nvSpPr>
            <p:cNvPr id="60" name="양쪽 모서리가 둥근 사각형 59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28129" y="1906498"/>
              <a:ext cx="1415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개발 범위 및 계획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85786" y="571480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04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Commit Insight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3326388" y="272523"/>
            <a:ext cx="1224136" cy="282516"/>
            <a:chOff x="2700327" y="1903739"/>
            <a:chExt cx="1224136" cy="282516"/>
          </a:xfrm>
        </p:grpSpPr>
        <p:sp>
          <p:nvSpPr>
            <p:cNvPr id="64" name="양쪽 모서리가 둥근 사각형 6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진행 상황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765790" y="272523"/>
            <a:ext cx="1224136" cy="282516"/>
            <a:chOff x="2700327" y="1903739"/>
            <a:chExt cx="1224136" cy="282516"/>
          </a:xfrm>
        </p:grpSpPr>
        <p:sp>
          <p:nvSpPr>
            <p:cNvPr id="67" name="양쪽 모서리가 둥근 사각형 66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26204" y="190649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문제점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205192" y="272523"/>
            <a:ext cx="1224136" cy="282516"/>
            <a:chOff x="2700327" y="1903739"/>
            <a:chExt cx="1224136" cy="282516"/>
          </a:xfrm>
        </p:grpSpPr>
        <p:sp>
          <p:nvSpPr>
            <p:cNvPr id="70" name="양쪽 모서리가 둥근 사각형 69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58826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수정 계획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7572396" y="272523"/>
            <a:ext cx="1296334" cy="282516"/>
            <a:chOff x="2628129" y="1903739"/>
            <a:chExt cx="1296334" cy="282516"/>
          </a:xfrm>
        </p:grpSpPr>
        <p:sp>
          <p:nvSpPr>
            <p:cNvPr id="73" name="양쪽 모서리가 둥근 사각형 72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628129" y="1906498"/>
              <a:ext cx="1292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Commit Insight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41016" t="29166" r="30566" b="46875"/>
          <a:stretch>
            <a:fillRect/>
          </a:stretch>
        </p:blipFill>
        <p:spPr bwMode="auto">
          <a:xfrm>
            <a:off x="0" y="1857364"/>
            <a:ext cx="692945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3"/>
          <a:srcRect l="64454" t="17708" r="30566" b="71354"/>
          <a:stretch>
            <a:fillRect/>
          </a:stretch>
        </p:blipFill>
        <p:spPr bwMode="auto">
          <a:xfrm>
            <a:off x="7143768" y="2928934"/>
            <a:ext cx="1792707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73090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74658" y="2072139"/>
            <a:ext cx="2794684" cy="550797"/>
            <a:chOff x="4532290" y="3125078"/>
            <a:chExt cx="2794684" cy="550797"/>
          </a:xfrm>
        </p:grpSpPr>
        <p:sp>
          <p:nvSpPr>
            <p:cNvPr id="4" name="직사각형 3"/>
            <p:cNvSpPr/>
            <p:nvPr/>
          </p:nvSpPr>
          <p:spPr>
            <a:xfrm rot="10800000">
              <a:off x="4532290" y="3125078"/>
              <a:ext cx="2794684" cy="550797"/>
            </a:xfrm>
            <a:prstGeom prst="rect">
              <a:avLst/>
            </a:prstGeom>
            <a:solidFill>
              <a:srgbClr val="4B4B4B"/>
            </a:solidFill>
            <a:ln>
              <a:solidFill>
                <a:srgbClr val="4B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90048" y="3169645"/>
              <a:ext cx="18791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THANK YOU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7" name="이등변 삼각형 6"/>
          <p:cNvSpPr/>
          <p:nvPr/>
        </p:nvSpPr>
        <p:spPr>
          <a:xfrm rot="5400000">
            <a:off x="-16646" y="3303225"/>
            <a:ext cx="264483" cy="228002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6200000">
            <a:off x="8897990" y="3303225"/>
            <a:ext cx="264484" cy="228003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>
            <a:off x="4419717" y="0"/>
            <a:ext cx="296299" cy="255430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419716" y="6606204"/>
            <a:ext cx="296299" cy="255430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91710" y="3068960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9675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 rot="10800000">
            <a:off x="0" y="9178"/>
            <a:ext cx="1691680" cy="251470"/>
          </a:xfrm>
          <a:prstGeom prst="rect">
            <a:avLst/>
          </a:prstGeom>
          <a:solidFill>
            <a:srgbClr val="EA002C"/>
          </a:solidFill>
          <a:ln>
            <a:solidFill>
              <a:srgbClr val="EA0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0800000">
            <a:off x="0" y="6309320"/>
            <a:ext cx="9178778" cy="548680"/>
          </a:xfrm>
          <a:prstGeom prst="rect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1691680" y="9176"/>
            <a:ext cx="7487098" cy="251472"/>
          </a:xfrm>
          <a:prstGeom prst="rect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10800000">
            <a:off x="4511109" y="837117"/>
            <a:ext cx="4632891" cy="252001"/>
          </a:xfrm>
          <a:prstGeom prst="rect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53512" y="668188"/>
            <a:ext cx="1319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INDEX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83701" y="1845621"/>
            <a:ext cx="748339" cy="748339"/>
            <a:chOff x="2555776" y="2132856"/>
            <a:chExt cx="1656184" cy="165618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55776" y="2132856"/>
              <a:ext cx="1656184" cy="165618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096543" y="2588102"/>
              <a:ext cx="891177" cy="681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1P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175577" y="2720076"/>
            <a:ext cx="748339" cy="748339"/>
            <a:chOff x="2555776" y="2132856"/>
            <a:chExt cx="1656184" cy="1656184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55776" y="2132856"/>
              <a:ext cx="1656184" cy="165618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096543" y="2588102"/>
              <a:ext cx="891177" cy="681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2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P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167453" y="3594531"/>
            <a:ext cx="748339" cy="748339"/>
            <a:chOff x="2555776" y="2132856"/>
            <a:chExt cx="1656184" cy="1656184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55776" y="2132856"/>
              <a:ext cx="1656184" cy="165618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096543" y="2588102"/>
              <a:ext cx="891177" cy="681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3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P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59329" y="4468986"/>
            <a:ext cx="748339" cy="748339"/>
            <a:chOff x="2555776" y="2132856"/>
            <a:chExt cx="1656184" cy="1656184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55776" y="2132856"/>
              <a:ext cx="1656184" cy="1656184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096543" y="2588102"/>
              <a:ext cx="891177" cy="6811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4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60" pitchFamily="18" charset="-127"/>
                  <a:ea typeface="-윤고딕360" pitchFamily="18" charset="-127"/>
                </a:rPr>
                <a:t>P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955790" y="207272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진행 상황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55790" y="294869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문제점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5790" y="3824665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수정 </a:t>
            </a:r>
            <a:r>
              <a:rPr lang="ko-KR" altLang="en-US" sz="1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게획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55790" y="4700636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rPr>
              <a:t>Commit Insight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1254" y="-27384"/>
            <a:ext cx="1422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PRESENTATION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 rot="5400000">
            <a:off x="-16646" y="3303225"/>
            <a:ext cx="264483" cy="228002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 rot="16200000">
            <a:off x="8897990" y="3303225"/>
            <a:ext cx="264484" cy="228003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32473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174658" y="2072139"/>
            <a:ext cx="2794684" cy="2713722"/>
            <a:chOff x="3170952" y="1925326"/>
            <a:chExt cx="2794684" cy="271372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03848" y="2118768"/>
              <a:ext cx="2520280" cy="2520280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3170952" y="1925326"/>
              <a:ext cx="2794684" cy="550797"/>
              <a:chOff x="4532290" y="3125078"/>
              <a:chExt cx="2794684" cy="550797"/>
            </a:xfrm>
          </p:grpSpPr>
          <p:sp>
            <p:nvSpPr>
              <p:cNvPr id="4" name="직사각형 3"/>
              <p:cNvSpPr/>
              <p:nvPr/>
            </p:nvSpPr>
            <p:spPr>
              <a:xfrm rot="10800000">
                <a:off x="4532290" y="3125078"/>
                <a:ext cx="2794684" cy="550797"/>
              </a:xfrm>
              <a:prstGeom prst="rect">
                <a:avLst/>
              </a:prstGeom>
              <a:solidFill>
                <a:srgbClr val="4B4B4B"/>
              </a:solidFill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550504" y="3169645"/>
                <a:ext cx="1986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01 </a:t>
                </a:r>
                <a:r>
                  <a:rPr lang="ko-KR" altLang="en-US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진행 상황</a:t>
                </a:r>
                <a:endParaRPr lang="ko-KR" alt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</p:grpSp>
      </p:grpSp>
      <p:sp>
        <p:nvSpPr>
          <p:cNvPr id="7" name="이등변 삼각형 6"/>
          <p:cNvSpPr/>
          <p:nvPr/>
        </p:nvSpPr>
        <p:spPr>
          <a:xfrm rot="5400000">
            <a:off x="-16646" y="3303225"/>
            <a:ext cx="264483" cy="228002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6200000">
            <a:off x="8897990" y="3303225"/>
            <a:ext cx="264484" cy="228003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>
            <a:off x="4419717" y="0"/>
            <a:ext cx="296299" cy="255430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419716" y="6606204"/>
            <a:ext cx="296299" cy="255430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04694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 rot="10800000">
            <a:off x="0" y="9177"/>
            <a:ext cx="1691680" cy="274591"/>
          </a:xfrm>
          <a:prstGeom prst="rect">
            <a:avLst/>
          </a:prstGeom>
          <a:solidFill>
            <a:srgbClr val="EA002C"/>
          </a:solidFill>
          <a:ln>
            <a:solidFill>
              <a:srgbClr val="EA0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0800000">
            <a:off x="0" y="6309320"/>
            <a:ext cx="9178778" cy="548680"/>
          </a:xfrm>
          <a:prstGeom prst="rect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1691680" y="9175"/>
            <a:ext cx="7487098" cy="549189"/>
          </a:xfrm>
          <a:prstGeom prst="rect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225" y="232389"/>
            <a:ext cx="748339" cy="748339"/>
          </a:xfrm>
          <a:prstGeom prst="rect">
            <a:avLst/>
          </a:prstGeom>
        </p:spPr>
      </p:pic>
      <p:sp>
        <p:nvSpPr>
          <p:cNvPr id="31" name="이등변 삼각형 30"/>
          <p:cNvSpPr/>
          <p:nvPr/>
        </p:nvSpPr>
        <p:spPr>
          <a:xfrm rot="5400000">
            <a:off x="-16646" y="3303225"/>
            <a:ext cx="264483" cy="228002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 rot="16200000">
            <a:off x="8897990" y="3303225"/>
            <a:ext cx="264484" cy="228003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4"/>
          <p:cNvGrpSpPr/>
          <p:nvPr/>
        </p:nvGrpSpPr>
        <p:grpSpPr>
          <a:xfrm>
            <a:off x="3326388" y="272523"/>
            <a:ext cx="1224136" cy="282516"/>
            <a:chOff x="2700327" y="1903739"/>
            <a:chExt cx="1224136" cy="282516"/>
          </a:xfrm>
        </p:grpSpPr>
        <p:sp>
          <p:nvSpPr>
            <p:cNvPr id="4" name="양쪽 모서리가 둥근 사각형 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" name="그룹 32"/>
          <p:cNvGrpSpPr/>
          <p:nvPr/>
        </p:nvGrpSpPr>
        <p:grpSpPr>
          <a:xfrm>
            <a:off x="4765790" y="272523"/>
            <a:ext cx="1224136" cy="282516"/>
            <a:chOff x="2700327" y="1903739"/>
            <a:chExt cx="1224136" cy="282516"/>
          </a:xfrm>
        </p:grpSpPr>
        <p:sp>
          <p:nvSpPr>
            <p:cNvPr id="34" name="양쪽 모서리가 둥근 사각형 3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5" name="그룹 35"/>
          <p:cNvGrpSpPr/>
          <p:nvPr/>
        </p:nvGrpSpPr>
        <p:grpSpPr>
          <a:xfrm>
            <a:off x="6205192" y="272523"/>
            <a:ext cx="1224136" cy="282516"/>
            <a:chOff x="2700327" y="1903739"/>
            <a:chExt cx="1224136" cy="282516"/>
          </a:xfrm>
        </p:grpSpPr>
        <p:sp>
          <p:nvSpPr>
            <p:cNvPr id="37" name="양쪽 모서리가 둥근 사각형 36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6" name="그룹 38"/>
          <p:cNvGrpSpPr/>
          <p:nvPr/>
        </p:nvGrpSpPr>
        <p:grpSpPr>
          <a:xfrm>
            <a:off x="7644594" y="272523"/>
            <a:ext cx="1224136" cy="282516"/>
            <a:chOff x="2700327" y="1903739"/>
            <a:chExt cx="1224136" cy="282516"/>
          </a:xfrm>
        </p:grpSpPr>
        <p:sp>
          <p:nvSpPr>
            <p:cNvPr id="40" name="양쪽 모서리가 둥근 사각형 39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714348" y="1708419"/>
          <a:ext cx="7715304" cy="3363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68"/>
                <a:gridCol w="5143536"/>
              </a:tblGrid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baseline="0" dirty="0" smtClean="0"/>
                        <a:t> 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smtClean="0"/>
                        <a:t>리소스 수집 및 화면 상의 좌표와 </a:t>
                      </a:r>
                      <a:r>
                        <a:rPr lang="ko-KR" altLang="en-US" sz="1200" baseline="0" dirty="0" err="1" smtClean="0"/>
                        <a:t>맵의</a:t>
                      </a:r>
                      <a:r>
                        <a:rPr lang="ko-KR" altLang="en-US" sz="1200" baseline="0" dirty="0" smtClean="0"/>
                        <a:t> 배열을 생성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 </a:t>
                      </a:r>
                      <a:r>
                        <a:rPr lang="ko-KR" altLang="en-US" sz="1200" dirty="0" smtClean="0"/>
                        <a:t>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맵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캐릭터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몬스터에</a:t>
                      </a:r>
                      <a:r>
                        <a:rPr lang="ko-KR" altLang="en-US" sz="1200" baseline="0" dirty="0" smtClean="0"/>
                        <a:t> 대한 클래스 생성 및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baseline="0" dirty="0" smtClean="0"/>
                        <a:t>기본 화면 구성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 </a:t>
                      </a:r>
                      <a:r>
                        <a:rPr lang="ko-KR" altLang="en-US" sz="1200" dirty="0" smtClean="0"/>
                        <a:t>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smtClean="0"/>
                        <a:t>이벤트 </a:t>
                      </a:r>
                      <a:r>
                        <a:rPr lang="ko-KR" altLang="en-US" sz="1200" baseline="0" dirty="0" err="1" smtClean="0"/>
                        <a:t>핸들러</a:t>
                      </a:r>
                      <a:r>
                        <a:rPr lang="ko-KR" altLang="en-US" sz="1200" baseline="0" dirty="0" smtClean="0"/>
                        <a:t> 함수를 정의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baseline="0" dirty="0" smtClean="0"/>
                        <a:t>캐릭터를 클릭해 이동하고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키보드 입력을 통한 스킬 사용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 </a:t>
                      </a:r>
                      <a:r>
                        <a:rPr lang="ko-KR" altLang="en-US" sz="1200" dirty="0" smtClean="0"/>
                        <a:t>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쓰레드를</a:t>
                      </a:r>
                      <a:r>
                        <a:rPr lang="ko-KR" altLang="en-US" sz="1200" baseline="0" dirty="0" smtClean="0"/>
                        <a:t> 이용한 타이머와 </a:t>
                      </a:r>
                      <a:r>
                        <a:rPr lang="ko-KR" altLang="en-US" sz="1200" baseline="0" dirty="0" err="1" smtClean="0"/>
                        <a:t>몬스터의</a:t>
                      </a:r>
                      <a:r>
                        <a:rPr lang="ko-KR" altLang="en-US" sz="1200" baseline="0" dirty="0" smtClean="0"/>
                        <a:t> 패턴 </a:t>
                      </a:r>
                      <a:r>
                        <a:rPr lang="en-US" altLang="ko-KR" sz="1200" baseline="0" dirty="0" smtClean="0"/>
                        <a:t>AI </a:t>
                      </a:r>
                      <a:r>
                        <a:rPr lang="ko-KR" altLang="en-US" sz="1200" baseline="0" dirty="0" smtClean="0"/>
                        <a:t>구현</a:t>
                      </a:r>
                      <a:endParaRPr lang="ko-KR" altLang="en-US" sz="1200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 </a:t>
                      </a:r>
                      <a:r>
                        <a:rPr lang="ko-KR" altLang="en-US" sz="1200" dirty="0" smtClean="0"/>
                        <a:t>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밸런스 조절 및 </a:t>
                      </a:r>
                      <a:r>
                        <a:rPr lang="ko-KR" altLang="en-US" sz="1200" dirty="0" err="1" smtClean="0"/>
                        <a:t>맵의</a:t>
                      </a:r>
                      <a:r>
                        <a:rPr lang="ko-KR" altLang="en-US" sz="1200" baseline="0" dirty="0" smtClean="0"/>
                        <a:t> 전략적인 요소 추가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baseline="0" dirty="0" smtClean="0"/>
                        <a:t>시작과 종료 처리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그룹 23"/>
          <p:cNvGrpSpPr/>
          <p:nvPr/>
        </p:nvGrpSpPr>
        <p:grpSpPr>
          <a:xfrm>
            <a:off x="3326388" y="272523"/>
            <a:ext cx="1224136" cy="282516"/>
            <a:chOff x="2700327" y="1903739"/>
            <a:chExt cx="1224136" cy="282516"/>
          </a:xfrm>
        </p:grpSpPr>
        <p:sp>
          <p:nvSpPr>
            <p:cNvPr id="25" name="양쪽 모서리가 둥근 사각형 24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</a:t>
              </a:r>
              <a:r>
                <a:rPr lang="ko-KR" altLang="en-US" sz="1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컨셉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9" name="그룹 28"/>
          <p:cNvGrpSpPr/>
          <p:nvPr/>
        </p:nvGrpSpPr>
        <p:grpSpPr>
          <a:xfrm>
            <a:off x="4765790" y="272523"/>
            <a:ext cx="1224136" cy="282516"/>
            <a:chOff x="2700327" y="1903739"/>
            <a:chExt cx="1224136" cy="282516"/>
          </a:xfrm>
        </p:grpSpPr>
        <p:sp>
          <p:nvSpPr>
            <p:cNvPr id="42" name="양쪽 모서리가 둥근 사각형 41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흐름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0" name="그룹 43"/>
          <p:cNvGrpSpPr/>
          <p:nvPr/>
        </p:nvGrpSpPr>
        <p:grpSpPr>
          <a:xfrm>
            <a:off x="6205192" y="272523"/>
            <a:ext cx="1224136" cy="282516"/>
            <a:chOff x="2700327" y="1903739"/>
            <a:chExt cx="1224136" cy="282516"/>
          </a:xfrm>
        </p:grpSpPr>
        <p:sp>
          <p:nvSpPr>
            <p:cNvPr id="45" name="양쪽 모서리가 둥근 사각형 44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58826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화면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4" name="그룹 46"/>
          <p:cNvGrpSpPr/>
          <p:nvPr/>
        </p:nvGrpSpPr>
        <p:grpSpPr>
          <a:xfrm>
            <a:off x="7572396" y="272523"/>
            <a:ext cx="1415772" cy="282516"/>
            <a:chOff x="2628129" y="1903739"/>
            <a:chExt cx="1415772" cy="282516"/>
          </a:xfrm>
        </p:grpSpPr>
        <p:sp>
          <p:nvSpPr>
            <p:cNvPr id="48" name="양쪽 모서리가 둥근 사각형 47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129" y="1906498"/>
              <a:ext cx="1415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개발 범위 및 계획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5" name="그룹 49"/>
          <p:cNvGrpSpPr/>
          <p:nvPr/>
        </p:nvGrpSpPr>
        <p:grpSpPr>
          <a:xfrm>
            <a:off x="3339376" y="288964"/>
            <a:ext cx="1224136" cy="282516"/>
            <a:chOff x="2700327" y="1903739"/>
            <a:chExt cx="1224136" cy="282516"/>
          </a:xfrm>
        </p:grpSpPr>
        <p:sp>
          <p:nvSpPr>
            <p:cNvPr id="51" name="양쪽 모서리가 둥근 사각형 50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</a:t>
              </a:r>
              <a:r>
                <a:rPr lang="ko-KR" altLang="en-US" sz="1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컨셉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6" name="그룹 52"/>
          <p:cNvGrpSpPr/>
          <p:nvPr/>
        </p:nvGrpSpPr>
        <p:grpSpPr>
          <a:xfrm>
            <a:off x="4778778" y="288964"/>
            <a:ext cx="1224136" cy="282516"/>
            <a:chOff x="2700327" y="1903739"/>
            <a:chExt cx="1224136" cy="282516"/>
          </a:xfrm>
        </p:grpSpPr>
        <p:sp>
          <p:nvSpPr>
            <p:cNvPr id="54" name="양쪽 모서리가 둥근 사각형 5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화면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7" name="그룹 55"/>
          <p:cNvGrpSpPr/>
          <p:nvPr/>
        </p:nvGrpSpPr>
        <p:grpSpPr>
          <a:xfrm>
            <a:off x="6218180" y="288964"/>
            <a:ext cx="1224136" cy="282516"/>
            <a:chOff x="2700327" y="1903739"/>
            <a:chExt cx="1224136" cy="282516"/>
          </a:xfrm>
        </p:grpSpPr>
        <p:sp>
          <p:nvSpPr>
            <p:cNvPr id="57" name="양쪽 모서리가 둥근 사각형 56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58826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흐름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8" name="그룹 58"/>
          <p:cNvGrpSpPr/>
          <p:nvPr/>
        </p:nvGrpSpPr>
        <p:grpSpPr>
          <a:xfrm>
            <a:off x="7585384" y="288964"/>
            <a:ext cx="1415772" cy="282516"/>
            <a:chOff x="2628129" y="1903739"/>
            <a:chExt cx="1415772" cy="282516"/>
          </a:xfrm>
        </p:grpSpPr>
        <p:sp>
          <p:nvSpPr>
            <p:cNvPr id="60" name="양쪽 모서리가 둥근 사각형 59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28129" y="1906498"/>
              <a:ext cx="1415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개발 범위 및 계획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85786" y="571480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01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/>
              </a:rPr>
              <a:t>진행 상황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326388" y="272523"/>
            <a:ext cx="1224136" cy="282516"/>
            <a:chOff x="2700327" y="1903739"/>
            <a:chExt cx="1224136" cy="282516"/>
          </a:xfrm>
        </p:grpSpPr>
        <p:sp>
          <p:nvSpPr>
            <p:cNvPr id="50" name="양쪽 모서리가 둥근 사각형 49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진행 상황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765790" y="272523"/>
            <a:ext cx="1224136" cy="282516"/>
            <a:chOff x="2700327" y="1903739"/>
            <a:chExt cx="1224136" cy="282516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26204" y="190649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문제점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205192" y="272523"/>
            <a:ext cx="1224136" cy="282516"/>
            <a:chOff x="2700327" y="1903739"/>
            <a:chExt cx="1224136" cy="282516"/>
          </a:xfrm>
        </p:grpSpPr>
        <p:sp>
          <p:nvSpPr>
            <p:cNvPr id="65" name="양쪽 모서리가 둥근 사각형 64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58826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수정 계획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572396" y="272523"/>
            <a:ext cx="1296334" cy="282516"/>
            <a:chOff x="2628129" y="1903739"/>
            <a:chExt cx="1296334" cy="282516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28129" y="1906498"/>
              <a:ext cx="1292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Commit Insight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785786" y="1071546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a typeface="-윤고딕330"/>
              </a:rPr>
              <a:t>원래 진행 예정</a:t>
            </a:r>
            <a:endParaRPr lang="en-US" altLang="ko-KR" dirty="0" smtClean="0">
              <a:ea typeface="-윤고딕33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73090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 rot="10800000">
            <a:off x="0" y="9177"/>
            <a:ext cx="1691680" cy="274591"/>
          </a:xfrm>
          <a:prstGeom prst="rect">
            <a:avLst/>
          </a:prstGeom>
          <a:solidFill>
            <a:srgbClr val="EA002C"/>
          </a:solidFill>
          <a:ln>
            <a:solidFill>
              <a:srgbClr val="EA0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0800000">
            <a:off x="0" y="6309320"/>
            <a:ext cx="9178778" cy="548680"/>
          </a:xfrm>
          <a:prstGeom prst="rect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1691680" y="9175"/>
            <a:ext cx="7487098" cy="549189"/>
          </a:xfrm>
          <a:prstGeom prst="rect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225" y="232389"/>
            <a:ext cx="748339" cy="748339"/>
          </a:xfrm>
          <a:prstGeom prst="rect">
            <a:avLst/>
          </a:prstGeom>
        </p:spPr>
      </p:pic>
      <p:sp>
        <p:nvSpPr>
          <p:cNvPr id="31" name="이등변 삼각형 30"/>
          <p:cNvSpPr/>
          <p:nvPr/>
        </p:nvSpPr>
        <p:spPr>
          <a:xfrm rot="5400000">
            <a:off x="-16646" y="3303225"/>
            <a:ext cx="264483" cy="228002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 rot="16200000">
            <a:off x="8897990" y="3303225"/>
            <a:ext cx="264484" cy="228003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326388" y="272523"/>
            <a:ext cx="1224136" cy="282516"/>
            <a:chOff x="2700327" y="1903739"/>
            <a:chExt cx="1224136" cy="282516"/>
          </a:xfrm>
        </p:grpSpPr>
        <p:sp>
          <p:nvSpPr>
            <p:cNvPr id="4" name="양쪽 모서리가 둥근 사각형 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진행 상황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765790" y="272523"/>
            <a:ext cx="1224136" cy="282516"/>
            <a:chOff x="2700327" y="1903739"/>
            <a:chExt cx="1224136" cy="282516"/>
          </a:xfrm>
        </p:grpSpPr>
        <p:sp>
          <p:nvSpPr>
            <p:cNvPr id="34" name="양쪽 모서리가 둥근 사각형 3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6204" y="190649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문제점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205192" y="272523"/>
            <a:ext cx="1224136" cy="282516"/>
            <a:chOff x="2700327" y="1903739"/>
            <a:chExt cx="1224136" cy="282516"/>
          </a:xfrm>
        </p:grpSpPr>
        <p:sp>
          <p:nvSpPr>
            <p:cNvPr id="37" name="양쪽 모서리가 둥근 사각형 36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8826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수정 계획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572396" y="272523"/>
            <a:ext cx="1296334" cy="282516"/>
            <a:chOff x="2628129" y="1903739"/>
            <a:chExt cx="1296334" cy="282516"/>
          </a:xfrm>
        </p:grpSpPr>
        <p:sp>
          <p:nvSpPr>
            <p:cNvPr id="40" name="양쪽 모서리가 둥근 사각형 39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28129" y="1906498"/>
              <a:ext cx="1292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Commit Insight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9564" y="134076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진행 상황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85786" y="571480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01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진행 상황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14348" y="2009169"/>
          <a:ext cx="7715304" cy="1634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68"/>
                <a:gridCol w="5143536"/>
              </a:tblGrid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진행도</a:t>
                      </a:r>
                      <a:endParaRPr lang="ko-KR" altLang="en-US" dirty="0"/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리소스 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dirty="0" smtClean="0"/>
                        <a:t> 배열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/>
                        <a:t>80% / 80%</a:t>
                      </a:r>
                    </a:p>
                  </a:txBody>
                  <a:tcPr/>
                </a:tc>
              </a:tr>
              <a:tr h="544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유닛</a:t>
                      </a:r>
                      <a:r>
                        <a:rPr lang="ko-KR" altLang="en-US" sz="1200" dirty="0" smtClean="0"/>
                        <a:t> 클래스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기본 화면 구성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50%</a:t>
                      </a:r>
                      <a:r>
                        <a:rPr lang="en-US" altLang="ko-KR" sz="1200" baseline="0" dirty="0" smtClean="0"/>
                        <a:t> / 50%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08572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 rot="10800000">
            <a:off x="0" y="9177"/>
            <a:ext cx="1691680" cy="274591"/>
          </a:xfrm>
          <a:prstGeom prst="rect">
            <a:avLst/>
          </a:prstGeom>
          <a:solidFill>
            <a:srgbClr val="EA002C"/>
          </a:solidFill>
          <a:ln>
            <a:solidFill>
              <a:srgbClr val="EA0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0800000">
            <a:off x="0" y="6309320"/>
            <a:ext cx="9178778" cy="548680"/>
          </a:xfrm>
          <a:prstGeom prst="rect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1691680" y="9175"/>
            <a:ext cx="7487098" cy="549189"/>
          </a:xfrm>
          <a:prstGeom prst="rect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225" y="232389"/>
            <a:ext cx="748339" cy="748339"/>
          </a:xfrm>
          <a:prstGeom prst="rect">
            <a:avLst/>
          </a:prstGeom>
        </p:spPr>
      </p:pic>
      <p:sp>
        <p:nvSpPr>
          <p:cNvPr id="31" name="이등변 삼각형 30"/>
          <p:cNvSpPr/>
          <p:nvPr/>
        </p:nvSpPr>
        <p:spPr>
          <a:xfrm rot="5400000">
            <a:off x="-16646" y="3303225"/>
            <a:ext cx="264483" cy="228002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 rot="16200000">
            <a:off x="8897990" y="3303225"/>
            <a:ext cx="264484" cy="228003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4"/>
          <p:cNvGrpSpPr/>
          <p:nvPr/>
        </p:nvGrpSpPr>
        <p:grpSpPr>
          <a:xfrm>
            <a:off x="3326388" y="272523"/>
            <a:ext cx="1224136" cy="282516"/>
            <a:chOff x="2700327" y="1903739"/>
            <a:chExt cx="1224136" cy="282516"/>
          </a:xfrm>
        </p:grpSpPr>
        <p:sp>
          <p:nvSpPr>
            <p:cNvPr id="4" name="양쪽 모서리가 둥근 사각형 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진행 상황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5" name="그룹 32"/>
          <p:cNvGrpSpPr/>
          <p:nvPr/>
        </p:nvGrpSpPr>
        <p:grpSpPr>
          <a:xfrm>
            <a:off x="4765790" y="272523"/>
            <a:ext cx="1224136" cy="282516"/>
            <a:chOff x="2700327" y="1903739"/>
            <a:chExt cx="1224136" cy="282516"/>
          </a:xfrm>
        </p:grpSpPr>
        <p:sp>
          <p:nvSpPr>
            <p:cNvPr id="34" name="양쪽 모서리가 둥근 사각형 3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6204" y="190649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문제점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6" name="그룹 35"/>
          <p:cNvGrpSpPr/>
          <p:nvPr/>
        </p:nvGrpSpPr>
        <p:grpSpPr>
          <a:xfrm>
            <a:off x="6205192" y="272523"/>
            <a:ext cx="1224136" cy="282516"/>
            <a:chOff x="2700327" y="1903739"/>
            <a:chExt cx="1224136" cy="282516"/>
          </a:xfrm>
        </p:grpSpPr>
        <p:sp>
          <p:nvSpPr>
            <p:cNvPr id="37" name="양쪽 모서리가 둥근 사각형 36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8826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수정 계획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7" name="그룹 38"/>
          <p:cNvGrpSpPr/>
          <p:nvPr/>
        </p:nvGrpSpPr>
        <p:grpSpPr>
          <a:xfrm>
            <a:off x="7572396" y="272523"/>
            <a:ext cx="1296334" cy="282516"/>
            <a:chOff x="2628129" y="1903739"/>
            <a:chExt cx="1296334" cy="282516"/>
          </a:xfrm>
        </p:grpSpPr>
        <p:sp>
          <p:nvSpPr>
            <p:cNvPr id="40" name="양쪽 모서리가 둥근 사각형 39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28129" y="1906498"/>
              <a:ext cx="1292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Commit Insight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9564" y="134076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진행 상황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85786" y="571480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01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진행 상황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31934" t="29688" r="36718" b="29166"/>
          <a:stretch>
            <a:fillRect/>
          </a:stretch>
        </p:blipFill>
        <p:spPr bwMode="auto">
          <a:xfrm>
            <a:off x="1785918" y="1928802"/>
            <a:ext cx="5357850" cy="395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08572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174658" y="2072139"/>
            <a:ext cx="2794684" cy="2713722"/>
            <a:chOff x="3170952" y="1925326"/>
            <a:chExt cx="2794684" cy="271372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03848" y="2118768"/>
              <a:ext cx="2520280" cy="2520280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3170952" y="1925326"/>
              <a:ext cx="2794684" cy="550797"/>
              <a:chOff x="4532290" y="3125078"/>
              <a:chExt cx="2794684" cy="550797"/>
            </a:xfrm>
          </p:grpSpPr>
          <p:sp>
            <p:nvSpPr>
              <p:cNvPr id="4" name="직사각형 3"/>
              <p:cNvSpPr/>
              <p:nvPr/>
            </p:nvSpPr>
            <p:spPr>
              <a:xfrm rot="10800000">
                <a:off x="4532290" y="3125078"/>
                <a:ext cx="2794684" cy="550797"/>
              </a:xfrm>
              <a:prstGeom prst="rect">
                <a:avLst/>
              </a:prstGeom>
              <a:solidFill>
                <a:srgbClr val="4B4B4B"/>
              </a:solidFill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550504" y="3169645"/>
                <a:ext cx="15760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02 </a:t>
                </a:r>
                <a:r>
                  <a:rPr lang="ko-KR" altLang="en-US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문제점</a:t>
                </a:r>
                <a:endParaRPr lang="ko-KR" alt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</p:grpSp>
      </p:grpSp>
      <p:sp>
        <p:nvSpPr>
          <p:cNvPr id="7" name="이등변 삼각형 6"/>
          <p:cNvSpPr/>
          <p:nvPr/>
        </p:nvSpPr>
        <p:spPr>
          <a:xfrm rot="5400000">
            <a:off x="-16646" y="3303225"/>
            <a:ext cx="264483" cy="228002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6200000">
            <a:off x="8897990" y="3303225"/>
            <a:ext cx="264484" cy="228003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>
            <a:off x="4419717" y="0"/>
            <a:ext cx="296299" cy="255430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419716" y="6606204"/>
            <a:ext cx="296299" cy="255430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9840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 rot="10800000">
            <a:off x="0" y="9177"/>
            <a:ext cx="1691680" cy="274591"/>
          </a:xfrm>
          <a:prstGeom prst="rect">
            <a:avLst/>
          </a:prstGeom>
          <a:solidFill>
            <a:srgbClr val="EA002C"/>
          </a:solidFill>
          <a:ln>
            <a:solidFill>
              <a:srgbClr val="EA0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10800000">
            <a:off x="0" y="6309320"/>
            <a:ext cx="9178778" cy="548680"/>
          </a:xfrm>
          <a:prstGeom prst="rect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1691680" y="9175"/>
            <a:ext cx="7487098" cy="549189"/>
          </a:xfrm>
          <a:prstGeom prst="rect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225" y="232389"/>
            <a:ext cx="748339" cy="748339"/>
          </a:xfrm>
          <a:prstGeom prst="rect">
            <a:avLst/>
          </a:prstGeom>
        </p:spPr>
      </p:pic>
      <p:sp>
        <p:nvSpPr>
          <p:cNvPr id="31" name="이등변 삼각형 30"/>
          <p:cNvSpPr/>
          <p:nvPr/>
        </p:nvSpPr>
        <p:spPr>
          <a:xfrm rot="5400000">
            <a:off x="-16646" y="3303225"/>
            <a:ext cx="264483" cy="228002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 rot="16200000">
            <a:off x="8897990" y="3303225"/>
            <a:ext cx="264484" cy="228003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326388" y="272523"/>
            <a:ext cx="1224136" cy="282516"/>
            <a:chOff x="2700327" y="1903739"/>
            <a:chExt cx="1224136" cy="282516"/>
          </a:xfrm>
        </p:grpSpPr>
        <p:sp>
          <p:nvSpPr>
            <p:cNvPr id="4" name="양쪽 모서리가 둥근 사각형 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765790" y="272523"/>
            <a:ext cx="1224136" cy="282516"/>
            <a:chOff x="2700327" y="1903739"/>
            <a:chExt cx="1224136" cy="282516"/>
          </a:xfrm>
        </p:grpSpPr>
        <p:sp>
          <p:nvSpPr>
            <p:cNvPr id="34" name="양쪽 모서리가 둥근 사각형 3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205192" y="272523"/>
            <a:ext cx="1224136" cy="282516"/>
            <a:chOff x="2700327" y="1903739"/>
            <a:chExt cx="1224136" cy="282516"/>
          </a:xfrm>
        </p:grpSpPr>
        <p:sp>
          <p:nvSpPr>
            <p:cNvPr id="37" name="양쪽 모서리가 둥근 사각형 36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644594" y="272523"/>
            <a:ext cx="1224136" cy="282516"/>
            <a:chOff x="2700327" y="1903739"/>
            <a:chExt cx="1224136" cy="282516"/>
          </a:xfrm>
        </p:grpSpPr>
        <p:sp>
          <p:nvSpPr>
            <p:cNvPr id="40" name="양쪽 모서리가 둥근 사각형 39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26204" y="1906498"/>
              <a:ext cx="972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CONTENTS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42910" y="1585729"/>
            <a:ext cx="71032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리소스 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구해 놨던 리소스 들이 서로 크기가 맞지 않아 일일이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 맞춰서 수정 중입니다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리소스 크기와 화면 구성을 바꾸는 중입니다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grpSp>
        <p:nvGrpSpPr>
          <p:cNvPr id="24" name="그룹 23"/>
          <p:cNvGrpSpPr/>
          <p:nvPr/>
        </p:nvGrpSpPr>
        <p:grpSpPr>
          <a:xfrm>
            <a:off x="3326388" y="272523"/>
            <a:ext cx="1224136" cy="282516"/>
            <a:chOff x="2700327" y="1903739"/>
            <a:chExt cx="1224136" cy="282516"/>
          </a:xfrm>
        </p:grpSpPr>
        <p:sp>
          <p:nvSpPr>
            <p:cNvPr id="25" name="양쪽 모서리가 둥근 사각형 24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</a:t>
              </a:r>
              <a:r>
                <a:rPr lang="ko-KR" altLang="en-US" sz="1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컨셉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765790" y="272523"/>
            <a:ext cx="1224136" cy="282516"/>
            <a:chOff x="2700327" y="1903739"/>
            <a:chExt cx="1224136" cy="282516"/>
          </a:xfrm>
        </p:grpSpPr>
        <p:sp>
          <p:nvSpPr>
            <p:cNvPr id="42" name="양쪽 모서리가 둥근 사각형 41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화면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205192" y="272523"/>
            <a:ext cx="1224136" cy="282516"/>
            <a:chOff x="2700327" y="1903739"/>
            <a:chExt cx="1224136" cy="282516"/>
          </a:xfrm>
        </p:grpSpPr>
        <p:sp>
          <p:nvSpPr>
            <p:cNvPr id="45" name="양쪽 모서리가 둥근 사각형 44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58826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게임 흐름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572396" y="272523"/>
            <a:ext cx="1415772" cy="282516"/>
            <a:chOff x="2628129" y="1903739"/>
            <a:chExt cx="1415772" cy="282516"/>
          </a:xfrm>
        </p:grpSpPr>
        <p:sp>
          <p:nvSpPr>
            <p:cNvPr id="48" name="양쪽 모서리가 둥근 사각형 47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129" y="1906498"/>
              <a:ext cx="1415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개발 범위 및 계획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85786" y="57148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02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문제점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3326388" y="272523"/>
            <a:ext cx="1224136" cy="282516"/>
            <a:chOff x="2700327" y="1903739"/>
            <a:chExt cx="1224136" cy="282516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26204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진행 상황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4765790" y="272523"/>
            <a:ext cx="1224136" cy="282516"/>
            <a:chOff x="2700327" y="1903739"/>
            <a:chExt cx="1224136" cy="282516"/>
          </a:xfrm>
        </p:grpSpPr>
        <p:sp>
          <p:nvSpPr>
            <p:cNvPr id="71" name="양쪽 모서리가 둥근 사각형 70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26204" y="190649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문제점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205192" y="272523"/>
            <a:ext cx="1224136" cy="282516"/>
            <a:chOff x="2700327" y="1903739"/>
            <a:chExt cx="1224136" cy="282516"/>
          </a:xfrm>
        </p:grpSpPr>
        <p:sp>
          <p:nvSpPr>
            <p:cNvPr id="74" name="양쪽 모서리가 둥근 사각형 73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858826" y="1906498"/>
              <a:ext cx="851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수정 계획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7572396" y="272523"/>
            <a:ext cx="1296334" cy="282516"/>
            <a:chOff x="2628129" y="1903739"/>
            <a:chExt cx="1296334" cy="282516"/>
          </a:xfrm>
        </p:grpSpPr>
        <p:sp>
          <p:nvSpPr>
            <p:cNvPr id="77" name="양쪽 모서리가 둥근 사각형 76"/>
            <p:cNvSpPr/>
            <p:nvPr/>
          </p:nvSpPr>
          <p:spPr>
            <a:xfrm>
              <a:off x="2700327" y="1903739"/>
              <a:ext cx="1224136" cy="28251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28129" y="1906498"/>
              <a:ext cx="1292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Commit Insight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72006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174658" y="2072139"/>
            <a:ext cx="2794684" cy="2713722"/>
            <a:chOff x="3170952" y="1925326"/>
            <a:chExt cx="2794684" cy="271372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03848" y="2118768"/>
              <a:ext cx="2520280" cy="2520280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3170952" y="1925326"/>
              <a:ext cx="2794684" cy="550797"/>
              <a:chOff x="4532290" y="3125078"/>
              <a:chExt cx="2794684" cy="550797"/>
            </a:xfrm>
          </p:grpSpPr>
          <p:sp>
            <p:nvSpPr>
              <p:cNvPr id="4" name="직사각형 3"/>
              <p:cNvSpPr/>
              <p:nvPr/>
            </p:nvSpPr>
            <p:spPr>
              <a:xfrm rot="10800000">
                <a:off x="4532290" y="3125078"/>
                <a:ext cx="2794684" cy="550797"/>
              </a:xfrm>
              <a:prstGeom prst="rect">
                <a:avLst/>
              </a:prstGeom>
              <a:solidFill>
                <a:srgbClr val="4B4B4B"/>
              </a:solidFill>
              <a:ln>
                <a:solidFill>
                  <a:srgbClr val="4B4B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550504" y="3169645"/>
                <a:ext cx="1986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03 </a:t>
                </a:r>
                <a:r>
                  <a:rPr lang="ko-KR" altLang="en-US" sz="2400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게임 흐름</a:t>
                </a:r>
                <a:endParaRPr lang="ko-KR" alt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endParaRPr>
              </a:p>
            </p:txBody>
          </p:sp>
        </p:grpSp>
      </p:grpSp>
      <p:sp>
        <p:nvSpPr>
          <p:cNvPr id="7" name="이등변 삼각형 6"/>
          <p:cNvSpPr/>
          <p:nvPr/>
        </p:nvSpPr>
        <p:spPr>
          <a:xfrm rot="5400000">
            <a:off x="-16646" y="3303225"/>
            <a:ext cx="264483" cy="228002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6200000">
            <a:off x="8897990" y="3303225"/>
            <a:ext cx="264484" cy="228003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>
            <a:off x="4419717" y="0"/>
            <a:ext cx="296299" cy="255430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>
            <a:off x="4419716" y="6606204"/>
            <a:ext cx="296299" cy="255430"/>
          </a:xfrm>
          <a:prstGeom prst="triangle">
            <a:avLst/>
          </a:prstGeom>
          <a:solidFill>
            <a:srgbClr val="4B4B4B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75797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329</Words>
  <Application>Microsoft Office PowerPoint</Application>
  <PresentationFormat>화면 슬라이드 쇼(4:3)</PresentationFormat>
  <Paragraphs>132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Neo</cp:lastModifiedBy>
  <cp:revision>50</cp:revision>
  <dcterms:created xsi:type="dcterms:W3CDTF">2011-10-29T03:22:18Z</dcterms:created>
  <dcterms:modified xsi:type="dcterms:W3CDTF">2017-10-17T18:00:08Z</dcterms:modified>
</cp:coreProperties>
</file>