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57" r:id="rId4"/>
    <p:sldId id="275" r:id="rId5"/>
    <p:sldId id="266" r:id="rId6"/>
    <p:sldId id="276" r:id="rId7"/>
    <p:sldId id="269" r:id="rId8"/>
    <p:sldId id="270" r:id="rId9"/>
    <p:sldId id="267" r:id="rId10"/>
    <p:sldId id="268" r:id="rId11"/>
    <p:sldId id="271" r:id="rId12"/>
    <p:sldId id="272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A002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939" autoAdjust="0"/>
    <p:restoredTop sz="94660"/>
  </p:normalViewPr>
  <p:slideViewPr>
    <p:cSldViewPr>
      <p:cViewPr>
        <p:scale>
          <a:sx n="75" d="100"/>
          <a:sy n="75" d="100"/>
        </p:scale>
        <p:origin x="-4572" y="-2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25F0-199A-49B8-8944-E994D3FE86F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F15B-617E-424D-A527-FE14DA11E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857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94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768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23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85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18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92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497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23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034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91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0C7A-B1C9-4573-AFC6-A3B4EDFF741A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772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0" y="6727675"/>
            <a:ext cx="9178778" cy="130325"/>
            <a:chOff x="0" y="6727676"/>
            <a:chExt cx="9178778" cy="130325"/>
          </a:xfrm>
        </p:grpSpPr>
        <p:sp>
          <p:nvSpPr>
            <p:cNvPr id="8" name="직사각형 7"/>
            <p:cNvSpPr/>
            <p:nvPr/>
          </p:nvSpPr>
          <p:spPr>
            <a:xfrm>
              <a:off x="0" y="6727676"/>
              <a:ext cx="7487098" cy="130325"/>
            </a:xfrm>
            <a:prstGeom prst="rect">
              <a:avLst/>
            </a:prstGeom>
            <a:solidFill>
              <a:srgbClr val="4B4B4B"/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87098" y="6727676"/>
              <a:ext cx="1691680" cy="130324"/>
            </a:xfrm>
            <a:prstGeom prst="rect">
              <a:avLst/>
            </a:prstGeom>
            <a:solidFill>
              <a:srgbClr val="EA002C"/>
            </a:solidFill>
            <a:ln>
              <a:solidFill>
                <a:srgbClr val="EA0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10800000">
            <a:off x="0" y="9176"/>
            <a:ext cx="9178778" cy="130326"/>
            <a:chOff x="0" y="6727676"/>
            <a:chExt cx="9178778" cy="130325"/>
          </a:xfrm>
        </p:grpSpPr>
        <p:sp>
          <p:nvSpPr>
            <p:cNvPr id="11" name="직사각형 10"/>
            <p:cNvSpPr/>
            <p:nvPr/>
          </p:nvSpPr>
          <p:spPr>
            <a:xfrm>
              <a:off x="0" y="6727676"/>
              <a:ext cx="7487098" cy="130325"/>
            </a:xfrm>
            <a:prstGeom prst="rect">
              <a:avLst/>
            </a:prstGeom>
            <a:solidFill>
              <a:srgbClr val="4B4B4B"/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87098" y="6727676"/>
              <a:ext cx="1691680" cy="130324"/>
            </a:xfrm>
            <a:prstGeom prst="rect">
              <a:avLst/>
            </a:prstGeom>
            <a:solidFill>
              <a:srgbClr val="EA002C"/>
            </a:solidFill>
            <a:ln>
              <a:solidFill>
                <a:srgbClr val="EA0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27771" y="1765089"/>
            <a:ext cx="6008141" cy="4508205"/>
            <a:chOff x="1108976" y="2132857"/>
            <a:chExt cx="4550181" cy="341422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79950">
              <a:off x="3138877" y="2132857"/>
              <a:ext cx="2520280" cy="252028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08976" y="4777886"/>
              <a:ext cx="1875891" cy="76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60" pitchFamily="18" charset="-127"/>
                  <a:ea typeface="-윤고딕360" pitchFamily="18" charset="-127"/>
                </a:rPr>
                <a:t>홍승준</a:t>
              </a:r>
              <a:endPara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60" pitchFamily="18" charset="-127"/>
                <a:ea typeface="-윤고딕360" pitchFamily="18" charset="-127"/>
              </a:endParaRPr>
            </a:p>
            <a:p>
              <a:r>
                <a:rPr lang="en-US" altLang="ko-KR" sz="3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60" pitchFamily="18" charset="-127"/>
                  <a:ea typeface="-윤고딕360" pitchFamily="18" charset="-127"/>
                </a:rPr>
                <a:t>2013156049</a:t>
              </a:r>
              <a:endPara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60" pitchFamily="18" charset="-127"/>
                <a:ea typeface="-윤고딕36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26849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44594" y="272523"/>
            <a:ext cx="1224136" cy="282516"/>
            <a:chOff x="2700327" y="1903739"/>
            <a:chExt cx="1224136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22" name="양쪽 모서리가 둥근 사각형 21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29" name="양쪽 모서리가 둥근 사각형 28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72396" y="272523"/>
            <a:ext cx="1415772" cy="282516"/>
            <a:chOff x="2628129" y="1903739"/>
            <a:chExt cx="1415772" cy="282516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339376" y="288964"/>
            <a:ext cx="1224136" cy="282516"/>
            <a:chOff x="2700327" y="1903739"/>
            <a:chExt cx="1224136" cy="282516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778778" y="288964"/>
            <a:ext cx="1224136" cy="282516"/>
            <a:chOff x="2700327" y="1903739"/>
            <a:chExt cx="1224136" cy="282516"/>
          </a:xfrm>
        </p:grpSpPr>
        <p:sp>
          <p:nvSpPr>
            <p:cNvPr id="61" name="양쪽 모서리가 둥근 사각형 60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218180" y="288964"/>
            <a:ext cx="1224136" cy="282516"/>
            <a:chOff x="2700327" y="1903739"/>
            <a:chExt cx="1224136" cy="282516"/>
          </a:xfrm>
        </p:grpSpPr>
        <p:sp>
          <p:nvSpPr>
            <p:cNvPr id="64" name="양쪽 모서리가 둥근 사각형 6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85384" y="288964"/>
            <a:ext cx="1415772" cy="282516"/>
            <a:chOff x="2628129" y="1903739"/>
            <a:chExt cx="1415772" cy="282516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85786" y="5714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03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수정 계획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77" name="양쪽 모서리가 둥근 사각형 7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80" name="양쪽 모서리가 둥근 사각형 7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83" name="양쪽 모서리가 둥근 사각형 82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714348" y="1708419"/>
          <a:ext cx="7715304" cy="291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5143536"/>
              </a:tblGrid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 3</a:t>
                      </a:r>
                      <a:r>
                        <a:rPr lang="ko-KR" altLang="en-US" sz="1200" dirty="0" err="1" smtClean="0"/>
                        <a:t>째주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화면 구성 완성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오브젝트 완성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 4</a:t>
                      </a:r>
                      <a:r>
                        <a:rPr lang="ko-KR" altLang="en-US" sz="1200" dirty="0" err="1" smtClean="0"/>
                        <a:t>째주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 smtClean="0"/>
                        <a:t>핸들러</a:t>
                      </a:r>
                      <a:r>
                        <a:rPr lang="ko-KR" altLang="en-US" sz="1200" baseline="0" dirty="0" smtClean="0"/>
                        <a:t> 함수의 정의와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캐릭터 별 스킬 구현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err="1" smtClean="0"/>
                        <a:t>째주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타이머와 </a:t>
                      </a:r>
                      <a:r>
                        <a:rPr lang="ko-KR" altLang="en-US" sz="1200" baseline="0" dirty="0" err="1" smtClean="0"/>
                        <a:t>몬스터의</a:t>
                      </a:r>
                      <a:r>
                        <a:rPr lang="ko-KR" altLang="en-US" sz="1200" baseline="0" dirty="0" smtClean="0"/>
                        <a:t> 패턴 구현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err="1" smtClean="0"/>
                        <a:t>째주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밸런스 조절 및 </a:t>
                      </a:r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baseline="0" dirty="0" smtClean="0"/>
                        <a:t> 전략적인 요소 추가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시작과 종료 처리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6311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74658" y="2072139"/>
            <a:ext cx="2884704" cy="2713722"/>
            <a:chOff x="3170952" y="1925326"/>
            <a:chExt cx="2884704" cy="271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2118768"/>
              <a:ext cx="2520280" cy="252028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70952" y="1925326"/>
              <a:ext cx="2884704" cy="550797"/>
              <a:chOff x="4532290" y="3125078"/>
              <a:chExt cx="2884704" cy="550797"/>
            </a:xfrm>
          </p:grpSpPr>
          <p:sp>
            <p:nvSpPr>
              <p:cNvPr id="4" name="직사각형 3"/>
              <p:cNvSpPr/>
              <p:nvPr/>
            </p:nvSpPr>
            <p:spPr>
              <a:xfrm rot="10800000">
                <a:off x="4532290" y="3125078"/>
                <a:ext cx="2794684" cy="550797"/>
              </a:xfrm>
              <a:prstGeom prst="rect">
                <a:avLst/>
              </a:prstGeom>
              <a:solidFill>
                <a:srgbClr val="4B4B4B"/>
              </a:solidFill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0504" y="3169645"/>
                <a:ext cx="2866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04 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Commit Insight</a:t>
                </a:r>
                <a:endPara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7507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44594" y="272523"/>
            <a:ext cx="1224136" cy="282516"/>
            <a:chOff x="2700327" y="1903739"/>
            <a:chExt cx="1224136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45" name="양쪽 모서리가 둥근 사각형 4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572396" y="272523"/>
            <a:ext cx="1415772" cy="282516"/>
            <a:chOff x="2628129" y="1903739"/>
            <a:chExt cx="1415772" cy="282516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339376" y="288964"/>
            <a:ext cx="1224136" cy="282516"/>
            <a:chOff x="2700327" y="1903739"/>
            <a:chExt cx="1224136" cy="282516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78778" y="288964"/>
            <a:ext cx="1224136" cy="282516"/>
            <a:chOff x="2700327" y="1903739"/>
            <a:chExt cx="1224136" cy="282516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218180" y="288964"/>
            <a:ext cx="1224136" cy="282516"/>
            <a:chOff x="2700327" y="1903739"/>
            <a:chExt cx="1224136" cy="282516"/>
          </a:xfrm>
        </p:grpSpPr>
        <p:sp>
          <p:nvSpPr>
            <p:cNvPr id="57" name="양쪽 모서리가 둥근 사각형 5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585384" y="288964"/>
            <a:ext cx="1415772" cy="282516"/>
            <a:chOff x="2628129" y="1903739"/>
            <a:chExt cx="1415772" cy="282516"/>
          </a:xfrm>
        </p:grpSpPr>
        <p:sp>
          <p:nvSpPr>
            <p:cNvPr id="60" name="양쪽 모서리가 둥근 사각형 5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85786" y="571480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04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Commit Insight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64" name="양쪽 모서리가 둥근 사각형 6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70" name="양쪽 모서리가 둥근 사각형 6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73" name="양쪽 모서리가 둥근 사각형 72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730907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4658" y="2072139"/>
            <a:ext cx="2794684" cy="550797"/>
            <a:chOff x="4532290" y="3125078"/>
            <a:chExt cx="2794684" cy="550797"/>
          </a:xfrm>
        </p:grpSpPr>
        <p:sp>
          <p:nvSpPr>
            <p:cNvPr id="4" name="직사각형 3"/>
            <p:cNvSpPr/>
            <p:nvPr/>
          </p:nvSpPr>
          <p:spPr>
            <a:xfrm rot="10800000">
              <a:off x="4532290" y="3125078"/>
              <a:ext cx="2794684" cy="550797"/>
            </a:xfrm>
            <a:prstGeom prst="rect">
              <a:avLst/>
            </a:prstGeom>
            <a:solidFill>
              <a:srgbClr val="4B4B4B"/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90048" y="3169645"/>
              <a:ext cx="1879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THANK YOU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10" y="3068960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9675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8"/>
            <a:ext cx="1691680" cy="251470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6"/>
            <a:ext cx="7487098" cy="251472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>
            <a:off x="4511109" y="837117"/>
            <a:ext cx="4632891" cy="252001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3512" y="668188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83701" y="1845621"/>
            <a:ext cx="748339" cy="748339"/>
            <a:chOff x="2555776" y="2132856"/>
            <a:chExt cx="1656184" cy="165618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132856"/>
              <a:ext cx="1656184" cy="165618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096543" y="2588102"/>
              <a:ext cx="891177" cy="68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1P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75577" y="2720076"/>
            <a:ext cx="748339" cy="748339"/>
            <a:chOff x="2555776" y="2132856"/>
            <a:chExt cx="1656184" cy="165618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132856"/>
              <a:ext cx="1656184" cy="165618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096543" y="2588102"/>
              <a:ext cx="891177" cy="68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2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P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67453" y="3594531"/>
            <a:ext cx="748339" cy="748339"/>
            <a:chOff x="2555776" y="2132856"/>
            <a:chExt cx="1656184" cy="1656184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132856"/>
              <a:ext cx="1656184" cy="165618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96543" y="2588102"/>
              <a:ext cx="891177" cy="68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3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P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59329" y="4468986"/>
            <a:ext cx="748339" cy="748339"/>
            <a:chOff x="2555776" y="2132856"/>
            <a:chExt cx="1656184" cy="165618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132856"/>
              <a:ext cx="1656184" cy="165618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096543" y="2588102"/>
              <a:ext cx="891177" cy="68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4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P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955790" y="207272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진행 상황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5790" y="29486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문제점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5790" y="3824665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수정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게획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5790" y="470063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Commit Insight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254" y="-27384"/>
            <a:ext cx="14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2473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74658" y="2072139"/>
            <a:ext cx="2794684" cy="2713722"/>
            <a:chOff x="3170952" y="1925326"/>
            <a:chExt cx="2794684" cy="271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2118768"/>
              <a:ext cx="2520280" cy="252028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70952" y="1925326"/>
              <a:ext cx="2794684" cy="550797"/>
              <a:chOff x="4532290" y="3125078"/>
              <a:chExt cx="2794684" cy="550797"/>
            </a:xfrm>
          </p:grpSpPr>
          <p:sp>
            <p:nvSpPr>
              <p:cNvPr id="4" name="직사각형 3"/>
              <p:cNvSpPr/>
              <p:nvPr/>
            </p:nvSpPr>
            <p:spPr>
              <a:xfrm rot="10800000">
                <a:off x="4532290" y="3125078"/>
                <a:ext cx="2794684" cy="550797"/>
              </a:xfrm>
              <a:prstGeom prst="rect">
                <a:avLst/>
              </a:prstGeom>
              <a:solidFill>
                <a:srgbClr val="4B4B4B"/>
              </a:solidFill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0504" y="3169645"/>
                <a:ext cx="1986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01 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진행 상황</a:t>
                </a:r>
                <a:endPara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4694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" name="그룹 38"/>
          <p:cNvGrpSpPr/>
          <p:nvPr/>
        </p:nvGrpSpPr>
        <p:grpSpPr>
          <a:xfrm>
            <a:off x="7644594" y="272523"/>
            <a:ext cx="1224136" cy="282516"/>
            <a:chOff x="2700327" y="1903739"/>
            <a:chExt cx="1224136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14348" y="1708419"/>
          <a:ext cx="7715304" cy="336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5143536"/>
              </a:tblGrid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baseline="0" dirty="0" smtClean="0"/>
                        <a:t> 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리소스 수집 및 화면 상의 좌표와 </a:t>
                      </a:r>
                      <a:r>
                        <a:rPr lang="ko-KR" altLang="en-US" sz="1200" baseline="0" dirty="0" err="1" smtClean="0"/>
                        <a:t>맵의</a:t>
                      </a:r>
                      <a:r>
                        <a:rPr lang="ko-KR" altLang="en-US" sz="1200" baseline="0" dirty="0" smtClean="0"/>
                        <a:t> 배열을 생성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몬스터에</a:t>
                      </a:r>
                      <a:r>
                        <a:rPr lang="ko-KR" altLang="en-US" sz="1200" baseline="0" dirty="0" smtClean="0"/>
                        <a:t> 대한 클래스 생성 및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기본 화면 구성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 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이벤트 </a:t>
                      </a:r>
                      <a:r>
                        <a:rPr lang="ko-KR" altLang="en-US" sz="1200" baseline="0" dirty="0" err="1" smtClean="0"/>
                        <a:t>핸들러</a:t>
                      </a:r>
                      <a:r>
                        <a:rPr lang="ko-KR" altLang="en-US" sz="1200" baseline="0" dirty="0" smtClean="0"/>
                        <a:t> 함수를 정의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캐릭터를 클릭해 이동하고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키보드 입력을 통한 스킬 사용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쓰레드를</a:t>
                      </a:r>
                      <a:r>
                        <a:rPr lang="ko-KR" altLang="en-US" sz="1200" baseline="0" dirty="0" smtClean="0"/>
                        <a:t> 이용한 타이머와 </a:t>
                      </a:r>
                      <a:r>
                        <a:rPr lang="ko-KR" altLang="en-US" sz="1200" baseline="0" dirty="0" err="1" smtClean="0"/>
                        <a:t>몬스터의</a:t>
                      </a:r>
                      <a:r>
                        <a:rPr lang="ko-KR" altLang="en-US" sz="1200" baseline="0" dirty="0" smtClean="0"/>
                        <a:t> 패턴 </a:t>
                      </a:r>
                      <a:r>
                        <a:rPr lang="en-US" altLang="ko-KR" sz="1200" baseline="0" dirty="0" smtClean="0"/>
                        <a:t>AI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 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밸런스 조절 및 </a:t>
                      </a:r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baseline="0" dirty="0" smtClean="0"/>
                        <a:t> 전략적인 요소 추가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시작과 종료 처리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그룹 23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28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43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45" name="양쪽 모서리가 둥근 사각형 4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4" name="그룹 46"/>
          <p:cNvGrpSpPr/>
          <p:nvPr/>
        </p:nvGrpSpPr>
        <p:grpSpPr>
          <a:xfrm>
            <a:off x="7572396" y="272523"/>
            <a:ext cx="1415772" cy="282516"/>
            <a:chOff x="2628129" y="1903739"/>
            <a:chExt cx="1415772" cy="282516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5" name="그룹 49"/>
          <p:cNvGrpSpPr/>
          <p:nvPr/>
        </p:nvGrpSpPr>
        <p:grpSpPr>
          <a:xfrm>
            <a:off x="3339376" y="288964"/>
            <a:ext cx="1224136" cy="282516"/>
            <a:chOff x="2700327" y="1903739"/>
            <a:chExt cx="1224136" cy="282516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52"/>
          <p:cNvGrpSpPr/>
          <p:nvPr/>
        </p:nvGrpSpPr>
        <p:grpSpPr>
          <a:xfrm>
            <a:off x="4778778" y="288964"/>
            <a:ext cx="1224136" cy="282516"/>
            <a:chOff x="2700327" y="1903739"/>
            <a:chExt cx="1224136" cy="282516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" name="그룹 55"/>
          <p:cNvGrpSpPr/>
          <p:nvPr/>
        </p:nvGrpSpPr>
        <p:grpSpPr>
          <a:xfrm>
            <a:off x="6218180" y="288964"/>
            <a:ext cx="1224136" cy="282516"/>
            <a:chOff x="2700327" y="1903739"/>
            <a:chExt cx="1224136" cy="282516"/>
          </a:xfrm>
        </p:grpSpPr>
        <p:sp>
          <p:nvSpPr>
            <p:cNvPr id="57" name="양쪽 모서리가 둥근 사각형 5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8" name="그룹 58"/>
          <p:cNvGrpSpPr/>
          <p:nvPr/>
        </p:nvGrpSpPr>
        <p:grpSpPr>
          <a:xfrm>
            <a:off x="7585384" y="288964"/>
            <a:ext cx="1415772" cy="282516"/>
            <a:chOff x="2628129" y="1903739"/>
            <a:chExt cx="1415772" cy="282516"/>
          </a:xfrm>
        </p:grpSpPr>
        <p:sp>
          <p:nvSpPr>
            <p:cNvPr id="60" name="양쪽 모서리가 둥근 사각형 5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85786" y="5714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01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/>
              </a:rPr>
              <a:t>진행 상황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50" name="양쪽 모서리가 둥근 사각형 4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85786" y="107154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-윤고딕330"/>
              </a:rPr>
              <a:t>원래 진행 예정</a:t>
            </a:r>
            <a:endParaRPr lang="en-US" altLang="ko-KR" dirty="0" smtClean="0">
              <a:ea typeface="-윤고딕33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30907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564" y="13407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진행 상황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5714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01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진행 상황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14348" y="2009169"/>
          <a:ext cx="7715304" cy="163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5143536"/>
              </a:tblGrid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진행도</a:t>
                      </a:r>
                      <a:endParaRPr lang="ko-KR" altLang="en-US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리소스 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배열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80% / 80%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유닛</a:t>
                      </a:r>
                      <a:r>
                        <a:rPr lang="ko-KR" altLang="en-US" sz="1200" dirty="0" smtClean="0"/>
                        <a:t> 클래스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기본 화면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50%</a:t>
                      </a:r>
                      <a:r>
                        <a:rPr lang="en-US" altLang="ko-KR" sz="1200" baseline="0" dirty="0" smtClean="0"/>
                        <a:t> / 50%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085720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" name="그룹 38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564" y="13407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진행 상황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5714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01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진행 상황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1934" t="29688" r="36718" b="29166"/>
          <a:stretch>
            <a:fillRect/>
          </a:stretch>
        </p:blipFill>
        <p:spPr bwMode="auto">
          <a:xfrm>
            <a:off x="1785918" y="1928802"/>
            <a:ext cx="5357850" cy="395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085720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74658" y="2072139"/>
            <a:ext cx="2794684" cy="2713722"/>
            <a:chOff x="3170952" y="1925326"/>
            <a:chExt cx="2794684" cy="271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2118768"/>
              <a:ext cx="2520280" cy="252028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70952" y="1925326"/>
              <a:ext cx="2794684" cy="550797"/>
              <a:chOff x="4532290" y="3125078"/>
              <a:chExt cx="2794684" cy="550797"/>
            </a:xfrm>
          </p:grpSpPr>
          <p:sp>
            <p:nvSpPr>
              <p:cNvPr id="4" name="직사각형 3"/>
              <p:cNvSpPr/>
              <p:nvPr/>
            </p:nvSpPr>
            <p:spPr>
              <a:xfrm rot="10800000">
                <a:off x="4532290" y="3125078"/>
                <a:ext cx="2794684" cy="550797"/>
              </a:xfrm>
              <a:prstGeom prst="rect">
                <a:avLst/>
              </a:prstGeom>
              <a:solidFill>
                <a:srgbClr val="4B4B4B"/>
              </a:solidFill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0504" y="3169645"/>
                <a:ext cx="1576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02 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문제점</a:t>
                </a:r>
                <a:endPara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9840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44594" y="272523"/>
            <a:ext cx="1224136" cy="282516"/>
            <a:chOff x="2700327" y="1903739"/>
            <a:chExt cx="1224136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2910" y="1585729"/>
            <a:ext cx="7103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리소스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구해 놨던 리소스 들이 서로 크기가 맞지 않아 일일이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 맞춰서 수정 중입니다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리소스 크기와 화면 구성을 바꾸는 중입니다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45" name="양쪽 모서리가 둥근 사각형 4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572396" y="272523"/>
            <a:ext cx="1415772" cy="282516"/>
            <a:chOff x="2628129" y="1903739"/>
            <a:chExt cx="1415772" cy="282516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5786" y="57148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02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문제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71" name="양쪽 모서리가 둥근 사각형 70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74" name="양쪽 모서리가 둥근 사각형 7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77" name="양쪽 모서리가 둥근 사각형 7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72006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74658" y="2072139"/>
            <a:ext cx="2794684" cy="2713722"/>
            <a:chOff x="3170952" y="1925326"/>
            <a:chExt cx="2794684" cy="271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2118768"/>
              <a:ext cx="2520280" cy="252028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70952" y="1925326"/>
              <a:ext cx="2794684" cy="550797"/>
              <a:chOff x="4532290" y="3125078"/>
              <a:chExt cx="2794684" cy="550797"/>
            </a:xfrm>
          </p:grpSpPr>
          <p:sp>
            <p:nvSpPr>
              <p:cNvPr id="4" name="직사각형 3"/>
              <p:cNvSpPr/>
              <p:nvPr/>
            </p:nvSpPr>
            <p:spPr>
              <a:xfrm rot="10800000">
                <a:off x="4532290" y="3125078"/>
                <a:ext cx="2794684" cy="550797"/>
              </a:xfrm>
              <a:prstGeom prst="rect">
                <a:avLst/>
              </a:prstGeom>
              <a:solidFill>
                <a:srgbClr val="4B4B4B"/>
              </a:solidFill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0504" y="3169645"/>
                <a:ext cx="1986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03 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게임 흐름</a:t>
                </a:r>
                <a:endPara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57972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329</Words>
  <Application>Microsoft Office PowerPoint</Application>
  <PresentationFormat>화면 슬라이드 쇼(4:3)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Neo</cp:lastModifiedBy>
  <cp:revision>49</cp:revision>
  <dcterms:created xsi:type="dcterms:W3CDTF">2011-10-29T03:22:18Z</dcterms:created>
  <dcterms:modified xsi:type="dcterms:W3CDTF">2017-10-17T17:53:57Z</dcterms:modified>
</cp:coreProperties>
</file>